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Konsep Akuntansi dan Hipotesis Keperilakuan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Pembahasan konsep akuntansi perilaku dan hipotesis yang menjelaskan reaksi manusia terhadap informasi akuntansi.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Konsep Akuntansi Perilaku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Mengkaji hubungan antara manusia dan informasi akuntansi.</a:t>
            </a:r>
          </a:p>
          <a:p>
            <a:r>
              <a:t>- Fokus pada bagaimana informasi memengaruhi perilaku, motivasi, dan keputusan.</a:t>
            </a:r>
          </a:p>
          <a:p/>
          <a:p>
            <a:r>
              <a:t>Contoh kasus:</a:t>
            </a:r>
          </a:p>
          <a:p>
            <a:r>
              <a:t>Seorang supervisor menunda laporan varians negatif karena takut ditegur, sehingga pengendalian biaya menjadi tidak efektif.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Hypothesis of Dysfunctional Behavior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Sistem akuntansi dapat memicu perilaku disfungsional.</a:t>
            </a:r>
          </a:p>
          <a:p>
            <a:r>
              <a:t>- Individu mungkin memanipulasi informasi demi keuntungan pribadi.</a:t>
            </a:r>
          </a:p>
          <a:p/>
          <a:p>
            <a:r>
              <a:t>Contoh kasus:</a:t>
            </a:r>
          </a:p>
          <a:p>
            <a:r>
              <a:t>Manajer membuat budgetary slack agar selalu terlihat mencapai target dan mendapatkan bonus.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Cognitive Load Hypothesis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Kompleksitas informasi memengaruhi kualitas keputusan.</a:t>
            </a:r>
          </a:p>
          <a:p>
            <a:r>
              <a:t>- Informasi terlalu rumit meningkatkan beban kognitif.</a:t>
            </a:r>
          </a:p>
          <a:p/>
          <a:p>
            <a:r>
              <a:t>Contoh kasus:</a:t>
            </a:r>
          </a:p>
          <a:p>
            <a:r>
              <a:t>Karyawan salah mengambil keputusan karena laporan keuangan terlalu kompleks dan membingungkan.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Incentive-Driven Hypothesis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Perilaku individu dipengaruhi oleh insentif yang diterima.</a:t>
            </a:r>
          </a:p>
          <a:p>
            <a:r>
              <a:t>- Reward dan punishment menentukan tindakan.</a:t>
            </a:r>
          </a:p>
          <a:p/>
          <a:p>
            <a:r>
              <a:t>Contoh kasus:</a:t>
            </a:r>
          </a:p>
          <a:p>
            <a:r>
              <a:t>Produktivitas meningkat tajam setelah diberlakukan bonus berbasis kinerja.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Information-Processing Hypothesis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Keputusan bergantung pada cara individu memproses informasi.</a:t>
            </a:r>
          </a:p>
          <a:p>
            <a:r>
              <a:t>- Bias dan heuristik dapat memengaruhi interpretasi angka.</a:t>
            </a:r>
          </a:p>
          <a:p/>
          <a:p>
            <a:r>
              <a:t>Contoh kasus:</a:t>
            </a:r>
          </a:p>
          <a:p>
            <a:r>
              <a:t>Manajer hanya fokus pada angka penjualan terbaru (availability bias), mengabaikan tren jangka panjang.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Risk-Response Hypothesis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Sikap terhadap risiko memengaruhi penggunaan informasi akuntansi.</a:t>
            </a:r>
          </a:p>
          <a:p>
            <a:r>
              <a:t>- Individu risk averse cenderung membuat estimasi konservatif.</a:t>
            </a:r>
          </a:p>
          <a:p/>
          <a:p>
            <a:r>
              <a:t>Contoh kasus:</a:t>
            </a:r>
          </a:p>
          <a:p>
            <a:r>
              <a:t>Manajer menambah cadangan kerugian piutang secara berlebihan karena takut risiko kredit.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Penutup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Hipotesis keperilakuan membantu organisasi merancang sistem akuntansi yang lebih efektif dan sesuai perilaku manusia.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