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Aspek Akuntansi Perilaku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Pengantar Akuntansi Perilaku dan ruang lingkup kajiannya.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Akuntansi Perilaku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Studi tentang bagaimana perilaku manusia mempengaruhi penggunaan informasi akuntansi.</a:t>
            </a:r>
          </a:p>
          <a:p>
            <a:r>
              <a:t>- Fokus pada pengambilan keputusan, motivasi, dan respon terhadap informasi keuangan.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Akuntansi Perilaku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Memahami pengaruh faktor psikologis pada sistem akuntansi.</a:t>
            </a:r>
          </a:p>
          <a:p>
            <a:r>
              <a:t>- Mengembangkan sistem informasi yang lebih efektif.</a:t>
            </a:r>
          </a:p>
          <a:p>
            <a:r>
              <a:t>- Meningkatkan kualitas keputusan manajerial.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Faktor Psikologis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Persepsi individu</a:t>
            </a:r>
          </a:p>
          <a:p>
            <a:r>
              <a:t>- Motivasi</a:t>
            </a:r>
          </a:p>
          <a:p>
            <a:r>
              <a:t>- Sikap terhadap risiko</a:t>
            </a:r>
          </a:p>
          <a:p>
            <a:r>
              <a:t>- Kognisi dan bias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Perilaku dalam Penganggaran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Partisipasi anggaran</a:t>
            </a:r>
          </a:p>
          <a:p>
            <a:r>
              <a:t>- Senjangan anggaran (budgetary slack)</a:t>
            </a:r>
          </a:p>
          <a:p>
            <a:r>
              <a:t>- Tekanan anggaran pada karyawan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Akuntansi dan Motivasi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Hubungan sistem reward dengan kinerja.</a:t>
            </a:r>
          </a:p>
          <a:p>
            <a:r>
              <a:t>- Desain sistem kontrol manajemen yang mendorong perilaku produktif.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Pengaruh Informasi Akuntansi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Penggunaan informasi dalam pengambilan keputusan.</a:t>
            </a:r>
          </a:p>
          <a:p>
            <a:r>
              <a:t>- Reaksi emosional terhadap angka keuangan.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Akuntansi perilaku memberikan pemahaman yang lebih manusiawi dalam desain sistem akuntansi dan pengendalian.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