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345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686800" y="731520"/>
            <a:ext cx="2011680" cy="2011680"/>
          </a:xfrm>
          <a:prstGeom prst="roundRect">
            <a:avLst/>
          </a:prstGeom>
          <a:solidFill>
            <a:srgbClr val="19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875520" y="1920240"/>
            <a:ext cx="1371600" cy="1371600"/>
          </a:xfrm>
          <a:prstGeom prst="roundRect">
            <a:avLst/>
          </a:prstGeom>
          <a:solidFill>
            <a:srgbClr val="266F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46720" y="3931920"/>
            <a:ext cx="2468880" cy="2468880"/>
          </a:xfrm>
          <a:prstGeom prst="roundRect">
            <a:avLst/>
          </a:prstGeom>
          <a:solidFill>
            <a:srgbClr val="E89B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7955279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t>LITERASI DATA</a:t>
            </a:r>
            <a:br/>
            <a:r>
              <a:t>DAN TEKNOLOGI</a:t>
            </a:r>
          </a:p>
          <a:p>
            <a:pPr>
              <a:defRPr sz="2200">
                <a:solidFill>
                  <a:srgbClr val="CDE1F0"/>
                </a:solidFill>
              </a:defRPr>
            </a:pPr>
            <a:r>
              <a:t>Materi Presentasi Pertemuan 1–16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4114800"/>
            <a:ext cx="68580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Program Studi Sarjana Psikologi</a:t>
            </a:r>
          </a:p>
          <a:p>
            <a:pPr>
              <a:defRPr sz="1500">
                <a:solidFill>
                  <a:srgbClr val="CDE1F0"/>
                </a:solidFill>
              </a:defRPr>
            </a:pPr>
            <a:r>
              <a:t>Semester III  •  3 SKS  •  2 Teori + 1 Praktikum</a:t>
            </a:r>
          </a:p>
          <a:p>
            <a:pPr>
              <a:defRPr sz="1300">
                <a:solidFill>
                  <a:srgbClr val="B4CDDC"/>
                </a:solidFill>
              </a:defRPr>
            </a:pPr>
            <a:r>
              <a:t>Berbasis RPS — 12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Literasi Data dan Teknologi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arah pembelajaran selama satu semester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Menghubungkan literasi data dengan ilmu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Gambaran mata kuliah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Konsep literasi data dan teknologi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Pencarian dan evaluasi sumber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Spreadsheet dan statistik dasar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Visualisasi, big data, AI, etika, dan data storytelling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Proyek akhir berbasis kasus psikologi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Kontrak perkuliahan dan RPS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Capaian pembelajaran dan Sub-CPMK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Kehadiran, partisipasi, dan tugas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Praktikum laboratorium komputer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UTS, proyek akhir, dan UAS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Integritas akademik dan penggunaan AI harus dijelaskan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literasi data?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Kemampuan memahami, membaca, menilai, mengolah, dan menggunakan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Mampu mengajukan pertanyaan yang tepat terhadap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konteks, kualitas, keterbatasan, dan makna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Menggunakan data untuk keputusan yang bertanggung jawab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literasi teknologi digital?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Kemampuan menggunakan teknologi digital secara efektif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fungsi, keterbatasan, dan risiko teknologi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Memilih alat digital sesuai tujuan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Menggunakan teknologi secara etis dan aman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Mengapa penting bagi psikologi?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Riset psikologi menghasilkan dan menggunakan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Asesmen membutuhkan informasi yang akurat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Praktik psikologi memerlukan interpretasi bukti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mendukung evaluasi program dan pengambilan keputusan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Kesalahan data dapat berdampak pada individu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Aktivitas kelas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Sebutkan lima data yang digunakan mahasiswa setiap hari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data yang berkaitan dengan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Diskusikan risiko jika data salah atau bocor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Output: peta sederhana “Data di Sekitar Kita”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Rangkuman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Literasi data mencakup pemahaman hingga penggunaan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Literasi teknologi mencakup penggunaan kritis dan bertanggung jawab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Tugas: refleksi satu halaman tentang pentingnya literasi data bagi mahasiswa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pertanyaan pemantik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Apakah semua data berbentuk angka?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Tujuan: membedakan jenis dan sumber data serta menjelaskan siklus hidupnya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Pengertian dan peran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merupakan informasi yang dikumpulkan untuk menjawab pertanyaan tertentu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perlu dipahami berdasarkan konteks dan tujuan penggunaannya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Dalam psikologi, data menjadi dasar deskripsi, analisis, dan evaluasi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Data kualitatif dan kuantitatif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Kualitatif: narasi, wawancara, observasi, tema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Kuantitatif: angka, skor, frekuensi, dan pengukuran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Keduanya dapat digunakan untuk menjawab pertanyaan yang berbeda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Data primer dan sekunder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Primer: dikumpulkan langsung oleh peneliti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Sekunder: telah dikumpulkan oleh pihak lain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Pemilihan bergantung pada tujuan, akses, kualitas, dan etika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Sumber data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Wawancara dan observasi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Kuesioner dan skala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Eksperimen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Rekam administratif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digital dan sumber terbuka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Siklus hidup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Koleksi: merancang dan mengumpulkan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Penyimpanan: menata, memberi nama, dan melindungi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Analisis: mengolah dan menemukan pola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Diseminasi: menyampaikan hasil kepada audiens yang tepat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Studi kasus klasifikasi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Klasifikasikan skor kecemasan, transkrip wawancara, hasil observasi, laporan survei, dan data media sosial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Tentukan jenis, sumber, tujuan, serta keterbatasannya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2: JENIS, SUMBER, DAN SIKLUS HIDUP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Rangkuman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Jenis data ditentukan oleh bentuk dan karakteristiknya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Sumber data memengaruhi kualitas dan 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Tugas: tabel lima contoh data psikologi beserta jenis, sumber, tujuan, dan keterbatasan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konsep literasi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Mengidentifikasi teknologi yang mendukung riset dan praktik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Konsep literasi digital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Akses informasi dan teknologi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serta mengevaluasi informasi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Membuat dan mengomunikasikan konten secara bertanggung jawab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Menjaga keamanan dan etika digital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Ekosistem teknologi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Komputer dan perangkat mobile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Platform survei daring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LMS dan kolaborasi awan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Spreadsheet dan perangkat statistik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Aplikasi asesmen dan sistem pencatatan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Teknologi dalam riset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Survei daring dan formulir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Pengumpulan serta pengelolaan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Manajemen referensi dan kolaborasi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serta visualisasi hasil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Teknologi dalam praktik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Aplikasi asesmen dan pencatatan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Telepsikologi dan komunikasi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Sistem pendukung layanan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Teknologi harus digunakan sesuai kompetensi dan standar profesional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Demonstrasi aplikasi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Tunjukkan alur pembuatan survei daring atau pengelolaan data di LMS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Bahas kemudahan, keterbatasan, akses, dan keamanan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3: LITERASI DIGITAL DAN TEKNOLOGI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Refleksi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Pilih satu teknologi yang bermanfaat bagi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Jelaskan manfaat, risiko, dan cara penggunaan yang bertanggung jawab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Mampu mencari sumber data secara strategis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Mengevaluasi kredibilitas, validitas, dan bias sumber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Mengapa kualitas sumber penting?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Sumber yang buruk dapat menghasilkan kesimpulan yang keliru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Kualitas sumber menentukan ketepatan 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Sumber perlu dapat ditelusuri dan diperiksa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Strategi pencarian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kata kunci dan sinonim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operator pencarian dan filter tahun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Telusuri sumber primer dan referensi terkait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Catat identitas serta tautan sumber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Jenis sumber informasi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Jurnal ilmiah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Laporan institusi dan data pemerintah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Repositori dan open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Berita, media sosial, dan situs komersial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Setiap sumber memiliki tujuan dan tingkat kredibilitas berbeda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Evaluasi kredibilitas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Otoritas penulis atau lembaga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Tujuan dan potensi kepentingan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Transparansi metode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Kebaruan dan relevansi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Konsistensi serta keterlacakan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Validitas dan bias sumber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Bias sampel dan bias publikasi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Bias konfirmasi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Bias pengukuran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Keterbatasan representasi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Bedakan fakta, interpretasi, dan opini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Open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terbuka dapat diakses dengan ketentuan tertentu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metadata, lisensi, definisi variabel, dan kualitas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Open data tidak selalu berarti bebas dari bias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Praktikum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Cari dua sumber data tentang topik psikologi yang sama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Isi matriks: otoritas, metode, potensi bias, relevansi, dan kredibilitas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PENCARIAN DAN EVALUASI KREDIBILITAS SUMBER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Tugas dan rangkuman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Tugas: tiga sumber data kredibel beserta alasan penilaiannya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Kesimpulan: sumber harus dinilai, bukan sekadar ditemukan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fungsi statistik deskriptif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Menghitung dan menginterpretasi ukuran pemusatan serta penyebaran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statistik deskriptif?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Statistik deskriptif merangkum dan menggambarkan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Digunakan untuk memahami pola awal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Tidak otomatis digunakan untuk generalisasi populasi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Skala pengukuran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Nominal: kategori tanpa urutan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Ordinal: kategori berurutan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Interval: jarak bermakna tanpa nol absolut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Rasio: memiliki nol absolut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Skala membantu menentukan statistik yang sesuai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Ukuran pemusatan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Mean: rata-rata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Median: nilai tengah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Modus: nilai yang paling sering muncul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Pilihan ukuran dipengaruhi bentuk distribusi dan keberadaan pencilan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Ukuran penyebaran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Rentang: nilai maksimum dikurangi minimum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Varians dan simpangan baku menggambarkan variasi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IQR menggambarkan rentang tengah distribusi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Penyebaran melengkapi informasi tentang pusat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Tabel frekuensi dan distribusi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Frekuensi absolut dan relatif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Persentase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Distribusi dan bentuk sebaran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tabel yang mudah dibaca dan diberi label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Dasar probabilitas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Probabilitas menyatakan peluang suatu kejadian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Proporsi dapat membantu membaca distribusi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Probabilitas bukan kepastian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 harus memperhatikan konteks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Latihan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ilustrasi skor: 4, 5, 5, 6, 6, 7, 7, 8, 9, 10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Hitung mean, median, modus, rentang, dan simpangan baku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kalkulator atau spreadsheet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4: STATISTIK DESKRIPTIF SEBAGAI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Interpretasi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Tulis tiga kalimat interpretasi statistik deskriptif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Hindari klaim yang melampaui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Tugas: ringkasan statistik dataset kecil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 praktikum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Input, membersihkan, mengolah, dan meringkas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Menghasilkan tabel yang rapi dan dapat ditelusuri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Mengenal antarmuka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Workbook dan worksheet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Baris, kolom, sel, dan range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Format angka, teks, tanggal, dan kategori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Struktur data yang baik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Satu baris = satu observasi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Satu kolom = satu variabel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Nama variabel konsisten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Pisahkan data mentah dan hasil olahan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Input dan pembersihan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missing value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Hapus duplikasi sesuai prosedur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Perbaiki kesalahan pengetikan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Samakan format dan kode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Simpan versi data secara teratur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Rumus dasar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 untuk penjumlahan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AVERAGE untuk rata-rata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COUNT untuk menghitung data numerik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MIN dan MAX untuk nilai ekstrem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IF untuk logika sederhana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Sortir dan filter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Sortir berdasarkan skor atau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Filter kelompok tertentu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filter untuk pemeriksaan kualitas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Jangan menghapus data mentah tanpa dokumentasi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Pivot table sederhana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Meringkas frekuensi berdasarkan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Membandingkan kelompok secara ringkas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kembali definisi variabel dan jumlah kasus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Praktikum terbimbing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Masukkan dataset psikologi sederhana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Bersihkan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Hitung statistik dasar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Buat ringkasan berdasarkan kelompok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Simpan file dengan nama yang jelas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Kriteria penilaian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Ketepatan input dan rumus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Kerapian serta konsistensi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Kelengkapan pengolahan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Kemampuan menjelaskan hasil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6: PENGOLAHAN DATA DENGAN EXCEL / GOOGLE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Kumpulkan file spreadsheet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Sertakan tabel ringkasan dan catatan langkah pengolahan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Pastikan data pribadi tidak digunakan tanpa perlindungan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Membuat visualisasi yang tepat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Memilih grafik berdasarkan tujuan komunikasi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Mengapa data divisualisasikan?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Memperjelas pola dan perbandingan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Menunjukkan tren dan hubungan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Membantu audiens memahami informasi kompleks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 harus tetap akurat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Prinsip dasar visualisasi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Kejelasan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Kesederhanaan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Akurasi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Relevansi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Konsistensi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Aksesibilitas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Diagram batang dan pie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Bar: membandingkan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Pie: komposisi dari satu total yang bermakna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Hindari terlalu banyak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label dan satuan yang jelas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Grafik garis dan scatter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Line: menunjukkan tren atau perubahan berurutan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Scatter: melihat hubungan dua variabel numerik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Jangan menyimpulkan sebab-akibat hanya dari pola grafik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Elemen grafik yang baik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Judul informatif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Label sumbu dan satuan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Legenda jika diperlukan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Sumber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Catatan konteks dan periode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Etika visualisasi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Hindari sumbu terpotong yang menyesatkan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Jangan menggunakan skala tidak konsisten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Batasi warna dekoratif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Jangan menghilangkan data penting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Bedakan temuan dan interpretasi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Praktikum kelompok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Ubah satu tabel data psikologi menjadi dua grafik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Jelaskan alasan pemilihan grafik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potensi salah interpretasi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7: VISUALISASI DATA DAN PRINSIP PENYAJIAN GRAFIK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Presentasi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Presentasikan grafik secara singkat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Perbaiki berdasarkan umpan balik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Tugas: satu grafik final dengan judul, sumber, dan interpretasi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8: UJIAN TENGAH SEMESTER (UTS)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Ujian Tengah Semester Literasi Data dan Teknologi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Cakupan pertemuan 1–7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8: UJIAN TENGAH SEMESTER (UTS)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Tujuan evaluasi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Mengukur pemahaman konsep dasar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Menilai kemampuan mengklasifikasikan dan mengevaluasi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Menilai kemampuan membaca dan mengolah data sederhana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8: UJIAN TENGAH SEMESTER (UTS)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Cakupan materi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Literasi data dan teknologi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Jenis, sumber, dan siklus hidup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Kredibilitas dan bias sumber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Statistik deskriptif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Spreadsheet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8: UJIAN TENGAH SEMESTER (UTS)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Ketentuan ujian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Waktu dan media mengikuti arahan dosen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Kerjakan secara mandiri sesuai ketentuan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Cantumkan sumber bila diminta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Junjung tinggi integritas akademik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8: UJIAN TENGAH SEMESTER (UTS)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Kisi-kisi umum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Definisi dan konsep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Klasifikasi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kualitas sumber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Perhitungan statistik dasar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Pemilihan dan interpretasi grafik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8: UJIAN TENGAH SEMESTER (UTS)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Penutup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kembali pemahaman dan catatan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Siapkan diri untuk materi statistik dan analisis pasca-UTS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Mengenal perangkat lunak statistik dasar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Menginput data dan menghasilkan statistik deskriptif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Fungsi perangkat lunak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SPSS dan Jamovi membantu pengolahan serta analisis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Perangkat lunak mempercepat perhitungan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 tetap memerlukan pemahaman metodologis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Struktur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Baris = observasi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Kolom = variabel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Tipe data dan level pengukuran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Label variabel dan kategori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Kode missing value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Menyiapkan dataset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Buka atau impor file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nama dan tipe variabel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kelengkapan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kesalahan input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Simpan salinan data mentah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Statistik deskriptif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Frekuensi dan persentase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Mean, median, dan modus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Simpangan baku dan rentang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Tabel serta grafik dasar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Membaca output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Kenali nama statistik dan satuannya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jumlah kasus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Bedakan hasil hitung dan 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Jangan membaca angka tanpa konteks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73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Praktikum terbimbing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Masukkan dataset skor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Atur variabel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Jalankan statistik deskriptif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Ekspor tabel atau output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9: PENGENALAN SPSS / JAMOVI UNTUK DATA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Kumpulkan output analisis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Tuliskan interpretasi singkat 1–2 paragraf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Jelaskan keterbatasan pembacaan data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Memilih analisis dasar sesuai pertanyaan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Menjalankan prosedur dan membaca output dengan hati-hati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76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Pertanyaan penelitian dan variabel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Contoh: apakah dua kelompok memiliki skor berbeda?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Contoh: apakah dua variabel memiliki hubungan?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variabel, skala, dan unit analisis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Konsep uji beda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Membandingkan kecenderungan dua kelompok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Pilihan uji bergantung pada desain dan karakteristik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Perhatikan asumsi serta keterbatasan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Konsep korelasi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Menggambarkan arah dan kekuatan hubungan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Koefisien mendekati nol menunjukkan hubungan linear yang lemah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Hubungan tidak sama dengan sebab-akibat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79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Persiapan analisis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tipe data dan kelengkapan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pencilan dan distribusi bila relevan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Pastikan prosedur sesuai pertanyaan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Dokumentasikan keputusan analisis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Demonstrasi SPSS/Jamovi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Pilih menu analisis yang sesuai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Masukkan variabel dengan benar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Jalankan prosedur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Simpan output dan catatan analisis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Membaca output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Statistik utama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Nilai signifikansi bila relevan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Interval kepercayaan bila tersedia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Ukuran efek bila tersedia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 substantif, bukan hanya angka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82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Studi kasus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dataset ilustratif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Tulis kesimpulan yang membedakan hubungan dan sebab-akibat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keterbatasan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Tugas laporan mini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Pertanyaan penelitian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Variabel dan metode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Output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Keterbatasan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84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10: ANALISIS DATA PSIKOLOGI SEDERHANA: UJI BEDA DAN KORELASI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Rangkuman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harus mengikuti pertanyaan dan karakteristik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Output statistik perlu diterjemahkan menjadi bahasa yang hati-hati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85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konsep big data dan data science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Menilai relevansinya bagi riset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86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Mengapa big data dibahas?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digital berkembang dalam skala besar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dikumpulkan dengan cepat dan beragam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Skala besar tidak otomatis berarti kualitas tinggi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Karakteristik big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Volume: jumlah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Velocity: kecepatan pengumpulan dan pemrosesan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Variety: keragaman format dan sumber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Karakteristik lain dapat dibahas sebagai pengayaan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88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data science?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Integrasi data, metode analisis, teknologi, dan pengetahuan domain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Menghasilkan wawasan atau prediksi dari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Membutuhkan pemahaman konteks dan kualitas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Sumber data digital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Media sosial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Jejak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Platform daring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Sensor dan perangkat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administratif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Akses dan izin penggunaan harus diperiksa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90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Peluang bagi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perilaku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Evaluasi intervensi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Pemetaan tren populasi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Penelitian dengan data berukuran besar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Eksplorasi pola untuk menghasilkan pertanyaan baru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Risiko dan studi kasus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Representativitas dan bias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Privasi dan persetujuan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Bias algoritmik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 berlebihan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Konteks perilaku digital dapat hilang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92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11: BIG DATA DAN DATA SCIENCE DALAM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Diskusi dan rangkuman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Apakah data besar selalu menghasilkan kesimpulan lebih baik?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Susun argumen pro-kontra berbasis kasus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Kesimpulan harus mempertimbangkan kualitas, etika, dan konteks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konsep AI dan machine learning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Mengkritisi peluang serta risiko AI dalam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94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AI dan machine learning?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AI adalah teknologi untuk menjalankan tugas yang memerlukan kecerdasan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Machine learning mempelajari pola dari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Model bergantung pada data pelatihan dan tujuan yang ditetapkan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95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Bentuk pemanfaatan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Bantuan administrasi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teks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Dukungan pengolahan asesmen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Chatbot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Personalisasi layanan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Penggunaan harus memiliki batasan dan pengawasan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AI dalam asesmen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Potensi bantuan pada skoring dan pengolahan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Dukungan penyaringan awal dalam konteks tertentu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Validitas dan reliabilitas harus diperiksa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AI bukan pengganti keputusan profesional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Chatbot kesehatan mental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Potensi memperluas akses informasi dan dukungan awal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Risiko respons yang salah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Risiko pada situasi krisis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Privasi dan ketergantungan perlu diperhatikan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98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Peluang dan risiko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Akurasi dan validasi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Bias dan fairness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Transparansi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Privasi dan keamanan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Akuntabilitas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Human oversight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99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Studi kasus debat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Bolehkah AI memberikan rekomendasi awal terkait kondisi psikologis?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manfaat, risiko, dan pengamanan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Bedakan dukungan teknologi dan diagnosis profesional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100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Tugas analisis kritis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Pilih satu aplikasi AI dalam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Jelaskan fungsi, peluang, risiko, dan batas penggunaan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Sertakan sumber yang kredibel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101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12: KECERDASAN BUATAN (AI) DALAM ASESMEN DAN PRAKTIK PSIKOLOGI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Rangkuman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AI harus digunakan secara kritis, transparan, dan bertanggung jawab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Validasi serta pengawasan manusia tetap penting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102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Menerapkan prinsip etika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privasi, keamanan, dan informed consent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103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Mengapa etika data penting?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berkaitan dengan hak dan martabat individu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Kesalahan penggunaan dapat menimbulkan kerugian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Peneliti bertanggung jawab atas seluruh siklus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104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Prinsip etika penelitian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Menghormati individu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Kemanfaatan dan tidak merugikan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Keadilan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Transparansi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Akuntabilitas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Kerahasiaan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105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Data pribadi dan sensitif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Identitas dan informasi kontak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Informasi kesehatan dan psikologis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yang dapat mengarah pada identifikasi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Kebutuhan perlindungan bergantung pada konteks dan peraturan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106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Informed consent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Tujuan dan prosedur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Risiko dan manfaat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Kerahasiaan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Partisipasi sukarela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Hak menarik diri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Kontak untuk pertanyaan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107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Keamanan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Kata sandi kuat dan akses terbatas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Penyimpanan aman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Pencadangan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Enkripsi bila diperlukan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Penghapusan sesuai kebijakan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Dokumentasi akses dan perubahan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108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Studi kasus pelanggaran etik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survei psikologi tersebar di grup publik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masalah etika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Tentukan langkah mitigasi dan komunikasi kepada pihak terdampak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109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Role play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Peran peneliti, partisipan, komite etik, dan pengelola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Putuskan apakah data boleh digunakan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Jelaskan alasan etis dan perlindungannya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13: ETIKA DATA, PRIVASI, DAN KEAMANAN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Tugas dan rangkuman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Buat checklist perlindungan data untuk penelitian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Etika harus dipikirkan sejak perencanaan hingga diseminasi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Mengubah hasil analisis menjadi pesan yang bermakna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Menyesuaikan komunikasi dengan audiens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112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data storytelling?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Gabungan data, visualisasi, dan narasi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Membantu audiens memahami pesan utama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Narasi harus tetap setia pada bukti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113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Struktur cerita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Konteks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Pertanyaan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Temuan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Makna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Implikasi atau rekomendasi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Keterbatasan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114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Mengenali audiens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Peneliti dan dosen membutuhkan detail metode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Praktisi membutuhkan implikasi yang relevan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Masyarakat umum membutuhkan bahasa sederhana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Pengambil kebijakan membutuhkan pesan dan konteks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115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Memilih pesan utama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Satu pesan utama per slide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Bedakan temuan, interpretasi, dan rekomendasi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judul grafik berbasis pesan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Jangan menyembunyikan keterbatasan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116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Menggabungkan grafik dan narasi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Grafik harus memiliki judul, label, satuan, dan sumber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anotasi untuk menekankan pola penting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Narasi menjelaskan apa yang terlihat dan apa maknanya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117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Kesalahan umum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Terlalu banyak angka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Grafik tanpa konteks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Klaim sebab-akibat yang tidak didukung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Menghilangkan keterbatasan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Bahasa yang terlalu teknis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118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Praktikum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Ubah satu hasil analisis menjadi tiga slide untuk audiens tertentu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Sertakan grafik, pesan utama, dan interpretasi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Dosen mendemonstrasikan langkah secara bertahap, lalu mahasiswa mempraktikkan dengan dataset atau contoh yang disediakan.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119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14: DATA STORYTELLING DAN KOMUNIKASI HASIL ANALISIS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Presentasi dan umpan balik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Nilai akurasi, kejelasan, visual, dan kesesuaian audiens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Perbaiki narasi berdasarkan masukan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Tugas: satu cerita data ringkas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120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dan tujuan proyek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Mengintegrasikan pencarian data, pengolahan, analisis, visualisasi, interpretasi, dan komunikasi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Menghasilkan proyek berbasis kasus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121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Pilihan kasus psikologi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Kesejahteraan mahasiswa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Stres akademik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Penggunaan media sosial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Kepuasan belajar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Evaluasi program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Pilih topik yang realistis dan etis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122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Alur proyek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masalah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Rumusan pertanyaan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Sumber atau pengumpulan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Pengolahan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Laporan dan presentasi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123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Struktur laporan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Latar belakang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Pertanyaan dan tujuan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Metode atau sumber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Hasil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Keterbatasan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Etika dan kesimpulan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124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Standar kualitas proyek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relevan dan sumber jelas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Pengolahan rapi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Analisis sesuai tujuan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Grafik akurat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 tidak berlebihan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Privasi dan etika diperhatikan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125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Konsultasi proyek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Sampaikan progres dan kendala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Jelaskan pembagian tugas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Tampilkan data atau output sementara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Tetapkan rencana penyelesaian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126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Checklist finalisasi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data dan dokumentasi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analisis dan grafik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Periksa narasi dan sitasi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Lindungi data pribadi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Siapkan file laporan dan presentasi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127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15: PROYEK AKHIR: INTEGRASI LITERASI DATA DAN TEKNOLOGI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Penutup pertemuan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Proyek akhir menunjukkan integrasi seluruh kompetensi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Gunakan umpan balik untuk menyempurnakan hasil sebelum UAS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128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Sampul UAS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Ujian Akhir Semester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Presentasi dan pengumpulan proyek akhir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129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Tujuan UAS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Mengukur kemampuan memahami dan mengelola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Menilai analisis, visualisasi, interpretasi, dan komunikasi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Menilai tanggung jawab etis terhadap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130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Ketentuan presentasi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Durasi dan urutan mengikuti arahan dosen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Pembagian peran harus jelas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File presentasi dan laporan dikumpulkan sesuai jadwal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Tanya jawab dilakukan secara akademik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131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Struktur presentasi proyek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Masalah dan tujuan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Sumber atau metode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Hasil analisis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Kesimpulan dan keterbatasan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132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Kriteria penilaian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Kualitas dan relevansi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Ketepatan pengolahan dan analisis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Akurasi visualisasi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Kejelasan interpretasi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Komunikasi presentasi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Etika dan perlindungan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133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Tanya jawab dan refleksi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Apa temuan utama proyek?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Apa keterbatasan data?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Apa keputusan metodologis yang diambil?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Apa implikasi yang dapat dipertanggungjawabkan?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134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16: UJIAN AKHIR SEMESTER (UAS)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Penutup mata kuliah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Literasi data adalah kemampuan memahami dan menggunakan data secara kritis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Teknologi perlu digunakan secara efektif, etis, dan aman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Kompetensi ini mendukung riset dan praktik psikologi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135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REFERENSI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Daftar Pustaka Utama dan Pendukung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Field, A. (2018). Discovering Statistics Using IBM SPSS Statistics (5th ed.). Sage.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Kitchin, R. (2014). The Data Revolution. Sage.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Mandinach, E. B., &amp; Gummer, E. S. (2016). Every Teacher Should Succeed with Data Literacy.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van Dijk, J. A. G. M. (2020). The Digital Divide. Polity Press.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American Psychological Association. (2020). Publication Manual of the APA (7th ed.).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Boyd, D., &amp; Crawford, K. (2012). Critical Questions for Big Data.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Tufte, E. R. (2001). The Visual Display of Quantitative Information.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Kaplan, A. M., &amp; Haenlein, M. (2019). Interpretations and Implications of AI.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Buchanan, T., &amp; Williams, J. (2010). Ethical Issues in Psychological Research on the Internet.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Tambahkan jurnal terbaru dari Google Scholar, ScienceDirect, dan APA PsycNet sesuai topik.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300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Referensi disusun berdasarkan daftar pustaka dalam RPS. Tambahkan sumber terbaru dan sumber spesifik sesuai kebutuhan setiap pertemuan.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Literasi Data dan Teknologi - Pertemuan 4</dc:title>
  <dc:subject>STATISTIK DESKRIPTIF SEBAGAI DASAR LITERASI DATA</dc:subject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