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5" r:id="rId2"/>
    <p:sldId id="266" r:id="rId3"/>
    <p:sldId id="267" r:id="rId4"/>
    <p:sldId id="268" r:id="rId5"/>
    <p:sldId id="269" r:id="rId6"/>
    <p:sldId id="270" r:id="rId7"/>
    <p:sldId id="271" r:id="rId8"/>
    <p:sldId id="27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2" d="100"/>
          <a:sy n="122" d="100"/>
        </p:scale>
        <p:origin x="114" y="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rPr dirty="0"/>
              <a:t>PERTEMUAN 2: JENIS, SUMBER, DAN SIKLUS HIDUP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07277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143458"/>
                </a:solidFill>
              </a:defRPr>
            </a:pPr>
            <a:r>
              <a:rPr lang="en-US" dirty="0" smtClean="0"/>
              <a:t>JENIS</a:t>
            </a:r>
            <a:r>
              <a:rPr lang="en-US" dirty="0"/>
              <a:t>, SUMBER, DAN SIKLUS HIDUP DATA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rPr dirty="0" err="1"/>
              <a:t>Apakah</a:t>
            </a:r>
            <a:r>
              <a:rPr dirty="0"/>
              <a:t> </a:t>
            </a:r>
            <a:r>
              <a:rPr dirty="0" err="1"/>
              <a:t>semua</a:t>
            </a:r>
            <a:r>
              <a:rPr dirty="0"/>
              <a:t> data </a:t>
            </a:r>
            <a:r>
              <a:rPr dirty="0" err="1"/>
              <a:t>berbentuk</a:t>
            </a:r>
            <a:r>
              <a:rPr dirty="0"/>
              <a:t> </a:t>
            </a:r>
            <a:r>
              <a:rPr dirty="0" err="1"/>
              <a:t>angka</a:t>
            </a:r>
            <a:r>
              <a:rPr dirty="0"/>
              <a:t>?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rPr dirty="0" err="1"/>
              <a:t>Tujuan</a:t>
            </a:r>
            <a:r>
              <a:rPr dirty="0"/>
              <a:t>: </a:t>
            </a:r>
            <a:r>
              <a:rPr dirty="0" err="1"/>
              <a:t>membedakan</a:t>
            </a:r>
            <a:r>
              <a:rPr dirty="0"/>
              <a:t> </a:t>
            </a:r>
            <a:r>
              <a:rPr dirty="0" err="1"/>
              <a:t>jenis</a:t>
            </a:r>
            <a:r>
              <a:rPr dirty="0"/>
              <a:t> </a:t>
            </a:r>
            <a:r>
              <a:rPr dirty="0" err="1"/>
              <a:t>dan</a:t>
            </a:r>
            <a:r>
              <a:rPr dirty="0"/>
              <a:t> </a:t>
            </a:r>
            <a:r>
              <a:rPr dirty="0" err="1"/>
              <a:t>sumber</a:t>
            </a:r>
            <a:r>
              <a:rPr dirty="0"/>
              <a:t> data </a:t>
            </a:r>
            <a:r>
              <a:rPr dirty="0" err="1"/>
              <a:t>serta</a:t>
            </a:r>
            <a:r>
              <a:rPr dirty="0"/>
              <a:t> </a:t>
            </a:r>
            <a:r>
              <a:rPr dirty="0" err="1"/>
              <a:t>menjelaskan</a:t>
            </a:r>
            <a:r>
              <a:rPr dirty="0"/>
              <a:t> </a:t>
            </a:r>
            <a:r>
              <a:rPr dirty="0" err="1"/>
              <a:t>siklus</a:t>
            </a:r>
            <a:r>
              <a:rPr dirty="0"/>
              <a:t> </a:t>
            </a:r>
            <a:r>
              <a:rPr dirty="0" err="1"/>
              <a:t>hidupnya</a:t>
            </a:r>
            <a:endParaRPr dirty="0"/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Gunakan slide ini untuk membuka topik, menyampaikan tujuan, dan mengaitkan materi dengan pengalaman mahasiswa.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2: JENIS, SUMBER, DAN SIKLUS HIDUP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Pengertian dan peran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Data merupakan informasi yang dikumpulkan untuk menjawab pertanyaan tertentu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Data perlu dipahami berdasarkan konteks dan tujuan penggunaannya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Dalam psikologi, data menjadi dasar deskripsi, analisis, dan evaluasi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2: JENIS, SUMBER, DAN SIKLUS HIDUP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Data kualitatif dan kuantitatif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Kualitatif: narasi, wawancara, observasi, tema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Kuantitatif: angka, skor, frekuensi, dan pengukuran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Keduanya dapat digunakan untuk menjawab pertanyaan yang berbeda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2: JENIS, SUMBER, DAN SIKLUS HIDUP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Data primer dan sekunder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Primer: dikumpulkan langsung oleh peneliti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Sekunder: telah dikumpulkan oleh pihak lain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Pemilihan bergantung pada tujuan, akses, kualitas, dan etika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2: JENIS, SUMBER, DAN SIKLUS HIDUP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Sumber data psikologi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Wawancara dan observasi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Kuesioner dan skala psikologi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Eksperimen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Rekam administratif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Data digital dan sumber terbuka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2: JENIS, SUMBER, DAN SIKLUS HIDUP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Siklus hidup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Koleksi: merancang dan mengumpulkan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Penyimpanan: menata, memberi nama, dan melindungi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Analisis: mengolah dan menemukan pola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Diseminasi: menyampaikan hasil kepada audiens yang tepat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2: JENIS, SUMBER, DAN SIKLUS HIDUP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Studi kasus klasifikasi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Klasifikasikan skor kecemasan, transkrip wawancara, hasil observasi, laporan survei, dan data media sosial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Tentukan jenis, sumber, tujuan, serta keterbatasannya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2: JENIS, SUMBER, DAN SIKLUS HIDUP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Rangkuman dan tugas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rPr dirty="0" err="1"/>
              <a:t>Jenis</a:t>
            </a:r>
            <a:r>
              <a:rPr dirty="0"/>
              <a:t> data </a:t>
            </a:r>
            <a:r>
              <a:rPr dirty="0" err="1"/>
              <a:t>ditentukan</a:t>
            </a:r>
            <a:r>
              <a:rPr dirty="0"/>
              <a:t> </a:t>
            </a:r>
            <a:r>
              <a:rPr dirty="0" err="1"/>
              <a:t>oleh</a:t>
            </a:r>
            <a:r>
              <a:rPr dirty="0"/>
              <a:t> </a:t>
            </a:r>
            <a:r>
              <a:rPr dirty="0" err="1"/>
              <a:t>bentuk</a:t>
            </a:r>
            <a:r>
              <a:rPr dirty="0"/>
              <a:t> </a:t>
            </a:r>
            <a:r>
              <a:rPr dirty="0" err="1"/>
              <a:t>dan</a:t>
            </a:r>
            <a:r>
              <a:rPr dirty="0"/>
              <a:t> </a:t>
            </a:r>
            <a:r>
              <a:rPr dirty="0" err="1"/>
              <a:t>karakteristiknya</a:t>
            </a:r>
            <a:endParaRPr dirty="0"/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rPr dirty="0" err="1"/>
              <a:t>Sumber</a:t>
            </a:r>
            <a:r>
              <a:rPr dirty="0"/>
              <a:t> data </a:t>
            </a:r>
            <a:r>
              <a:rPr dirty="0" err="1"/>
              <a:t>memengaruhi</a:t>
            </a:r>
            <a:r>
              <a:rPr dirty="0"/>
              <a:t> </a:t>
            </a:r>
            <a:r>
              <a:rPr dirty="0" err="1"/>
              <a:t>kualitas</a:t>
            </a:r>
            <a:r>
              <a:rPr dirty="0"/>
              <a:t> </a:t>
            </a:r>
            <a:r>
              <a:rPr dirty="0" err="1"/>
              <a:t>dan</a:t>
            </a:r>
            <a:r>
              <a:rPr dirty="0"/>
              <a:t> </a:t>
            </a:r>
            <a:r>
              <a:rPr dirty="0" err="1"/>
              <a:t>interpretasi</a:t>
            </a:r>
            <a:endParaRPr dirty="0"/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rPr dirty="0" err="1"/>
              <a:t>Tugas</a:t>
            </a:r>
            <a:r>
              <a:rPr dirty="0"/>
              <a:t>: </a:t>
            </a:r>
            <a:r>
              <a:rPr dirty="0" err="1"/>
              <a:t>tabel</a:t>
            </a:r>
            <a:r>
              <a:rPr dirty="0"/>
              <a:t> lima </a:t>
            </a:r>
            <a:r>
              <a:rPr dirty="0" err="1"/>
              <a:t>contoh</a:t>
            </a:r>
            <a:r>
              <a:rPr dirty="0"/>
              <a:t> data </a:t>
            </a:r>
            <a:r>
              <a:rPr dirty="0" err="1"/>
              <a:t>psikologi</a:t>
            </a:r>
            <a:r>
              <a:rPr dirty="0"/>
              <a:t> </a:t>
            </a:r>
            <a:r>
              <a:rPr dirty="0" err="1"/>
              <a:t>beserta</a:t>
            </a:r>
            <a:r>
              <a:rPr dirty="0"/>
              <a:t> </a:t>
            </a:r>
            <a:r>
              <a:rPr dirty="0" err="1"/>
              <a:t>jenis</a:t>
            </a:r>
            <a:r>
              <a:rPr dirty="0"/>
              <a:t>, </a:t>
            </a:r>
            <a:r>
              <a:rPr dirty="0" err="1"/>
              <a:t>sumber</a:t>
            </a:r>
            <a:r>
              <a:rPr dirty="0"/>
              <a:t>, </a:t>
            </a:r>
            <a:r>
              <a:rPr dirty="0" err="1"/>
              <a:t>tujuan</a:t>
            </a:r>
            <a:r>
              <a:rPr dirty="0"/>
              <a:t>, </a:t>
            </a:r>
            <a:r>
              <a:rPr dirty="0" err="1"/>
              <a:t>dan</a:t>
            </a:r>
            <a:r>
              <a:rPr dirty="0"/>
              <a:t> </a:t>
            </a:r>
            <a:r>
              <a:rPr dirty="0" err="1"/>
              <a:t>keterbatasan</a:t>
            </a:r>
            <a:endParaRPr dirty="0"/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Arahkan mahasiswa menyampaikan kembali konsep dengan bahasa sendiri dan menghubungkannya dengan konteks psikologi.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448</Words>
  <Application>Microsoft Office PowerPoint</Application>
  <PresentationFormat>Widescreen</PresentationFormat>
  <Paragraphs>61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Literasi Data dan Teknologi - Pertemuan 2</dc:title>
  <dc:subject>JENIS, SUMBER, DAN SIKLUS HIDUP DATA</dc:subject>
  <dc:creator/>
  <cp:keywords/>
  <dc:description>generated using python-pptx</dc:description>
  <cp:lastModifiedBy>zainun</cp:lastModifiedBy>
  <cp:revision>3</cp:revision>
  <dcterms:created xsi:type="dcterms:W3CDTF">2013-01-27T09:14:16Z</dcterms:created>
  <dcterms:modified xsi:type="dcterms:W3CDTF">2026-09-30T01:09:26Z</dcterms:modified>
  <cp:category/>
</cp:coreProperties>
</file>