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126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rPr dirty="0"/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19" y="658368"/>
            <a:ext cx="80549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ORIENTASI DAN KONSEP DASAR LITERASI DATA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Literasi</a:t>
            </a:r>
            <a:r>
              <a:rPr dirty="0"/>
              <a:t> Data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Teknologi</a:t>
            </a:r>
            <a:endParaRPr dirty="0"/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Memahami</a:t>
            </a:r>
            <a:r>
              <a:rPr dirty="0"/>
              <a:t> </a:t>
            </a:r>
            <a:r>
              <a:rPr dirty="0" err="1"/>
              <a:t>arah</a:t>
            </a:r>
            <a:r>
              <a:rPr dirty="0"/>
              <a:t> </a:t>
            </a:r>
            <a:r>
              <a:rPr dirty="0" err="1"/>
              <a:t>pembelajaran</a:t>
            </a:r>
            <a:r>
              <a:rPr dirty="0"/>
              <a:t> </a:t>
            </a:r>
            <a:r>
              <a:rPr dirty="0" err="1"/>
              <a:t>selama</a:t>
            </a:r>
            <a:r>
              <a:rPr dirty="0"/>
              <a:t> </a:t>
            </a:r>
            <a:r>
              <a:rPr dirty="0" err="1"/>
              <a:t>satu</a:t>
            </a:r>
            <a:r>
              <a:rPr dirty="0"/>
              <a:t> semester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Menghubungkan</a:t>
            </a:r>
            <a:r>
              <a:rPr dirty="0"/>
              <a:t> </a:t>
            </a:r>
            <a:r>
              <a:rPr dirty="0" err="1"/>
              <a:t>literasi</a:t>
            </a:r>
            <a:r>
              <a:rPr dirty="0"/>
              <a:t> data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ilmu</a:t>
            </a:r>
            <a:r>
              <a:rPr dirty="0"/>
              <a:t> </a:t>
            </a:r>
            <a:r>
              <a:rPr dirty="0" err="1"/>
              <a:t>psikologi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Gunakan slide ini untuk membuka topik, menyampaikan tujuan, dan mengaitkan materi dengan pengalaman mahasiswa.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Gambaran mata kuliah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Konsep literasi data dan teknologi digital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Pencarian dan evaluasi sumber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Spreadsheet dan statistik dasar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Visualisasi, big data, AI, etika, dan data storytelling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Proyek akhir berbasis kasus psikologi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Kontrak perkuliahan dan RPS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2144177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Capaian</a:t>
            </a:r>
            <a:r>
              <a:rPr dirty="0"/>
              <a:t> </a:t>
            </a:r>
            <a:r>
              <a:rPr dirty="0" err="1"/>
              <a:t>pembelajaran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Sub-CPMK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Kehadiran</a:t>
            </a:r>
            <a:r>
              <a:rPr dirty="0"/>
              <a:t>, </a:t>
            </a:r>
            <a:r>
              <a:rPr dirty="0" err="1"/>
              <a:t>partisipasi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tugas</a:t>
            </a:r>
            <a:endParaRPr dirty="0"/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Praktikum</a:t>
            </a:r>
            <a:r>
              <a:rPr dirty="0"/>
              <a:t> </a:t>
            </a:r>
            <a:r>
              <a:rPr dirty="0" err="1"/>
              <a:t>laboratorium</a:t>
            </a:r>
            <a:r>
              <a:rPr dirty="0"/>
              <a:t> </a:t>
            </a:r>
            <a:r>
              <a:rPr dirty="0" err="1"/>
              <a:t>komputer</a:t>
            </a:r>
            <a:endParaRPr dirty="0"/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/>
              <a:t>UTS, </a:t>
            </a:r>
            <a:r>
              <a:rPr dirty="0" err="1"/>
              <a:t>proyek</a:t>
            </a:r>
            <a:r>
              <a:rPr dirty="0"/>
              <a:t> </a:t>
            </a:r>
            <a:r>
              <a:rPr dirty="0" err="1"/>
              <a:t>akhir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UAS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Integritas</a:t>
            </a:r>
            <a:r>
              <a:rPr dirty="0"/>
              <a:t> </a:t>
            </a:r>
            <a:r>
              <a:rPr dirty="0" err="1"/>
              <a:t>akademik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penggunaan</a:t>
            </a:r>
            <a:r>
              <a:rPr dirty="0"/>
              <a:t> AI </a:t>
            </a:r>
            <a:r>
              <a:rPr lang="en-US" dirty="0" smtClean="0"/>
              <a:t> 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Apa itu literasi data?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Kemampuan memahami, membaca, menilai, mengolah, dan menggunakan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Mampu mengajukan pertanyaan yang tepat terhadap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konteks, kualitas, keterbatasan, dan makna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Menggunakan data untuk keputusan yang bertanggung jawab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Apa itu literasi teknologi digital?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Kemampuan menggunakan teknologi digital secara efektif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Memahami fungsi, keterbatasan, dan risiko teknologi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Memilih alat digital sesuai tujuan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Menggunakan teknologi secara etis dan aman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Mengapa penting bagi psikologi?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Riset psikologi menghasilkan dan menggunakan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Asesmen membutuhkan informasi yang akurat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Praktik psikologi memerlukan interpretasi bukti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Data mendukung evaluasi program dan pengambilan keputusan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Kesalahan data dapat berdampak pada individu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Aktivitas kelas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Sebutkan lima data yang digunakan mahasiswa setiap hari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Identifikasi data yang berkaitan dengan psikologi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Diskusikan risiko jika data salah atau bocor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t>Output: peta sederhana “Data di Sekitar Kita”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43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99191"/>
                </a:solidFill>
              </a:defRPr>
            </a:pPr>
            <a:r>
              <a:t>PERTEMUAN 1: ORIENTASI DAN KONSEP DASAR LITERASI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458"/>
                </a:solidFill>
              </a:defRPr>
            </a:pPr>
            <a:r>
              <a:t>Rangkuman dan tugas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10698480" cy="4480560"/>
          </a:xfrm>
          <a:prstGeom prst="rect">
            <a:avLst/>
          </a:prstGeom>
          <a:noFill/>
        </p:spPr>
        <p:txBody>
          <a:bodyPr wrap="square" lIns="73152" rIns="45720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Literasi</a:t>
            </a:r>
            <a:r>
              <a:rPr dirty="0"/>
              <a:t> data </a:t>
            </a:r>
            <a:r>
              <a:rPr dirty="0" err="1"/>
              <a:t>mencakup</a:t>
            </a:r>
            <a:r>
              <a:rPr dirty="0"/>
              <a:t> </a:t>
            </a:r>
            <a:r>
              <a:rPr dirty="0" err="1"/>
              <a:t>pemahaman</a:t>
            </a:r>
            <a:r>
              <a:rPr dirty="0"/>
              <a:t> </a:t>
            </a:r>
            <a:r>
              <a:rPr dirty="0" err="1"/>
              <a:t>hingga</a:t>
            </a:r>
            <a:r>
              <a:rPr dirty="0"/>
              <a:t> </a:t>
            </a:r>
            <a:r>
              <a:rPr dirty="0" err="1"/>
              <a:t>penggunaan</a:t>
            </a:r>
            <a:r>
              <a:rPr dirty="0"/>
              <a:t> data</a:t>
            </a:r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Literasi</a:t>
            </a:r>
            <a:r>
              <a:rPr dirty="0"/>
              <a:t> </a:t>
            </a:r>
            <a:r>
              <a:rPr dirty="0" err="1"/>
              <a:t>teknologi</a:t>
            </a:r>
            <a:r>
              <a:rPr dirty="0"/>
              <a:t> </a:t>
            </a:r>
            <a:r>
              <a:rPr dirty="0" err="1"/>
              <a:t>mencakup</a:t>
            </a:r>
            <a:r>
              <a:rPr dirty="0"/>
              <a:t> </a:t>
            </a:r>
            <a:r>
              <a:rPr dirty="0" err="1"/>
              <a:t>penggunaan</a:t>
            </a:r>
            <a:r>
              <a:rPr dirty="0"/>
              <a:t> </a:t>
            </a:r>
            <a:r>
              <a:rPr dirty="0" err="1"/>
              <a:t>kritis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bertanggung</a:t>
            </a:r>
            <a:r>
              <a:rPr dirty="0"/>
              <a:t> </a:t>
            </a:r>
            <a:r>
              <a:rPr dirty="0" err="1"/>
              <a:t>jawab</a:t>
            </a:r>
            <a:endParaRPr dirty="0"/>
          </a:p>
          <a:p>
            <a:pPr>
              <a:spcAft>
                <a:spcPts val="1000"/>
              </a:spcAft>
              <a:defRPr sz="2000" b="0">
                <a:solidFill>
                  <a:srgbClr val="232D37"/>
                </a:solidFill>
              </a:defRPr>
            </a:pPr>
            <a:r>
              <a:rPr dirty="0" err="1"/>
              <a:t>Tugas</a:t>
            </a:r>
            <a:r>
              <a:rPr dirty="0"/>
              <a:t>: </a:t>
            </a:r>
            <a:r>
              <a:rPr dirty="0" err="1"/>
              <a:t>refleksi</a:t>
            </a:r>
            <a:r>
              <a:rPr dirty="0"/>
              <a:t> </a:t>
            </a:r>
            <a:r>
              <a:rPr dirty="0" err="1"/>
              <a:t>satu</a:t>
            </a:r>
            <a:r>
              <a:rPr dirty="0"/>
              <a:t> </a:t>
            </a:r>
            <a:r>
              <a:rPr dirty="0" err="1"/>
              <a:t>halaman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</a:t>
            </a:r>
            <a:r>
              <a:rPr dirty="0" err="1"/>
              <a:t>pentingnya</a:t>
            </a:r>
            <a:r>
              <a:rPr dirty="0"/>
              <a:t> </a:t>
            </a:r>
            <a:r>
              <a:rPr dirty="0" err="1"/>
              <a:t>literasi</a:t>
            </a:r>
            <a:r>
              <a:rPr dirty="0"/>
              <a:t> data </a:t>
            </a:r>
            <a:r>
              <a:rPr dirty="0" err="1"/>
              <a:t>bagi</a:t>
            </a:r>
            <a:r>
              <a:rPr dirty="0"/>
              <a:t> </a:t>
            </a:r>
            <a:r>
              <a:rPr dirty="0" err="1"/>
              <a:t>mahasiswa</a:t>
            </a:r>
            <a:r>
              <a:rPr dirty="0"/>
              <a:t> </a:t>
            </a:r>
            <a:r>
              <a:rPr dirty="0" err="1"/>
              <a:t>psikologi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731520" y="5257800"/>
            <a:ext cx="10698480" cy="777240"/>
          </a:xfrm>
          <a:prstGeom prst="roundRect">
            <a:avLst/>
          </a:prstGeom>
          <a:solidFill>
            <a:srgbClr val="F2F7FB"/>
          </a:solidFill>
          <a:ln>
            <a:solidFill>
              <a:srgbClr val="D7E1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199191"/>
                </a:solidFill>
              </a:defRPr>
            </a:pPr>
            <a:r>
              <a:t>Pesan kunci</a:t>
            </a:r>
          </a:p>
          <a:p>
            <a:pPr>
              <a:defRPr sz="1200">
                <a:solidFill>
                  <a:srgbClr val="232D37"/>
                </a:solidFill>
              </a:defRPr>
            </a:pPr>
            <a:r>
              <a:t>Arahkan mahasiswa menyampaikan kembali konsep dengan bahasa sendiri dan menghubungkannya dengan konteks psikologi.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510528"/>
            <a:ext cx="11155680" cy="13716"/>
          </a:xfrm>
          <a:prstGeom prst="rect">
            <a:avLst/>
          </a:prstGeom>
          <a:solidFill>
            <a:srgbClr val="DCE4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6556248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F6973"/>
                </a:solidFill>
              </a:defRPr>
            </a:pPr>
            <a:r>
              <a:t>Literasi Data dan Teknologi  |  Program Studi Psikologi  |  Pertemuan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0" y="653796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458</Words>
  <Application>Microsoft Office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Literasi Data dan Teknologi - Pertemuan 1</dc:title>
  <dc:subject>ORIENTASI DAN KONSEP DASAR LITERASI DATA</dc:subject>
  <dc:creator/>
  <cp:keywords/>
  <dc:description>generated using python-pptx</dc:description>
  <cp:lastModifiedBy>zainun</cp:lastModifiedBy>
  <cp:revision>3</cp:revision>
  <dcterms:created xsi:type="dcterms:W3CDTF">2013-01-27T09:14:16Z</dcterms:created>
  <dcterms:modified xsi:type="dcterms:W3CDTF">2026-09-30T00:58:49Z</dcterms:modified>
  <cp:category/>
</cp:coreProperties>
</file>