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Pengembangan (Development)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Psikologi Industri &amp; Organisasi</a:t>
            </a:r>
          </a:p>
          <a:p>
            <a:r>
              <a:t>Berdasarkan </a:t>
            </a:r>
            <a:r>
              <a:rPr lang="en-US"/>
              <a:t>A .S </a:t>
            </a:r>
            <a:r>
              <a:t>Munandar </a:t>
            </a:r>
            <a:r>
              <a:rPr lang="en-US"/>
              <a:t>dan</a:t>
            </a:r>
            <a:r>
              <a:t> perspektif terkini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 &amp; Penelitian Terkini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Pendekatan fleksibel L&amp;D (Emerald, 2022)</a:t>
            </a:r>
          </a:p>
          <a:p>
            <a:r>
              <a:t>• Hubungan T&amp;D dengan kinerja (ResearchGate, 2023)</a:t>
            </a:r>
          </a:p>
          <a:p>
            <a:r>
              <a:t>• AI dalam pembelajaran (Arxiv, 2024)</a:t>
            </a:r>
          </a:p>
          <a:p>
            <a:r>
              <a:t>• Pengembangan &amp; retensi (ScienceDirect, 2024)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ke Strategi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Sinergi HR, manajemen, unit bisnis</a:t>
            </a:r>
          </a:p>
          <a:p>
            <a:r>
              <a:t>• Learning culture yang adaptif</a:t>
            </a:r>
          </a:p>
          <a:p>
            <a:r>
              <a:t>• Relevan dengan visi &amp; misi organisasi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 &amp; 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Pengembangan = investasi strategis</a:t>
            </a:r>
          </a:p>
          <a:p>
            <a:r>
              <a:t>• Harus berbasis analisis &amp; evaluasi</a:t>
            </a:r>
          </a:p>
          <a:p>
            <a:r>
              <a:t>• Teknologi &amp; strategi makin penting</a:t>
            </a:r>
          </a:p>
          <a:p/>
          <a:p>
            <a:r>
              <a:t>Referensi:</a:t>
            </a:r>
          </a:p>
          <a:p>
            <a:r>
              <a:t>- Munandar, A.S. (UI Press)</a:t>
            </a:r>
          </a:p>
          <a:p>
            <a:r>
              <a:t>- ResearchGate (2023)</a:t>
            </a:r>
          </a:p>
          <a:p>
            <a:r>
              <a:t>- ScienceDirect (2024)</a:t>
            </a:r>
          </a:p>
          <a:p>
            <a:r>
              <a:t>- SHRM (2025)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Pengembangan adalah proses jangka panjang untuk memperluas kemampuan individu.</a:t>
            </a:r>
          </a:p>
          <a:p>
            <a:r>
              <a:t>Fokus pada pertumbuhan karier dan kapabilitas holistik.</a:t>
            </a:r>
          </a:p>
          <a:p>
            <a:r>
              <a:t>Bagian dari Learning &amp; Development (L&amp;D) modern.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Mempersiapkan kader pemimpin masa depan</a:t>
            </a:r>
          </a:p>
          <a:p>
            <a:r>
              <a:t>2. Meningkatkan adaptabilitas</a:t>
            </a:r>
          </a:p>
          <a:p>
            <a:r>
              <a:t>3. Mendorong inovasi</a:t>
            </a:r>
          </a:p>
          <a:p>
            <a:r>
              <a:t>4. Meningkatkan loyalitas</a:t>
            </a:r>
          </a:p>
          <a:p>
            <a:r>
              <a:t>5. Pertumbuhan karier jangka panjang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Aspek / Dimensi Pengembangan (Munandar)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Kemampuan intelektual &amp; konseptual</a:t>
            </a:r>
          </a:p>
          <a:p>
            <a:r>
              <a:t>• Sikap &amp; kepribadian</a:t>
            </a:r>
          </a:p>
          <a:p>
            <a:r>
              <a:t>• Kemampuan interpersonal</a:t>
            </a:r>
          </a:p>
          <a:p>
            <a:r>
              <a:t>• Visi &amp; kapabilitas strategis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Mentoring &amp; Coaching</a:t>
            </a:r>
          </a:p>
          <a:p>
            <a:r>
              <a:t>• Rotasi Jabatan</a:t>
            </a:r>
          </a:p>
          <a:p>
            <a:r>
              <a:t>• Succession Planning</a:t>
            </a:r>
          </a:p>
          <a:p>
            <a:r>
              <a:t>• Penugasan Khusus</a:t>
            </a:r>
          </a:p>
          <a:p>
            <a:r>
              <a:t>• Workshop &amp; Seminar</a:t>
            </a:r>
          </a:p>
          <a:p>
            <a:r>
              <a:t>• E-learning &amp; blended learning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/ Siklus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Analisis kebutuhan</a:t>
            </a:r>
          </a:p>
          <a:p>
            <a:r>
              <a:t>2. Perencanaan program</a:t>
            </a:r>
          </a:p>
          <a:p>
            <a:r>
              <a:t>3. Pelaksanaan</a:t>
            </a:r>
          </a:p>
          <a:p>
            <a:r>
              <a:t>4. Evaluasi &amp; umpan balik</a:t>
            </a:r>
          </a:p>
          <a:p>
            <a:r>
              <a:t>5. Tindak lanjut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Psikologis &amp;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Relevansi dengan tugas</a:t>
            </a:r>
          </a:p>
          <a:p>
            <a:r>
              <a:t>• Partisipasi aktif</a:t>
            </a:r>
          </a:p>
          <a:p>
            <a:r>
              <a:t>• Umpan balik terus-menerus</a:t>
            </a:r>
          </a:p>
          <a:p>
            <a:r>
              <a:t>• Transfer ke pekerjaan nyata</a:t>
            </a:r>
          </a:p>
          <a:p>
            <a:r>
              <a:t>• Reinforcement pembelajaran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Hambatan / Tantangan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Kurang dukungan pimpinan</a:t>
            </a:r>
          </a:p>
          <a:p>
            <a:r>
              <a:t>• Keterbatasan waktu/sumber daya</a:t>
            </a:r>
          </a:p>
          <a:p>
            <a:r>
              <a:t>• Resistensi terhadap perubahan</a:t>
            </a:r>
          </a:p>
          <a:p>
            <a:r>
              <a:t>• Program tidak sesuai karakter peserta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Model Kirkpatrick:</a:t>
            </a:r>
          </a:p>
          <a:p>
            <a:r>
              <a:t>• Reaksi</a:t>
            </a:r>
          </a:p>
          <a:p>
            <a:r>
              <a:t>• Learning</a:t>
            </a:r>
          </a:p>
          <a:p>
            <a:r>
              <a:t>• Behavior</a:t>
            </a:r>
          </a:p>
          <a:p>
            <a:r>
              <a:t>• Results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1852</Words>
  <Application>WPS Presentation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Business Cooperate</vt:lpstr>
      <vt:lpstr>Pengembangan (Development)</vt:lpstr>
      <vt:lpstr>Pengertian Pengembangan</vt:lpstr>
      <vt:lpstr>Tujuan Pengembangan</vt:lpstr>
      <vt:lpstr>Aspek / Dimensi Pengembangan (Munandar)</vt:lpstr>
      <vt:lpstr>Metode Pengembangan</vt:lpstr>
      <vt:lpstr>Tahapan / Siklus Pengembangan</vt:lpstr>
      <vt:lpstr>Prinsip Psikologis &amp; Best Practices</vt:lpstr>
      <vt:lpstr>Hambatan / Tantangan</vt:lpstr>
      <vt:lpstr>Evaluasi Pengembangan</vt:lpstr>
      <vt:lpstr>Tren &amp; Penelitian Terkini</vt:lpstr>
      <vt:lpstr>Integrasi ke Strategi Organisasi</vt:lpstr>
      <vt:lpstr>Kesimpulan &amp; 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Zainuddin</cp:lastModifiedBy>
  <cp:revision>2</cp:revision>
  <dcterms:created xsi:type="dcterms:W3CDTF">2013-01-27T09:14:00Z</dcterms:created>
  <dcterms:modified xsi:type="dcterms:W3CDTF">2025-10-07T01:20:51Z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1EDE99CAE27A45E5A6805A9EAEB0E929_12</vt:lpwstr>
  </property>
  <property fmtid="{D5CDD505-2E9C-101B-9397-08002B2CF9AE}" pid="3" name="KSOProductBuildVer">
    <vt:lpwstr>1033-12.2.0.22549</vt:lpwstr>
  </property>
</Properties>
</file>