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4" d="100"/>
          <a:sy n="64" d="100"/>
        </p:scale>
        <p:origin x="10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C4379-BEC9-4897-AA27-E1B91C47FA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E1A65B7-A45C-4471-A323-E4C2201D3A70}">
      <dgm:prSet/>
      <dgm:spPr/>
      <dgm:t>
        <a:bodyPr/>
        <a:lstStyle/>
        <a:p>
          <a:r>
            <a:rPr lang="en-US"/>
            <a:t>Sejak munculnya praktik </a:t>
          </a:r>
          <a:r>
            <a:rPr lang="en-US" i="1"/>
            <a:t>e-commerce, </a:t>
          </a:r>
          <a:r>
            <a:rPr lang="en-US"/>
            <a:t>model bisnis menjadi salah satu konsep yang paling menonjol di antara konsep-konsep manajemen yang lain.</a:t>
          </a:r>
        </a:p>
      </dgm:t>
    </dgm:pt>
    <dgm:pt modelId="{562E429D-4B80-4751-B2AB-8D0E527E2225}" type="parTrans" cxnId="{F07BFEA8-AC8B-49DF-98B3-C00D5571097C}">
      <dgm:prSet/>
      <dgm:spPr/>
      <dgm:t>
        <a:bodyPr/>
        <a:lstStyle/>
        <a:p>
          <a:endParaRPr lang="en-US"/>
        </a:p>
      </dgm:t>
    </dgm:pt>
    <dgm:pt modelId="{D70ABC63-66A8-43E2-92F0-9B918341793D}" type="sibTrans" cxnId="{F07BFEA8-AC8B-49DF-98B3-C00D5571097C}">
      <dgm:prSet/>
      <dgm:spPr/>
      <dgm:t>
        <a:bodyPr/>
        <a:lstStyle/>
        <a:p>
          <a:endParaRPr lang="en-US"/>
        </a:p>
      </dgm:t>
    </dgm:pt>
    <dgm:pt modelId="{8EB816CC-55D5-4369-8A6E-7EC3456C646D}">
      <dgm:prSet/>
      <dgm:spPr/>
      <dgm:t>
        <a:bodyPr/>
        <a:lstStyle/>
        <a:p>
          <a:r>
            <a:rPr lang="en-US"/>
            <a:t>Hadirnya </a:t>
          </a:r>
          <a:r>
            <a:rPr lang="en-US" i="1"/>
            <a:t>e-commerce </a:t>
          </a:r>
          <a:r>
            <a:rPr lang="en-US"/>
            <a:t>membuat para praktisi bisnis mengubah total model bisnis lama menjadi model bisnis baru yang lebih sesuai. </a:t>
          </a:r>
        </a:p>
      </dgm:t>
    </dgm:pt>
    <dgm:pt modelId="{374B0104-B9EF-4AF3-9133-CEAB157065FA}" type="parTrans" cxnId="{B284A1C6-16F7-4244-96E8-3BC21C910544}">
      <dgm:prSet/>
      <dgm:spPr/>
      <dgm:t>
        <a:bodyPr/>
        <a:lstStyle/>
        <a:p>
          <a:endParaRPr lang="en-US"/>
        </a:p>
      </dgm:t>
    </dgm:pt>
    <dgm:pt modelId="{8D56A47F-ED6B-4CDB-916E-C693F3249069}" type="sibTrans" cxnId="{B284A1C6-16F7-4244-96E8-3BC21C910544}">
      <dgm:prSet/>
      <dgm:spPr/>
      <dgm:t>
        <a:bodyPr/>
        <a:lstStyle/>
        <a:p>
          <a:endParaRPr lang="en-US"/>
        </a:p>
      </dgm:t>
    </dgm:pt>
    <dgm:pt modelId="{769D0A4B-99AE-4F79-809E-2654C1474789}">
      <dgm:prSet/>
      <dgm:spPr/>
      <dgm:t>
        <a:bodyPr/>
        <a:lstStyle/>
        <a:p>
          <a:r>
            <a:rPr lang="en-US"/>
            <a:t>Penyebab utama kepopuleran model bisnis adalah karena ditengarai banyak organisasi yang tumbuh pesat karena kemampuannya menciptakan model bisnis yang tepat.</a:t>
          </a:r>
        </a:p>
      </dgm:t>
    </dgm:pt>
    <dgm:pt modelId="{DA10B289-CBA9-45CA-8363-9F2BEDD20B4C}" type="parTrans" cxnId="{69F7646B-0ED2-4432-A077-8E39AEFD7817}">
      <dgm:prSet/>
      <dgm:spPr/>
      <dgm:t>
        <a:bodyPr/>
        <a:lstStyle/>
        <a:p>
          <a:endParaRPr lang="en-US"/>
        </a:p>
      </dgm:t>
    </dgm:pt>
    <dgm:pt modelId="{4B63DAB3-F1DA-4F50-9AF1-20C3459CA1F7}" type="sibTrans" cxnId="{69F7646B-0ED2-4432-A077-8E39AEFD7817}">
      <dgm:prSet/>
      <dgm:spPr/>
      <dgm:t>
        <a:bodyPr/>
        <a:lstStyle/>
        <a:p>
          <a:endParaRPr lang="en-US"/>
        </a:p>
      </dgm:t>
    </dgm:pt>
    <dgm:pt modelId="{C91132E5-7059-4ACD-B898-75181ED32F93}" type="pres">
      <dgm:prSet presAssocID="{B88C4379-BEC9-4897-AA27-E1B91C47FAD9}" presName="linear" presStyleCnt="0">
        <dgm:presLayoutVars>
          <dgm:animLvl val="lvl"/>
          <dgm:resizeHandles val="exact"/>
        </dgm:presLayoutVars>
      </dgm:prSet>
      <dgm:spPr/>
    </dgm:pt>
    <dgm:pt modelId="{EEE5B156-2DFF-4EC3-922E-FC24ED90F6CE}" type="pres">
      <dgm:prSet presAssocID="{DE1A65B7-A45C-4471-A323-E4C2201D3A70}" presName="parentText" presStyleLbl="node1" presStyleIdx="0" presStyleCnt="3">
        <dgm:presLayoutVars>
          <dgm:chMax val="0"/>
          <dgm:bulletEnabled val="1"/>
        </dgm:presLayoutVars>
      </dgm:prSet>
      <dgm:spPr/>
    </dgm:pt>
    <dgm:pt modelId="{C60D0458-30E9-4968-918F-0BDAFE5E2BC1}" type="pres">
      <dgm:prSet presAssocID="{D70ABC63-66A8-43E2-92F0-9B918341793D}" presName="spacer" presStyleCnt="0"/>
      <dgm:spPr/>
    </dgm:pt>
    <dgm:pt modelId="{4D3E39A4-BBB8-4FAB-8AB2-00DF2403346E}" type="pres">
      <dgm:prSet presAssocID="{8EB816CC-55D5-4369-8A6E-7EC3456C646D}" presName="parentText" presStyleLbl="node1" presStyleIdx="1" presStyleCnt="3">
        <dgm:presLayoutVars>
          <dgm:chMax val="0"/>
          <dgm:bulletEnabled val="1"/>
        </dgm:presLayoutVars>
      </dgm:prSet>
      <dgm:spPr/>
    </dgm:pt>
    <dgm:pt modelId="{29030493-4B27-499C-AA89-DC664235CBE6}" type="pres">
      <dgm:prSet presAssocID="{8D56A47F-ED6B-4CDB-916E-C693F3249069}" presName="spacer" presStyleCnt="0"/>
      <dgm:spPr/>
    </dgm:pt>
    <dgm:pt modelId="{D4A9704D-E792-460D-8525-2E8AF84609E0}" type="pres">
      <dgm:prSet presAssocID="{769D0A4B-99AE-4F79-809E-2654C1474789}" presName="parentText" presStyleLbl="node1" presStyleIdx="2" presStyleCnt="3">
        <dgm:presLayoutVars>
          <dgm:chMax val="0"/>
          <dgm:bulletEnabled val="1"/>
        </dgm:presLayoutVars>
      </dgm:prSet>
      <dgm:spPr/>
    </dgm:pt>
  </dgm:ptLst>
  <dgm:cxnLst>
    <dgm:cxn modelId="{2DAACE28-B083-40BA-9B9B-56AAB8BA0AAB}" type="presOf" srcId="{B88C4379-BEC9-4897-AA27-E1B91C47FAD9}" destId="{C91132E5-7059-4ACD-B898-75181ED32F93}" srcOrd="0" destOrd="0" presId="urn:microsoft.com/office/officeart/2005/8/layout/vList2"/>
    <dgm:cxn modelId="{69F7646B-0ED2-4432-A077-8E39AEFD7817}" srcId="{B88C4379-BEC9-4897-AA27-E1B91C47FAD9}" destId="{769D0A4B-99AE-4F79-809E-2654C1474789}" srcOrd="2" destOrd="0" parTransId="{DA10B289-CBA9-45CA-8363-9F2BEDD20B4C}" sibTransId="{4B63DAB3-F1DA-4F50-9AF1-20C3459CA1F7}"/>
    <dgm:cxn modelId="{E947D189-B1F3-4724-A861-34E3D26B045F}" type="presOf" srcId="{DE1A65B7-A45C-4471-A323-E4C2201D3A70}" destId="{EEE5B156-2DFF-4EC3-922E-FC24ED90F6CE}" srcOrd="0" destOrd="0" presId="urn:microsoft.com/office/officeart/2005/8/layout/vList2"/>
    <dgm:cxn modelId="{6E46249E-4D0C-4470-9C7B-09ECE900124D}" type="presOf" srcId="{8EB816CC-55D5-4369-8A6E-7EC3456C646D}" destId="{4D3E39A4-BBB8-4FAB-8AB2-00DF2403346E}" srcOrd="0" destOrd="0" presId="urn:microsoft.com/office/officeart/2005/8/layout/vList2"/>
    <dgm:cxn modelId="{F07BFEA8-AC8B-49DF-98B3-C00D5571097C}" srcId="{B88C4379-BEC9-4897-AA27-E1B91C47FAD9}" destId="{DE1A65B7-A45C-4471-A323-E4C2201D3A70}" srcOrd="0" destOrd="0" parTransId="{562E429D-4B80-4751-B2AB-8D0E527E2225}" sibTransId="{D70ABC63-66A8-43E2-92F0-9B918341793D}"/>
    <dgm:cxn modelId="{B7C1B8BB-264D-4441-83EB-EEC95F872C4D}" type="presOf" srcId="{769D0A4B-99AE-4F79-809E-2654C1474789}" destId="{D4A9704D-E792-460D-8525-2E8AF84609E0}" srcOrd="0" destOrd="0" presId="urn:microsoft.com/office/officeart/2005/8/layout/vList2"/>
    <dgm:cxn modelId="{B284A1C6-16F7-4244-96E8-3BC21C910544}" srcId="{B88C4379-BEC9-4897-AA27-E1B91C47FAD9}" destId="{8EB816CC-55D5-4369-8A6E-7EC3456C646D}" srcOrd="1" destOrd="0" parTransId="{374B0104-B9EF-4AF3-9133-CEAB157065FA}" sibTransId="{8D56A47F-ED6B-4CDB-916E-C693F3249069}"/>
    <dgm:cxn modelId="{44861695-CB91-4C4B-891E-BF649C258FB2}" type="presParOf" srcId="{C91132E5-7059-4ACD-B898-75181ED32F93}" destId="{EEE5B156-2DFF-4EC3-922E-FC24ED90F6CE}" srcOrd="0" destOrd="0" presId="urn:microsoft.com/office/officeart/2005/8/layout/vList2"/>
    <dgm:cxn modelId="{0CCA40C8-CBE8-40C5-BE42-97DE5A8024A1}" type="presParOf" srcId="{C91132E5-7059-4ACD-B898-75181ED32F93}" destId="{C60D0458-30E9-4968-918F-0BDAFE5E2BC1}" srcOrd="1" destOrd="0" presId="urn:microsoft.com/office/officeart/2005/8/layout/vList2"/>
    <dgm:cxn modelId="{04EBD73A-5A1B-4A0E-96BF-43FFD36828F7}" type="presParOf" srcId="{C91132E5-7059-4ACD-B898-75181ED32F93}" destId="{4D3E39A4-BBB8-4FAB-8AB2-00DF2403346E}" srcOrd="2" destOrd="0" presId="urn:microsoft.com/office/officeart/2005/8/layout/vList2"/>
    <dgm:cxn modelId="{C1FC7A0D-47B0-4592-9DA6-18260A5F32D0}" type="presParOf" srcId="{C91132E5-7059-4ACD-B898-75181ED32F93}" destId="{29030493-4B27-499C-AA89-DC664235CBE6}" srcOrd="3" destOrd="0" presId="urn:microsoft.com/office/officeart/2005/8/layout/vList2"/>
    <dgm:cxn modelId="{94485818-AC18-4124-BB02-7F4061F0E056}" type="presParOf" srcId="{C91132E5-7059-4ACD-B898-75181ED32F93}" destId="{D4A9704D-E792-460D-8525-2E8AF84609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EC61ED-5AEB-4C2A-91C1-1E5D89599BE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22FEA27E-3636-4249-B4F9-F1DFDE53C0D1}">
      <dgm:prSet/>
      <dgm:spPr/>
      <dgm:t>
        <a:bodyPr/>
        <a:lstStyle/>
        <a:p>
          <a:pPr rtl="0"/>
          <a:r>
            <a:rPr lang="en-US" b="1">
              <a:latin typeface="Arial" panose="020B0604020202020204" pitchFamily="34" charset="0"/>
              <a:cs typeface="Arial" panose="020B0604020202020204" pitchFamily="34" charset="0"/>
            </a:rPr>
            <a:t>Niche market</a:t>
          </a:r>
        </a:p>
      </dgm:t>
    </dgm:pt>
    <dgm:pt modelId="{E6CC6D85-6CD6-42EF-AB0C-82B303B01A78}" type="parTrans" cxnId="{7DF6C182-D9C7-494A-B8BD-D8E49E52DAC4}">
      <dgm:prSet/>
      <dgm:spPr/>
      <dgm:t>
        <a:bodyPr/>
        <a:lstStyle/>
        <a:p>
          <a:endParaRPr lang="en-US"/>
        </a:p>
      </dgm:t>
    </dgm:pt>
    <dgm:pt modelId="{DEEABE10-B545-4180-B5B2-B530E81FEF1F}" type="sibTrans" cxnId="{7DF6C182-D9C7-494A-B8BD-D8E49E52DAC4}">
      <dgm:prSet/>
      <dgm:spPr/>
      <dgm:t>
        <a:bodyPr/>
        <a:lstStyle/>
        <a:p>
          <a:endParaRPr lang="en-US"/>
        </a:p>
      </dgm:t>
    </dgm:pt>
    <dgm:pt modelId="{3D38BBF1-CA88-422A-9259-79A43B26B5AB}">
      <dgm:prSet/>
      <dgm:spPr/>
      <dgm:t>
        <a:bodyPr/>
        <a:lstStyle/>
        <a:p>
          <a:pPr rtl="0"/>
          <a:r>
            <a:rPr lang="en-US" b="1">
              <a:latin typeface="Arial" panose="020B0604020202020204" pitchFamily="34" charset="0"/>
              <a:cs typeface="Arial" panose="020B0604020202020204" pitchFamily="34" charset="0"/>
            </a:rPr>
            <a:t>Multi-sided Markets</a:t>
          </a:r>
        </a:p>
      </dgm:t>
    </dgm:pt>
    <dgm:pt modelId="{3116641A-A560-4483-8413-27AE5B85B3E2}" type="parTrans" cxnId="{B531582E-5C33-4C3C-B326-599BB4EFEBFD}">
      <dgm:prSet/>
      <dgm:spPr/>
      <dgm:t>
        <a:bodyPr/>
        <a:lstStyle/>
        <a:p>
          <a:endParaRPr lang="en-US"/>
        </a:p>
      </dgm:t>
    </dgm:pt>
    <dgm:pt modelId="{98F34185-CF72-4670-A82E-9F1BE5C5817D}" type="sibTrans" cxnId="{B531582E-5C33-4C3C-B326-599BB4EFEBFD}">
      <dgm:prSet/>
      <dgm:spPr/>
      <dgm:t>
        <a:bodyPr/>
        <a:lstStyle/>
        <a:p>
          <a:endParaRPr lang="en-US"/>
        </a:p>
      </dgm:t>
    </dgm:pt>
    <dgm:pt modelId="{DD6011F1-AB66-48C9-AABB-F630661A17E6}">
      <dgm:prSet/>
      <dgm:spPr/>
      <dgm:t>
        <a:bodyPr/>
        <a:lstStyle/>
        <a:p>
          <a:pPr rtl="0"/>
          <a:r>
            <a:rPr lang="en-US" b="1">
              <a:latin typeface="Arial" panose="020B0604020202020204" pitchFamily="34" charset="0"/>
              <a:cs typeface="Arial" panose="020B0604020202020204" pitchFamily="34" charset="0"/>
            </a:rPr>
            <a:t>Mass market</a:t>
          </a:r>
        </a:p>
      </dgm:t>
    </dgm:pt>
    <dgm:pt modelId="{F3F6CCB3-C925-4037-8A25-3904EE098114}" type="sibTrans" cxnId="{C1C18BF1-2FDB-409C-8AE7-B43FD4EDBB66}">
      <dgm:prSet/>
      <dgm:spPr/>
      <dgm:t>
        <a:bodyPr/>
        <a:lstStyle/>
        <a:p>
          <a:endParaRPr lang="en-US"/>
        </a:p>
      </dgm:t>
    </dgm:pt>
    <dgm:pt modelId="{1AC2EE2F-C1E6-4830-A3C8-3114AB5D92B0}" type="parTrans" cxnId="{C1C18BF1-2FDB-409C-8AE7-B43FD4EDBB66}">
      <dgm:prSet/>
      <dgm:spPr/>
      <dgm:t>
        <a:bodyPr/>
        <a:lstStyle/>
        <a:p>
          <a:endParaRPr lang="en-US"/>
        </a:p>
      </dgm:t>
    </dgm:pt>
    <dgm:pt modelId="{79F03511-9CEC-4E18-A096-A6634060012A}">
      <dgm:prSet/>
      <dgm:spPr/>
      <dgm:t>
        <a:bodyPr/>
        <a:lstStyle/>
        <a:p>
          <a:pPr rtl="0"/>
          <a:r>
            <a:rPr lang="en-US" b="1">
              <a:latin typeface="Arial" panose="020B0604020202020204" pitchFamily="34" charset="0"/>
              <a:cs typeface="Arial" panose="020B0604020202020204" pitchFamily="34" charset="0"/>
            </a:rPr>
            <a:t>Diversified</a:t>
          </a:r>
        </a:p>
      </dgm:t>
    </dgm:pt>
    <dgm:pt modelId="{D4686858-5915-428A-AA63-319CA99317C3}" type="sibTrans" cxnId="{B2B4165D-A0CF-483B-B8FA-2A9B29061BDA}">
      <dgm:prSet/>
      <dgm:spPr/>
      <dgm:t>
        <a:bodyPr/>
        <a:lstStyle/>
        <a:p>
          <a:endParaRPr lang="en-US"/>
        </a:p>
      </dgm:t>
    </dgm:pt>
    <dgm:pt modelId="{39A75CE5-6433-46B5-A886-D6321D152279}" type="parTrans" cxnId="{B2B4165D-A0CF-483B-B8FA-2A9B29061BDA}">
      <dgm:prSet/>
      <dgm:spPr/>
      <dgm:t>
        <a:bodyPr/>
        <a:lstStyle/>
        <a:p>
          <a:endParaRPr lang="en-US"/>
        </a:p>
      </dgm:t>
    </dgm:pt>
    <dgm:pt modelId="{BD86F7C3-0C37-4353-B1A3-EA85AC8DD4A3}">
      <dgm:prSet/>
      <dgm:spPr/>
      <dgm:t>
        <a:bodyPr/>
        <a:lstStyle/>
        <a:p>
          <a:pPr rtl="0"/>
          <a:r>
            <a:rPr lang="en-US" b="1">
              <a:latin typeface="Arial" panose="020B0604020202020204" pitchFamily="34" charset="0"/>
              <a:cs typeface="Arial" panose="020B0604020202020204" pitchFamily="34" charset="0"/>
            </a:rPr>
            <a:t>Segmented</a:t>
          </a:r>
        </a:p>
      </dgm:t>
    </dgm:pt>
    <dgm:pt modelId="{9670C13B-D251-454C-8E8C-59C264324894}" type="sibTrans" cxnId="{05D5C819-EE29-4F8C-BC56-A815F49A9CE9}">
      <dgm:prSet/>
      <dgm:spPr/>
      <dgm:t>
        <a:bodyPr/>
        <a:lstStyle/>
        <a:p>
          <a:endParaRPr lang="en-US"/>
        </a:p>
      </dgm:t>
    </dgm:pt>
    <dgm:pt modelId="{AE96FE25-ABCA-4FD1-A0E2-030FEB52D0AB}" type="parTrans" cxnId="{05D5C819-EE29-4F8C-BC56-A815F49A9CE9}">
      <dgm:prSet/>
      <dgm:spPr/>
      <dgm:t>
        <a:bodyPr/>
        <a:lstStyle/>
        <a:p>
          <a:endParaRPr lang="en-US"/>
        </a:p>
      </dgm:t>
    </dgm:pt>
    <dgm:pt modelId="{890686CF-A8AD-4787-91D4-B2DF137D6778}" type="pres">
      <dgm:prSet presAssocID="{0EEC61ED-5AEB-4C2A-91C1-1E5D89599BEF}" presName="vert0" presStyleCnt="0">
        <dgm:presLayoutVars>
          <dgm:dir/>
          <dgm:animOne val="branch"/>
          <dgm:animLvl val="lvl"/>
        </dgm:presLayoutVars>
      </dgm:prSet>
      <dgm:spPr/>
    </dgm:pt>
    <dgm:pt modelId="{98CEAA92-20E7-4D08-BB1C-16760DCE75B9}" type="pres">
      <dgm:prSet presAssocID="{DD6011F1-AB66-48C9-AABB-F630661A17E6}" presName="thickLine" presStyleLbl="alignNode1" presStyleIdx="0" presStyleCnt="5"/>
      <dgm:spPr/>
    </dgm:pt>
    <dgm:pt modelId="{13CBA9C2-01A3-4852-A5EE-E0472A09B1F9}" type="pres">
      <dgm:prSet presAssocID="{DD6011F1-AB66-48C9-AABB-F630661A17E6}" presName="horz1" presStyleCnt="0"/>
      <dgm:spPr/>
    </dgm:pt>
    <dgm:pt modelId="{28C4EC2B-9E6B-48BD-B840-D86911A6B3AC}" type="pres">
      <dgm:prSet presAssocID="{DD6011F1-AB66-48C9-AABB-F630661A17E6}" presName="tx1" presStyleLbl="revTx" presStyleIdx="0" presStyleCnt="5"/>
      <dgm:spPr/>
    </dgm:pt>
    <dgm:pt modelId="{5BC5B7ED-260A-4F95-91EE-456AC59F27CE}" type="pres">
      <dgm:prSet presAssocID="{DD6011F1-AB66-48C9-AABB-F630661A17E6}" presName="vert1" presStyleCnt="0"/>
      <dgm:spPr/>
    </dgm:pt>
    <dgm:pt modelId="{C2D7A716-3B09-4FDF-B4B1-3DF592479586}" type="pres">
      <dgm:prSet presAssocID="{22FEA27E-3636-4249-B4F9-F1DFDE53C0D1}" presName="thickLine" presStyleLbl="alignNode1" presStyleIdx="1" presStyleCnt="5"/>
      <dgm:spPr/>
    </dgm:pt>
    <dgm:pt modelId="{A5B62AB4-66A1-4389-A28F-71B285372DE5}" type="pres">
      <dgm:prSet presAssocID="{22FEA27E-3636-4249-B4F9-F1DFDE53C0D1}" presName="horz1" presStyleCnt="0"/>
      <dgm:spPr/>
    </dgm:pt>
    <dgm:pt modelId="{D8184A38-62DE-4031-A407-7C5E68000C4F}" type="pres">
      <dgm:prSet presAssocID="{22FEA27E-3636-4249-B4F9-F1DFDE53C0D1}" presName="tx1" presStyleLbl="revTx" presStyleIdx="1" presStyleCnt="5"/>
      <dgm:spPr/>
    </dgm:pt>
    <dgm:pt modelId="{B7EC29B3-E1BB-4907-A3AB-E3EBD6FE54BD}" type="pres">
      <dgm:prSet presAssocID="{22FEA27E-3636-4249-B4F9-F1DFDE53C0D1}" presName="vert1" presStyleCnt="0"/>
      <dgm:spPr/>
    </dgm:pt>
    <dgm:pt modelId="{A2C016D6-E01A-40DD-9DA4-544FF5FB0193}" type="pres">
      <dgm:prSet presAssocID="{BD86F7C3-0C37-4353-B1A3-EA85AC8DD4A3}" presName="thickLine" presStyleLbl="alignNode1" presStyleIdx="2" presStyleCnt="5"/>
      <dgm:spPr/>
    </dgm:pt>
    <dgm:pt modelId="{9B0A2CCC-D2FB-48F7-8D76-25D0E305C575}" type="pres">
      <dgm:prSet presAssocID="{BD86F7C3-0C37-4353-B1A3-EA85AC8DD4A3}" presName="horz1" presStyleCnt="0"/>
      <dgm:spPr/>
    </dgm:pt>
    <dgm:pt modelId="{69CB3BE2-08E2-4839-9543-F1397059519B}" type="pres">
      <dgm:prSet presAssocID="{BD86F7C3-0C37-4353-B1A3-EA85AC8DD4A3}" presName="tx1" presStyleLbl="revTx" presStyleIdx="2" presStyleCnt="5"/>
      <dgm:spPr/>
    </dgm:pt>
    <dgm:pt modelId="{9976E89F-211B-403C-90CE-C7FCD5F8880D}" type="pres">
      <dgm:prSet presAssocID="{BD86F7C3-0C37-4353-B1A3-EA85AC8DD4A3}" presName="vert1" presStyleCnt="0"/>
      <dgm:spPr/>
    </dgm:pt>
    <dgm:pt modelId="{59D3F414-CC7D-4748-A629-CD0B1C5525FC}" type="pres">
      <dgm:prSet presAssocID="{79F03511-9CEC-4E18-A096-A6634060012A}" presName="thickLine" presStyleLbl="alignNode1" presStyleIdx="3" presStyleCnt="5"/>
      <dgm:spPr/>
    </dgm:pt>
    <dgm:pt modelId="{20BF76DA-239D-4811-9D75-7CDAEA5AC24A}" type="pres">
      <dgm:prSet presAssocID="{79F03511-9CEC-4E18-A096-A6634060012A}" presName="horz1" presStyleCnt="0"/>
      <dgm:spPr/>
    </dgm:pt>
    <dgm:pt modelId="{BFD2BF2A-D573-4F89-9E07-1457055D9ADE}" type="pres">
      <dgm:prSet presAssocID="{79F03511-9CEC-4E18-A096-A6634060012A}" presName="tx1" presStyleLbl="revTx" presStyleIdx="3" presStyleCnt="5"/>
      <dgm:spPr/>
    </dgm:pt>
    <dgm:pt modelId="{E1EE7467-03E8-45A2-81BF-C0CE6BAD4290}" type="pres">
      <dgm:prSet presAssocID="{79F03511-9CEC-4E18-A096-A6634060012A}" presName="vert1" presStyleCnt="0"/>
      <dgm:spPr/>
    </dgm:pt>
    <dgm:pt modelId="{9524B97D-AD7B-4E94-990F-409C4A58EEA4}" type="pres">
      <dgm:prSet presAssocID="{3D38BBF1-CA88-422A-9259-79A43B26B5AB}" presName="thickLine" presStyleLbl="alignNode1" presStyleIdx="4" presStyleCnt="5"/>
      <dgm:spPr/>
    </dgm:pt>
    <dgm:pt modelId="{046515E1-CBA6-4485-8798-40D57668736F}" type="pres">
      <dgm:prSet presAssocID="{3D38BBF1-CA88-422A-9259-79A43B26B5AB}" presName="horz1" presStyleCnt="0"/>
      <dgm:spPr/>
    </dgm:pt>
    <dgm:pt modelId="{4B53A76C-16D7-485D-9FC5-498E3474FC55}" type="pres">
      <dgm:prSet presAssocID="{3D38BBF1-CA88-422A-9259-79A43B26B5AB}" presName="tx1" presStyleLbl="revTx" presStyleIdx="4" presStyleCnt="5"/>
      <dgm:spPr/>
    </dgm:pt>
    <dgm:pt modelId="{697254F2-B070-483A-BD15-2E08CB9B51D9}" type="pres">
      <dgm:prSet presAssocID="{3D38BBF1-CA88-422A-9259-79A43B26B5AB}" presName="vert1" presStyleCnt="0"/>
      <dgm:spPr/>
    </dgm:pt>
  </dgm:ptLst>
  <dgm:cxnLst>
    <dgm:cxn modelId="{5D6D7604-AC14-4AA4-9A13-E59C5B21258E}" type="presOf" srcId="{DD6011F1-AB66-48C9-AABB-F630661A17E6}" destId="{28C4EC2B-9E6B-48BD-B840-D86911A6B3AC}" srcOrd="0" destOrd="0" presId="urn:microsoft.com/office/officeart/2008/layout/LinedList"/>
    <dgm:cxn modelId="{05D5C819-EE29-4F8C-BC56-A815F49A9CE9}" srcId="{0EEC61ED-5AEB-4C2A-91C1-1E5D89599BEF}" destId="{BD86F7C3-0C37-4353-B1A3-EA85AC8DD4A3}" srcOrd="2" destOrd="0" parTransId="{AE96FE25-ABCA-4FD1-A0E2-030FEB52D0AB}" sibTransId="{9670C13B-D251-454C-8E8C-59C264324894}"/>
    <dgm:cxn modelId="{C424EB22-C0AC-4DB8-8C95-CC24DA534D53}" type="presOf" srcId="{3D38BBF1-CA88-422A-9259-79A43B26B5AB}" destId="{4B53A76C-16D7-485D-9FC5-498E3474FC55}" srcOrd="0" destOrd="0" presId="urn:microsoft.com/office/officeart/2008/layout/LinedList"/>
    <dgm:cxn modelId="{B531582E-5C33-4C3C-B326-599BB4EFEBFD}" srcId="{0EEC61ED-5AEB-4C2A-91C1-1E5D89599BEF}" destId="{3D38BBF1-CA88-422A-9259-79A43B26B5AB}" srcOrd="4" destOrd="0" parTransId="{3116641A-A560-4483-8413-27AE5B85B3E2}" sibTransId="{98F34185-CF72-4670-A82E-9F1BE5C5817D}"/>
    <dgm:cxn modelId="{B2B4165D-A0CF-483B-B8FA-2A9B29061BDA}" srcId="{0EEC61ED-5AEB-4C2A-91C1-1E5D89599BEF}" destId="{79F03511-9CEC-4E18-A096-A6634060012A}" srcOrd="3" destOrd="0" parTransId="{39A75CE5-6433-46B5-A886-D6321D152279}" sibTransId="{D4686858-5915-428A-AA63-319CA99317C3}"/>
    <dgm:cxn modelId="{E305C745-6F19-4F5A-82E6-14861C19AEBB}" type="presOf" srcId="{22FEA27E-3636-4249-B4F9-F1DFDE53C0D1}" destId="{D8184A38-62DE-4031-A407-7C5E68000C4F}" srcOrd="0" destOrd="0" presId="urn:microsoft.com/office/officeart/2008/layout/LinedList"/>
    <dgm:cxn modelId="{7DF6C182-D9C7-494A-B8BD-D8E49E52DAC4}" srcId="{0EEC61ED-5AEB-4C2A-91C1-1E5D89599BEF}" destId="{22FEA27E-3636-4249-B4F9-F1DFDE53C0D1}" srcOrd="1" destOrd="0" parTransId="{E6CC6D85-6CD6-42EF-AB0C-82B303B01A78}" sibTransId="{DEEABE10-B545-4180-B5B2-B530E81FEF1F}"/>
    <dgm:cxn modelId="{F3B9D395-E577-4565-B14B-084BB6120FBD}" type="presOf" srcId="{0EEC61ED-5AEB-4C2A-91C1-1E5D89599BEF}" destId="{890686CF-A8AD-4787-91D4-B2DF137D6778}" srcOrd="0" destOrd="0" presId="urn:microsoft.com/office/officeart/2008/layout/LinedList"/>
    <dgm:cxn modelId="{977BEFA2-8839-4F12-9536-CD13AF603B49}" type="presOf" srcId="{79F03511-9CEC-4E18-A096-A6634060012A}" destId="{BFD2BF2A-D573-4F89-9E07-1457055D9ADE}" srcOrd="0" destOrd="0" presId="urn:microsoft.com/office/officeart/2008/layout/LinedList"/>
    <dgm:cxn modelId="{C1C18BF1-2FDB-409C-8AE7-B43FD4EDBB66}" srcId="{0EEC61ED-5AEB-4C2A-91C1-1E5D89599BEF}" destId="{DD6011F1-AB66-48C9-AABB-F630661A17E6}" srcOrd="0" destOrd="0" parTransId="{1AC2EE2F-C1E6-4830-A3C8-3114AB5D92B0}" sibTransId="{F3F6CCB3-C925-4037-8A25-3904EE098114}"/>
    <dgm:cxn modelId="{963D35FD-02A5-4DBB-A765-C6337E301189}" type="presOf" srcId="{BD86F7C3-0C37-4353-B1A3-EA85AC8DD4A3}" destId="{69CB3BE2-08E2-4839-9543-F1397059519B}" srcOrd="0" destOrd="0" presId="urn:microsoft.com/office/officeart/2008/layout/LinedList"/>
    <dgm:cxn modelId="{9F085163-37EC-428E-8807-46F9954967E4}" type="presParOf" srcId="{890686CF-A8AD-4787-91D4-B2DF137D6778}" destId="{98CEAA92-20E7-4D08-BB1C-16760DCE75B9}" srcOrd="0" destOrd="0" presId="urn:microsoft.com/office/officeart/2008/layout/LinedList"/>
    <dgm:cxn modelId="{67E7893B-7100-4E8E-AB5F-6672F3AE599E}" type="presParOf" srcId="{890686CF-A8AD-4787-91D4-B2DF137D6778}" destId="{13CBA9C2-01A3-4852-A5EE-E0472A09B1F9}" srcOrd="1" destOrd="0" presId="urn:microsoft.com/office/officeart/2008/layout/LinedList"/>
    <dgm:cxn modelId="{B6B9291D-3131-4989-A584-FD576225BC4E}" type="presParOf" srcId="{13CBA9C2-01A3-4852-A5EE-E0472A09B1F9}" destId="{28C4EC2B-9E6B-48BD-B840-D86911A6B3AC}" srcOrd="0" destOrd="0" presId="urn:microsoft.com/office/officeart/2008/layout/LinedList"/>
    <dgm:cxn modelId="{65CD322D-8E31-410C-A6AE-CF19FDEC540D}" type="presParOf" srcId="{13CBA9C2-01A3-4852-A5EE-E0472A09B1F9}" destId="{5BC5B7ED-260A-4F95-91EE-456AC59F27CE}" srcOrd="1" destOrd="0" presId="urn:microsoft.com/office/officeart/2008/layout/LinedList"/>
    <dgm:cxn modelId="{69FEC676-6AA6-4BBA-8946-E189D34E9F57}" type="presParOf" srcId="{890686CF-A8AD-4787-91D4-B2DF137D6778}" destId="{C2D7A716-3B09-4FDF-B4B1-3DF592479586}" srcOrd="2" destOrd="0" presId="urn:microsoft.com/office/officeart/2008/layout/LinedList"/>
    <dgm:cxn modelId="{09E03EEB-1391-4673-8953-F0540BD5E3A1}" type="presParOf" srcId="{890686CF-A8AD-4787-91D4-B2DF137D6778}" destId="{A5B62AB4-66A1-4389-A28F-71B285372DE5}" srcOrd="3" destOrd="0" presId="urn:microsoft.com/office/officeart/2008/layout/LinedList"/>
    <dgm:cxn modelId="{779DF8FA-7153-4988-A0F4-4648E8EC032A}" type="presParOf" srcId="{A5B62AB4-66A1-4389-A28F-71B285372DE5}" destId="{D8184A38-62DE-4031-A407-7C5E68000C4F}" srcOrd="0" destOrd="0" presId="urn:microsoft.com/office/officeart/2008/layout/LinedList"/>
    <dgm:cxn modelId="{904BFFA8-73A3-4BEA-A08C-E9CB33E1B676}" type="presParOf" srcId="{A5B62AB4-66A1-4389-A28F-71B285372DE5}" destId="{B7EC29B3-E1BB-4907-A3AB-E3EBD6FE54BD}" srcOrd="1" destOrd="0" presId="urn:microsoft.com/office/officeart/2008/layout/LinedList"/>
    <dgm:cxn modelId="{1782B073-02C2-4F1A-AB31-EB343D51B50D}" type="presParOf" srcId="{890686CF-A8AD-4787-91D4-B2DF137D6778}" destId="{A2C016D6-E01A-40DD-9DA4-544FF5FB0193}" srcOrd="4" destOrd="0" presId="urn:microsoft.com/office/officeart/2008/layout/LinedList"/>
    <dgm:cxn modelId="{44351698-F5E4-465D-BB47-1C237D41F809}" type="presParOf" srcId="{890686CF-A8AD-4787-91D4-B2DF137D6778}" destId="{9B0A2CCC-D2FB-48F7-8D76-25D0E305C575}" srcOrd="5" destOrd="0" presId="urn:microsoft.com/office/officeart/2008/layout/LinedList"/>
    <dgm:cxn modelId="{417DB641-B2B4-4DDF-B358-45B7D68AA8D8}" type="presParOf" srcId="{9B0A2CCC-D2FB-48F7-8D76-25D0E305C575}" destId="{69CB3BE2-08E2-4839-9543-F1397059519B}" srcOrd="0" destOrd="0" presId="urn:microsoft.com/office/officeart/2008/layout/LinedList"/>
    <dgm:cxn modelId="{A67089CC-DA28-4E06-992F-2473C274F7AB}" type="presParOf" srcId="{9B0A2CCC-D2FB-48F7-8D76-25D0E305C575}" destId="{9976E89F-211B-403C-90CE-C7FCD5F8880D}" srcOrd="1" destOrd="0" presId="urn:microsoft.com/office/officeart/2008/layout/LinedList"/>
    <dgm:cxn modelId="{261F0268-ED17-4D70-925B-FB7604B9C5F5}" type="presParOf" srcId="{890686CF-A8AD-4787-91D4-B2DF137D6778}" destId="{59D3F414-CC7D-4748-A629-CD0B1C5525FC}" srcOrd="6" destOrd="0" presId="urn:microsoft.com/office/officeart/2008/layout/LinedList"/>
    <dgm:cxn modelId="{7E044F32-0416-498E-BD9D-F490AC43CE8B}" type="presParOf" srcId="{890686CF-A8AD-4787-91D4-B2DF137D6778}" destId="{20BF76DA-239D-4811-9D75-7CDAEA5AC24A}" srcOrd="7" destOrd="0" presId="urn:microsoft.com/office/officeart/2008/layout/LinedList"/>
    <dgm:cxn modelId="{46A5E1BB-41AE-4677-A072-52A201377215}" type="presParOf" srcId="{20BF76DA-239D-4811-9D75-7CDAEA5AC24A}" destId="{BFD2BF2A-D573-4F89-9E07-1457055D9ADE}" srcOrd="0" destOrd="0" presId="urn:microsoft.com/office/officeart/2008/layout/LinedList"/>
    <dgm:cxn modelId="{4B60B461-5125-4A2D-9C97-C21DE57A0FF4}" type="presParOf" srcId="{20BF76DA-239D-4811-9D75-7CDAEA5AC24A}" destId="{E1EE7467-03E8-45A2-81BF-C0CE6BAD4290}" srcOrd="1" destOrd="0" presId="urn:microsoft.com/office/officeart/2008/layout/LinedList"/>
    <dgm:cxn modelId="{3BD0C188-B2B7-4FA5-891C-98001CEABBDE}" type="presParOf" srcId="{890686CF-A8AD-4787-91D4-B2DF137D6778}" destId="{9524B97D-AD7B-4E94-990F-409C4A58EEA4}" srcOrd="8" destOrd="0" presId="urn:microsoft.com/office/officeart/2008/layout/LinedList"/>
    <dgm:cxn modelId="{6B79C76C-8E88-405F-A100-5C6BA44BEE88}" type="presParOf" srcId="{890686CF-A8AD-4787-91D4-B2DF137D6778}" destId="{046515E1-CBA6-4485-8798-40D57668736F}" srcOrd="9" destOrd="0" presId="urn:microsoft.com/office/officeart/2008/layout/LinedList"/>
    <dgm:cxn modelId="{1CCB06D3-F338-4B6C-BEBC-5829C08DB9BC}" type="presParOf" srcId="{046515E1-CBA6-4485-8798-40D57668736F}" destId="{4B53A76C-16D7-485D-9FC5-498E3474FC55}" srcOrd="0" destOrd="0" presId="urn:microsoft.com/office/officeart/2008/layout/LinedList"/>
    <dgm:cxn modelId="{C0566E0F-32A3-447B-848A-99664D44D729}" type="presParOf" srcId="{046515E1-CBA6-4485-8798-40D57668736F}" destId="{697254F2-B070-483A-BD15-2E08CB9B51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980B8-BC55-4C04-8598-DBD2ABC4976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CE3E099-1A45-4992-A000-AE5AC3546D20}">
      <dgm:prSet/>
      <dgm:spPr/>
      <dgm:t>
        <a:bodyPr/>
        <a:lstStyle/>
        <a:p>
          <a:r>
            <a:rPr lang="en-US" b="1"/>
            <a:t>Mass Market </a:t>
          </a:r>
          <a:r>
            <a:rPr lang="en-US"/>
            <a:t>: segmen pasar luas dengan jenis kebutuhan dan masalah yang sama.</a:t>
          </a:r>
        </a:p>
      </dgm:t>
    </dgm:pt>
    <dgm:pt modelId="{D9FA6271-985A-45A9-85AE-8BA9FBCEDFE3}" type="parTrans" cxnId="{A0F458F2-0744-4E93-9045-47A7B9E112AC}">
      <dgm:prSet/>
      <dgm:spPr/>
      <dgm:t>
        <a:bodyPr/>
        <a:lstStyle/>
        <a:p>
          <a:endParaRPr lang="en-US"/>
        </a:p>
      </dgm:t>
    </dgm:pt>
    <dgm:pt modelId="{57F4C783-FC6C-40B6-A102-157E1E14C998}" type="sibTrans" cxnId="{A0F458F2-0744-4E93-9045-47A7B9E112AC}">
      <dgm:prSet/>
      <dgm:spPr/>
      <dgm:t>
        <a:bodyPr/>
        <a:lstStyle/>
        <a:p>
          <a:endParaRPr lang="en-US"/>
        </a:p>
      </dgm:t>
    </dgm:pt>
    <dgm:pt modelId="{91F2211F-A133-4B94-95CC-2B0B97F9B7CF}">
      <dgm:prSet/>
      <dgm:spPr/>
      <dgm:t>
        <a:bodyPr/>
        <a:lstStyle/>
        <a:p>
          <a:r>
            <a:rPr lang="en-US" b="1"/>
            <a:t>Niche Market </a:t>
          </a:r>
          <a:r>
            <a:rPr lang="en-US"/>
            <a:t>: segmen pasar yang spesifik.</a:t>
          </a:r>
        </a:p>
      </dgm:t>
    </dgm:pt>
    <dgm:pt modelId="{62DF9734-DA48-45FC-B8BF-E92839AC545D}" type="parTrans" cxnId="{AFDBF89F-055C-4BEA-B5D4-760506EF6D09}">
      <dgm:prSet/>
      <dgm:spPr/>
      <dgm:t>
        <a:bodyPr/>
        <a:lstStyle/>
        <a:p>
          <a:endParaRPr lang="en-US"/>
        </a:p>
      </dgm:t>
    </dgm:pt>
    <dgm:pt modelId="{75E1FDC4-CB10-4C3D-B5F2-BEDE36487AA8}" type="sibTrans" cxnId="{AFDBF89F-055C-4BEA-B5D4-760506EF6D09}">
      <dgm:prSet/>
      <dgm:spPr/>
      <dgm:t>
        <a:bodyPr/>
        <a:lstStyle/>
        <a:p>
          <a:endParaRPr lang="en-US"/>
        </a:p>
      </dgm:t>
    </dgm:pt>
    <dgm:pt modelId="{D4EEEBA6-0295-40C4-84A3-F79BD8392F14}">
      <dgm:prSet/>
      <dgm:spPr/>
      <dgm:t>
        <a:bodyPr/>
        <a:lstStyle/>
        <a:p>
          <a:r>
            <a:rPr lang="en-US" b="1"/>
            <a:t>Segmented</a:t>
          </a:r>
          <a:r>
            <a:rPr lang="en-US"/>
            <a:t>: segmen pasar yang memiliki kebutuhan berbeda tetapi dalam satu kategori.</a:t>
          </a:r>
        </a:p>
      </dgm:t>
    </dgm:pt>
    <dgm:pt modelId="{D7D0C927-7A78-45DD-9E63-351233559489}" type="parTrans" cxnId="{2C2E1EA5-B0D2-45A0-A12E-72F8B39892B3}">
      <dgm:prSet/>
      <dgm:spPr/>
      <dgm:t>
        <a:bodyPr/>
        <a:lstStyle/>
        <a:p>
          <a:endParaRPr lang="en-US"/>
        </a:p>
      </dgm:t>
    </dgm:pt>
    <dgm:pt modelId="{E932647F-11AB-465D-9901-B11C1B7D9E18}" type="sibTrans" cxnId="{2C2E1EA5-B0D2-45A0-A12E-72F8B39892B3}">
      <dgm:prSet/>
      <dgm:spPr/>
      <dgm:t>
        <a:bodyPr/>
        <a:lstStyle/>
        <a:p>
          <a:endParaRPr lang="en-US"/>
        </a:p>
      </dgm:t>
    </dgm:pt>
    <dgm:pt modelId="{5331481C-CE5D-4CEC-AE02-6E0A5031996C}">
      <dgm:prSet/>
      <dgm:spPr/>
      <dgm:t>
        <a:bodyPr/>
        <a:lstStyle/>
        <a:p>
          <a:r>
            <a:rPr lang="en-US" b="1"/>
            <a:t>Diversified</a:t>
          </a:r>
          <a:r>
            <a:rPr lang="en-US"/>
            <a:t> : segmen pasar yang memiliki kebutuhan atau masalah yang sangat berbeda.</a:t>
          </a:r>
        </a:p>
      </dgm:t>
    </dgm:pt>
    <dgm:pt modelId="{BF91CB49-19C8-4DF7-8145-92C6D92ABEE4}" type="parTrans" cxnId="{9192347A-9FEB-4F4E-8142-91186AE3B485}">
      <dgm:prSet/>
      <dgm:spPr/>
      <dgm:t>
        <a:bodyPr/>
        <a:lstStyle/>
        <a:p>
          <a:endParaRPr lang="en-US"/>
        </a:p>
      </dgm:t>
    </dgm:pt>
    <dgm:pt modelId="{6151B02E-C9C6-4AE4-8EAB-3DF3D9C0815F}" type="sibTrans" cxnId="{9192347A-9FEB-4F4E-8142-91186AE3B485}">
      <dgm:prSet/>
      <dgm:spPr/>
      <dgm:t>
        <a:bodyPr/>
        <a:lstStyle/>
        <a:p>
          <a:endParaRPr lang="en-US"/>
        </a:p>
      </dgm:t>
    </dgm:pt>
    <dgm:pt modelId="{EC9CF621-7021-4CA2-992A-4A44C42CED8A}">
      <dgm:prSet/>
      <dgm:spPr/>
      <dgm:t>
        <a:bodyPr/>
        <a:lstStyle/>
        <a:p>
          <a:r>
            <a:rPr lang="en-US" b="1"/>
            <a:t>Multi-sided Platform </a:t>
          </a:r>
          <a:r>
            <a:rPr lang="en-US"/>
            <a:t>: melayani 2 atau lebih pasar segmen pasar yang saling tergantung</a:t>
          </a:r>
        </a:p>
      </dgm:t>
    </dgm:pt>
    <dgm:pt modelId="{61CCDB40-7D4B-425E-8984-67A12E94AE0E}" type="parTrans" cxnId="{C94BF500-65A5-4525-9320-7B31DB4BD86F}">
      <dgm:prSet/>
      <dgm:spPr/>
      <dgm:t>
        <a:bodyPr/>
        <a:lstStyle/>
        <a:p>
          <a:endParaRPr lang="en-US"/>
        </a:p>
      </dgm:t>
    </dgm:pt>
    <dgm:pt modelId="{C2C728AE-5BC4-48CF-9144-5CC771F9C6DA}" type="sibTrans" cxnId="{C94BF500-65A5-4525-9320-7B31DB4BD86F}">
      <dgm:prSet/>
      <dgm:spPr/>
      <dgm:t>
        <a:bodyPr/>
        <a:lstStyle/>
        <a:p>
          <a:endParaRPr lang="en-US"/>
        </a:p>
      </dgm:t>
    </dgm:pt>
    <dgm:pt modelId="{D3D0F50D-5FE8-4975-93EC-BEB1803A7A2A}" type="pres">
      <dgm:prSet presAssocID="{8D2980B8-BC55-4C04-8598-DBD2ABC49760}" presName="diagram" presStyleCnt="0">
        <dgm:presLayoutVars>
          <dgm:dir/>
          <dgm:resizeHandles val="exact"/>
        </dgm:presLayoutVars>
      </dgm:prSet>
      <dgm:spPr/>
    </dgm:pt>
    <dgm:pt modelId="{DBE3FD0A-B3EE-4E53-9E13-75201B427B0A}" type="pres">
      <dgm:prSet presAssocID="{9CE3E099-1A45-4992-A000-AE5AC3546D20}" presName="node" presStyleLbl="node1" presStyleIdx="0" presStyleCnt="5">
        <dgm:presLayoutVars>
          <dgm:bulletEnabled val="1"/>
        </dgm:presLayoutVars>
      </dgm:prSet>
      <dgm:spPr/>
    </dgm:pt>
    <dgm:pt modelId="{887E1330-16F1-4CB9-B0D1-1504CD28FA66}" type="pres">
      <dgm:prSet presAssocID="{57F4C783-FC6C-40B6-A102-157E1E14C998}" presName="sibTrans" presStyleCnt="0"/>
      <dgm:spPr/>
    </dgm:pt>
    <dgm:pt modelId="{E9896600-026E-4BD9-B74E-3B8DCF8E3087}" type="pres">
      <dgm:prSet presAssocID="{91F2211F-A133-4B94-95CC-2B0B97F9B7CF}" presName="node" presStyleLbl="node1" presStyleIdx="1" presStyleCnt="5">
        <dgm:presLayoutVars>
          <dgm:bulletEnabled val="1"/>
        </dgm:presLayoutVars>
      </dgm:prSet>
      <dgm:spPr/>
    </dgm:pt>
    <dgm:pt modelId="{9ABA0475-CFD3-4EEB-8E43-5F51428F853A}" type="pres">
      <dgm:prSet presAssocID="{75E1FDC4-CB10-4C3D-B5F2-BEDE36487AA8}" presName="sibTrans" presStyleCnt="0"/>
      <dgm:spPr/>
    </dgm:pt>
    <dgm:pt modelId="{73F67AEE-7FF0-4D1F-BEB6-A8841817DCB4}" type="pres">
      <dgm:prSet presAssocID="{D4EEEBA6-0295-40C4-84A3-F79BD8392F14}" presName="node" presStyleLbl="node1" presStyleIdx="2" presStyleCnt="5">
        <dgm:presLayoutVars>
          <dgm:bulletEnabled val="1"/>
        </dgm:presLayoutVars>
      </dgm:prSet>
      <dgm:spPr/>
    </dgm:pt>
    <dgm:pt modelId="{6A09D6F1-8B1E-4445-A6FE-6C6AD54B6EA1}" type="pres">
      <dgm:prSet presAssocID="{E932647F-11AB-465D-9901-B11C1B7D9E18}" presName="sibTrans" presStyleCnt="0"/>
      <dgm:spPr/>
    </dgm:pt>
    <dgm:pt modelId="{A7AAFBBD-F5F5-4788-84E0-0434FCCC2192}" type="pres">
      <dgm:prSet presAssocID="{5331481C-CE5D-4CEC-AE02-6E0A5031996C}" presName="node" presStyleLbl="node1" presStyleIdx="3" presStyleCnt="5">
        <dgm:presLayoutVars>
          <dgm:bulletEnabled val="1"/>
        </dgm:presLayoutVars>
      </dgm:prSet>
      <dgm:spPr/>
    </dgm:pt>
    <dgm:pt modelId="{9D3C8FD8-D2F5-49D7-83F7-D41C7582AD34}" type="pres">
      <dgm:prSet presAssocID="{6151B02E-C9C6-4AE4-8EAB-3DF3D9C0815F}" presName="sibTrans" presStyleCnt="0"/>
      <dgm:spPr/>
    </dgm:pt>
    <dgm:pt modelId="{D251A836-2D0A-4DC3-B41B-6649119B5B68}" type="pres">
      <dgm:prSet presAssocID="{EC9CF621-7021-4CA2-992A-4A44C42CED8A}" presName="node" presStyleLbl="node1" presStyleIdx="4" presStyleCnt="5">
        <dgm:presLayoutVars>
          <dgm:bulletEnabled val="1"/>
        </dgm:presLayoutVars>
      </dgm:prSet>
      <dgm:spPr/>
    </dgm:pt>
  </dgm:ptLst>
  <dgm:cxnLst>
    <dgm:cxn modelId="{C94BF500-65A5-4525-9320-7B31DB4BD86F}" srcId="{8D2980B8-BC55-4C04-8598-DBD2ABC49760}" destId="{EC9CF621-7021-4CA2-992A-4A44C42CED8A}" srcOrd="4" destOrd="0" parTransId="{61CCDB40-7D4B-425E-8984-67A12E94AE0E}" sibTransId="{C2C728AE-5BC4-48CF-9144-5CC771F9C6DA}"/>
    <dgm:cxn modelId="{A3CFB534-9AC1-48F2-B380-4D04C8FD0CB9}" type="presOf" srcId="{91F2211F-A133-4B94-95CC-2B0B97F9B7CF}" destId="{E9896600-026E-4BD9-B74E-3B8DCF8E3087}" srcOrd="0" destOrd="0" presId="urn:microsoft.com/office/officeart/2005/8/layout/default"/>
    <dgm:cxn modelId="{6EE66635-2CB0-4582-BFA3-A0E7E4980A27}" type="presOf" srcId="{D4EEEBA6-0295-40C4-84A3-F79BD8392F14}" destId="{73F67AEE-7FF0-4D1F-BEB6-A8841817DCB4}" srcOrd="0" destOrd="0" presId="urn:microsoft.com/office/officeart/2005/8/layout/default"/>
    <dgm:cxn modelId="{207FEC47-EBF0-4EBE-AA1E-6A4025950977}" type="presOf" srcId="{5331481C-CE5D-4CEC-AE02-6E0A5031996C}" destId="{A7AAFBBD-F5F5-4788-84E0-0434FCCC2192}" srcOrd="0" destOrd="0" presId="urn:microsoft.com/office/officeart/2005/8/layout/default"/>
    <dgm:cxn modelId="{56D2C952-9430-4CA6-A34B-7848DE1EE5C4}" type="presOf" srcId="{9CE3E099-1A45-4992-A000-AE5AC3546D20}" destId="{DBE3FD0A-B3EE-4E53-9E13-75201B427B0A}" srcOrd="0" destOrd="0" presId="urn:microsoft.com/office/officeart/2005/8/layout/default"/>
    <dgm:cxn modelId="{6EA92253-565B-4B48-B5F7-FB7DB49A8EE0}" type="presOf" srcId="{EC9CF621-7021-4CA2-992A-4A44C42CED8A}" destId="{D251A836-2D0A-4DC3-B41B-6649119B5B68}" srcOrd="0" destOrd="0" presId="urn:microsoft.com/office/officeart/2005/8/layout/default"/>
    <dgm:cxn modelId="{9192347A-9FEB-4F4E-8142-91186AE3B485}" srcId="{8D2980B8-BC55-4C04-8598-DBD2ABC49760}" destId="{5331481C-CE5D-4CEC-AE02-6E0A5031996C}" srcOrd="3" destOrd="0" parTransId="{BF91CB49-19C8-4DF7-8145-92C6D92ABEE4}" sibTransId="{6151B02E-C9C6-4AE4-8EAB-3DF3D9C0815F}"/>
    <dgm:cxn modelId="{AFDBF89F-055C-4BEA-B5D4-760506EF6D09}" srcId="{8D2980B8-BC55-4C04-8598-DBD2ABC49760}" destId="{91F2211F-A133-4B94-95CC-2B0B97F9B7CF}" srcOrd="1" destOrd="0" parTransId="{62DF9734-DA48-45FC-B8BF-E92839AC545D}" sibTransId="{75E1FDC4-CB10-4C3D-B5F2-BEDE36487AA8}"/>
    <dgm:cxn modelId="{2C2E1EA5-B0D2-45A0-A12E-72F8B39892B3}" srcId="{8D2980B8-BC55-4C04-8598-DBD2ABC49760}" destId="{D4EEEBA6-0295-40C4-84A3-F79BD8392F14}" srcOrd="2" destOrd="0" parTransId="{D7D0C927-7A78-45DD-9E63-351233559489}" sibTransId="{E932647F-11AB-465D-9901-B11C1B7D9E18}"/>
    <dgm:cxn modelId="{4D6A0EBB-FB06-4332-AC07-A29EB99F28A8}" type="presOf" srcId="{8D2980B8-BC55-4C04-8598-DBD2ABC49760}" destId="{D3D0F50D-5FE8-4975-93EC-BEB1803A7A2A}" srcOrd="0" destOrd="0" presId="urn:microsoft.com/office/officeart/2005/8/layout/default"/>
    <dgm:cxn modelId="{A0F458F2-0744-4E93-9045-47A7B9E112AC}" srcId="{8D2980B8-BC55-4C04-8598-DBD2ABC49760}" destId="{9CE3E099-1A45-4992-A000-AE5AC3546D20}" srcOrd="0" destOrd="0" parTransId="{D9FA6271-985A-45A9-85AE-8BA9FBCEDFE3}" sibTransId="{57F4C783-FC6C-40B6-A102-157E1E14C998}"/>
    <dgm:cxn modelId="{3CBC9515-E68B-41B9-96A2-0C7141D9430F}" type="presParOf" srcId="{D3D0F50D-5FE8-4975-93EC-BEB1803A7A2A}" destId="{DBE3FD0A-B3EE-4E53-9E13-75201B427B0A}" srcOrd="0" destOrd="0" presId="urn:microsoft.com/office/officeart/2005/8/layout/default"/>
    <dgm:cxn modelId="{6521F10F-827A-4D5E-B4B1-6D910A04C3B3}" type="presParOf" srcId="{D3D0F50D-5FE8-4975-93EC-BEB1803A7A2A}" destId="{887E1330-16F1-4CB9-B0D1-1504CD28FA66}" srcOrd="1" destOrd="0" presId="urn:microsoft.com/office/officeart/2005/8/layout/default"/>
    <dgm:cxn modelId="{C0DECEC7-2BF2-4D72-B60A-6681846503C7}" type="presParOf" srcId="{D3D0F50D-5FE8-4975-93EC-BEB1803A7A2A}" destId="{E9896600-026E-4BD9-B74E-3B8DCF8E3087}" srcOrd="2" destOrd="0" presId="urn:microsoft.com/office/officeart/2005/8/layout/default"/>
    <dgm:cxn modelId="{2ADAAB23-BF8C-4BF5-AD02-07C299137117}" type="presParOf" srcId="{D3D0F50D-5FE8-4975-93EC-BEB1803A7A2A}" destId="{9ABA0475-CFD3-4EEB-8E43-5F51428F853A}" srcOrd="3" destOrd="0" presId="urn:microsoft.com/office/officeart/2005/8/layout/default"/>
    <dgm:cxn modelId="{CA56F8C0-F2A9-463C-B220-C76A715E25C8}" type="presParOf" srcId="{D3D0F50D-5FE8-4975-93EC-BEB1803A7A2A}" destId="{73F67AEE-7FF0-4D1F-BEB6-A8841817DCB4}" srcOrd="4" destOrd="0" presId="urn:microsoft.com/office/officeart/2005/8/layout/default"/>
    <dgm:cxn modelId="{E6CB25F1-7014-4042-8566-BFF6EC1B90A8}" type="presParOf" srcId="{D3D0F50D-5FE8-4975-93EC-BEB1803A7A2A}" destId="{6A09D6F1-8B1E-4445-A6FE-6C6AD54B6EA1}" srcOrd="5" destOrd="0" presId="urn:microsoft.com/office/officeart/2005/8/layout/default"/>
    <dgm:cxn modelId="{C3E7EF13-2040-46A7-AC03-2B3E1853D960}" type="presParOf" srcId="{D3D0F50D-5FE8-4975-93EC-BEB1803A7A2A}" destId="{A7AAFBBD-F5F5-4788-84E0-0434FCCC2192}" srcOrd="6" destOrd="0" presId="urn:microsoft.com/office/officeart/2005/8/layout/default"/>
    <dgm:cxn modelId="{012DB15B-7098-4951-90B3-87932DAC9E41}" type="presParOf" srcId="{D3D0F50D-5FE8-4975-93EC-BEB1803A7A2A}" destId="{9D3C8FD8-D2F5-49D7-83F7-D41C7582AD34}" srcOrd="7" destOrd="0" presId="urn:microsoft.com/office/officeart/2005/8/layout/default"/>
    <dgm:cxn modelId="{4ED79E1F-955D-48F2-936C-E2AD94BB0A16}" type="presParOf" srcId="{D3D0F50D-5FE8-4975-93EC-BEB1803A7A2A}" destId="{D251A836-2D0A-4DC3-B41B-6649119B5B6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C177A6-F347-4EA6-8A9D-2BB7B6C2B72F}"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2BCBF91E-C48E-4F02-A32A-3A80F55161B6}">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Convenience/usability</a:t>
          </a:r>
        </a:p>
      </dgm:t>
    </dgm:pt>
    <dgm:pt modelId="{4419466F-9192-4C43-997D-0267C9DAC39E}" type="parTrans" cxnId="{24DDCC3F-4EE6-4A7F-8BCA-54CC96E4A9CF}">
      <dgm:prSet/>
      <dgm:spPr/>
      <dgm:t>
        <a:bodyPr/>
        <a:lstStyle/>
        <a:p>
          <a:endParaRPr lang="en-US" sz="2400" b="1">
            <a:effectLst>
              <a:outerShdw blurRad="38100" dist="38100" dir="2700000" algn="tl">
                <a:srgbClr val="000000">
                  <a:alpha val="43137"/>
                </a:srgbClr>
              </a:outerShdw>
            </a:effectLst>
          </a:endParaRPr>
        </a:p>
      </dgm:t>
    </dgm:pt>
    <dgm:pt modelId="{CC093F61-19AB-46E7-9BA3-5AF3835A4694}" type="sibTrans" cxnId="{24DDCC3F-4EE6-4A7F-8BCA-54CC96E4A9CF}">
      <dgm:prSet/>
      <dgm:spPr/>
      <dgm:t>
        <a:bodyPr/>
        <a:lstStyle/>
        <a:p>
          <a:endParaRPr lang="en-US" b="1">
            <a:effectLst>
              <a:outerShdw blurRad="38100" dist="38100" dir="2700000" algn="tl">
                <a:srgbClr val="000000">
                  <a:alpha val="43137"/>
                </a:srgbClr>
              </a:outerShdw>
            </a:effectLst>
          </a:endParaRPr>
        </a:p>
      </dgm:t>
    </dgm:pt>
    <dgm:pt modelId="{11862A57-C32D-48B9-AAE2-7AF1D8DE8AFA}">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Accessibility</a:t>
          </a:r>
        </a:p>
      </dgm:t>
    </dgm:pt>
    <dgm:pt modelId="{F192A2D0-4F4A-48C9-AA2F-6F89B945CB87}" type="sibTrans" cxnId="{1D5AFE86-76B8-4F40-A94F-703EA034D5FC}">
      <dgm:prSet/>
      <dgm:spPr/>
      <dgm:t>
        <a:bodyPr/>
        <a:lstStyle/>
        <a:p>
          <a:endParaRPr lang="en-US" b="1">
            <a:effectLst>
              <a:outerShdw blurRad="38100" dist="38100" dir="2700000" algn="tl">
                <a:srgbClr val="000000">
                  <a:alpha val="43137"/>
                </a:srgbClr>
              </a:outerShdw>
            </a:effectLst>
          </a:endParaRPr>
        </a:p>
      </dgm:t>
    </dgm:pt>
    <dgm:pt modelId="{E4BEF13B-3AE5-4D4B-AD8E-3DAA8197F020}" type="parTrans" cxnId="{1D5AFE86-76B8-4F40-A94F-703EA034D5FC}">
      <dgm:prSet/>
      <dgm:spPr/>
      <dgm:t>
        <a:bodyPr/>
        <a:lstStyle/>
        <a:p>
          <a:endParaRPr lang="en-US" sz="2400" b="1">
            <a:effectLst>
              <a:outerShdw blurRad="38100" dist="38100" dir="2700000" algn="tl">
                <a:srgbClr val="000000">
                  <a:alpha val="43137"/>
                </a:srgbClr>
              </a:outerShdw>
            </a:effectLst>
          </a:endParaRPr>
        </a:p>
      </dgm:t>
    </dgm:pt>
    <dgm:pt modelId="{1BB646E3-B707-4F6B-AFEE-953B2D408303}">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 reduction</a:t>
          </a:r>
        </a:p>
      </dgm:t>
    </dgm:pt>
    <dgm:pt modelId="{E17241F9-B3BA-49AF-8915-228EAFA379D9}" type="sibTrans" cxnId="{E9242ABE-EA96-405A-A739-5E8735094857}">
      <dgm:prSet/>
      <dgm:spPr/>
      <dgm:t>
        <a:bodyPr/>
        <a:lstStyle/>
        <a:p>
          <a:endParaRPr lang="en-US" b="1">
            <a:effectLst>
              <a:outerShdw blurRad="38100" dist="38100" dir="2700000" algn="tl">
                <a:srgbClr val="000000">
                  <a:alpha val="43137"/>
                </a:srgbClr>
              </a:outerShdw>
            </a:effectLst>
          </a:endParaRPr>
        </a:p>
      </dgm:t>
    </dgm:pt>
    <dgm:pt modelId="{8F1A3AD0-874B-4DDB-BF65-0415549EADE7}" type="parTrans" cxnId="{E9242ABE-EA96-405A-A739-5E8735094857}">
      <dgm:prSet/>
      <dgm:spPr/>
      <dgm:t>
        <a:bodyPr/>
        <a:lstStyle/>
        <a:p>
          <a:endParaRPr lang="en-US" sz="2400" b="1">
            <a:effectLst>
              <a:outerShdw blurRad="38100" dist="38100" dir="2700000" algn="tl">
                <a:srgbClr val="000000">
                  <a:alpha val="43137"/>
                </a:srgbClr>
              </a:outerShdw>
            </a:effectLst>
          </a:endParaRPr>
        </a:p>
      </dgm:t>
    </dgm:pt>
    <dgm:pt modelId="{FB1143D5-B794-44B5-88E1-3301E80286D0}">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 reduction</a:t>
          </a:r>
        </a:p>
      </dgm:t>
    </dgm:pt>
    <dgm:pt modelId="{52EB2BB5-3ECF-4CA8-BC07-53BB2D68A186}" type="sibTrans" cxnId="{C6F0EF66-D710-4ACA-B5F8-0AE99B37CB76}">
      <dgm:prSet/>
      <dgm:spPr/>
      <dgm:t>
        <a:bodyPr/>
        <a:lstStyle/>
        <a:p>
          <a:endParaRPr lang="en-US" b="1">
            <a:effectLst>
              <a:outerShdw blurRad="38100" dist="38100" dir="2700000" algn="tl">
                <a:srgbClr val="000000">
                  <a:alpha val="43137"/>
                </a:srgbClr>
              </a:outerShdw>
            </a:effectLst>
          </a:endParaRPr>
        </a:p>
      </dgm:t>
    </dgm:pt>
    <dgm:pt modelId="{89AE0B4F-C270-473E-804C-A1C51EF41722}" type="parTrans" cxnId="{C6F0EF66-D710-4ACA-B5F8-0AE99B37CB76}">
      <dgm:prSet/>
      <dgm:spPr/>
      <dgm:t>
        <a:bodyPr/>
        <a:lstStyle/>
        <a:p>
          <a:endParaRPr lang="en-US" sz="2400" b="1">
            <a:effectLst>
              <a:outerShdw blurRad="38100" dist="38100" dir="2700000" algn="tl">
                <a:srgbClr val="000000">
                  <a:alpha val="43137"/>
                </a:srgbClr>
              </a:outerShdw>
            </a:effectLst>
          </a:endParaRPr>
        </a:p>
      </dgm:t>
    </dgm:pt>
    <dgm:pt modelId="{04C9F023-9E1C-4D17-9ECB-6744F91A704C}">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Price</a:t>
          </a:r>
        </a:p>
      </dgm:t>
    </dgm:pt>
    <dgm:pt modelId="{06E47E57-0822-4D15-86F6-0AC8BCD8DFD8}" type="sibTrans" cxnId="{97AC9D43-BC08-4E37-B1D4-072A54116745}">
      <dgm:prSet/>
      <dgm:spPr/>
      <dgm:t>
        <a:bodyPr/>
        <a:lstStyle/>
        <a:p>
          <a:endParaRPr lang="en-US" b="1">
            <a:effectLst>
              <a:outerShdw blurRad="38100" dist="38100" dir="2700000" algn="tl">
                <a:srgbClr val="000000">
                  <a:alpha val="43137"/>
                </a:srgbClr>
              </a:outerShdw>
            </a:effectLst>
          </a:endParaRPr>
        </a:p>
      </dgm:t>
    </dgm:pt>
    <dgm:pt modelId="{F48E2391-8427-4697-994C-83008A24DACA}" type="parTrans" cxnId="{97AC9D43-BC08-4E37-B1D4-072A54116745}">
      <dgm:prSet/>
      <dgm:spPr/>
      <dgm:t>
        <a:bodyPr/>
        <a:lstStyle/>
        <a:p>
          <a:pPr algn="l"/>
          <a:endParaRPr lang="en-US" sz="2400" b="1">
            <a:effectLst>
              <a:outerShdw blurRad="38100" dist="38100" dir="2700000" algn="tl">
                <a:srgbClr val="000000">
                  <a:alpha val="43137"/>
                </a:srgbClr>
              </a:outerShdw>
            </a:effectLst>
          </a:endParaRPr>
        </a:p>
      </dgm:t>
    </dgm:pt>
    <dgm:pt modelId="{EB9BDE93-09A7-4667-A5F8-92BE597AEF1F}">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Brand/status</a:t>
          </a:r>
        </a:p>
      </dgm:t>
    </dgm:pt>
    <dgm:pt modelId="{402D5F50-72ED-4A17-A461-3D9B27E2CA4B}" type="sibTrans" cxnId="{7CCCE892-EE89-45BD-A40C-D7B2BBBF7E53}">
      <dgm:prSet/>
      <dgm:spPr/>
      <dgm:t>
        <a:bodyPr/>
        <a:lstStyle/>
        <a:p>
          <a:endParaRPr lang="en-US" b="1">
            <a:effectLst>
              <a:outerShdw blurRad="38100" dist="38100" dir="2700000" algn="tl">
                <a:srgbClr val="000000">
                  <a:alpha val="43137"/>
                </a:srgbClr>
              </a:outerShdw>
            </a:effectLst>
          </a:endParaRPr>
        </a:p>
      </dgm:t>
    </dgm:pt>
    <dgm:pt modelId="{041AD637-5145-4CF7-8346-814D418472DE}" type="parTrans" cxnId="{7CCCE892-EE89-45BD-A40C-D7B2BBBF7E53}">
      <dgm:prSet/>
      <dgm:spPr/>
      <dgm:t>
        <a:bodyPr/>
        <a:lstStyle/>
        <a:p>
          <a:pPr algn="l"/>
          <a:endParaRPr lang="en-US" sz="2400" b="1">
            <a:effectLst>
              <a:outerShdw blurRad="38100" dist="38100" dir="2700000" algn="tl">
                <a:srgbClr val="000000">
                  <a:alpha val="43137"/>
                </a:srgbClr>
              </a:outerShdw>
            </a:effectLst>
          </a:endParaRPr>
        </a:p>
      </dgm:t>
    </dgm:pt>
    <dgm:pt modelId="{512EF15D-B3AB-4FD0-BA30-1C931EF85A4B}">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t>
          </a:r>
        </a:p>
      </dgm:t>
    </dgm:pt>
    <dgm:pt modelId="{B9FE2BF0-7571-4AB8-805F-16DEC3C2DC13}" type="sibTrans" cxnId="{969D1355-4026-4AF8-BCA0-AAB1CC4B5DB6}">
      <dgm:prSet/>
      <dgm:spPr/>
      <dgm:t>
        <a:bodyPr/>
        <a:lstStyle/>
        <a:p>
          <a:endParaRPr lang="en-US" b="1">
            <a:effectLst>
              <a:outerShdw blurRad="38100" dist="38100" dir="2700000" algn="tl">
                <a:srgbClr val="000000">
                  <a:alpha val="43137"/>
                </a:srgbClr>
              </a:outerShdw>
            </a:effectLst>
          </a:endParaRPr>
        </a:p>
      </dgm:t>
    </dgm:pt>
    <dgm:pt modelId="{F3B3AB10-39C2-42E7-ADFB-A7E99844878C}" type="parTrans" cxnId="{969D1355-4026-4AF8-BCA0-AAB1CC4B5DB6}">
      <dgm:prSet/>
      <dgm:spPr/>
      <dgm:t>
        <a:bodyPr/>
        <a:lstStyle/>
        <a:p>
          <a:pPr algn="l"/>
          <a:endParaRPr lang="en-US" sz="2400" b="1">
            <a:effectLst>
              <a:outerShdw blurRad="38100" dist="38100" dir="2700000" algn="tl">
                <a:srgbClr val="000000">
                  <a:alpha val="43137"/>
                </a:srgbClr>
              </a:outerShdw>
            </a:effectLst>
          </a:endParaRPr>
        </a:p>
      </dgm:t>
    </dgm:pt>
    <dgm:pt modelId="{FC139D96-D72A-4DC9-98AA-9F9AF903662B}">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“Getting the job done”</a:t>
          </a:r>
        </a:p>
      </dgm:t>
    </dgm:pt>
    <dgm:pt modelId="{ED519352-3E5A-486B-A95E-5F35FAC5427D}" type="sibTrans" cxnId="{FCC44314-9011-4048-A0AD-2C32832EC1B8}">
      <dgm:prSet/>
      <dgm:spPr/>
      <dgm:t>
        <a:bodyPr/>
        <a:lstStyle/>
        <a:p>
          <a:endParaRPr lang="en-US" b="1">
            <a:effectLst>
              <a:outerShdw blurRad="38100" dist="38100" dir="2700000" algn="tl">
                <a:srgbClr val="000000">
                  <a:alpha val="43137"/>
                </a:srgbClr>
              </a:outerShdw>
            </a:effectLst>
          </a:endParaRPr>
        </a:p>
      </dgm:t>
    </dgm:pt>
    <dgm:pt modelId="{5C175049-E1DE-4A96-A4FD-0B52F5A16D8B}" type="parTrans" cxnId="{FCC44314-9011-4048-A0AD-2C32832EC1B8}">
      <dgm:prSet/>
      <dgm:spPr/>
      <dgm:t>
        <a:bodyPr/>
        <a:lstStyle/>
        <a:p>
          <a:pPr algn="l"/>
          <a:endParaRPr lang="en-US" sz="2400" b="1">
            <a:effectLst>
              <a:outerShdw blurRad="38100" dist="38100" dir="2700000" algn="tl">
                <a:srgbClr val="000000">
                  <a:alpha val="43137"/>
                </a:srgbClr>
              </a:outerShdw>
            </a:effectLst>
          </a:endParaRPr>
        </a:p>
      </dgm:t>
    </dgm:pt>
    <dgm:pt modelId="{22506B27-AD30-4989-851A-D9ACB3BBF3E9}">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Customization</a:t>
          </a:r>
        </a:p>
      </dgm:t>
    </dgm:pt>
    <dgm:pt modelId="{D4340070-F48C-4A38-9CE7-163BAF8DC2D8}" type="sibTrans" cxnId="{F7CDB45B-800F-4B07-8BE0-AAB0BA77C819}">
      <dgm:prSet/>
      <dgm:spPr/>
      <dgm:t>
        <a:bodyPr/>
        <a:lstStyle/>
        <a:p>
          <a:endParaRPr lang="en-US" b="1">
            <a:effectLst>
              <a:outerShdw blurRad="38100" dist="38100" dir="2700000" algn="tl">
                <a:srgbClr val="000000">
                  <a:alpha val="43137"/>
                </a:srgbClr>
              </a:outerShdw>
            </a:effectLst>
          </a:endParaRPr>
        </a:p>
      </dgm:t>
    </dgm:pt>
    <dgm:pt modelId="{BBDD2F1E-077F-42BA-92C0-38EFBDEC1C6A}" type="parTrans" cxnId="{F7CDB45B-800F-4B07-8BE0-AAB0BA77C819}">
      <dgm:prSet/>
      <dgm:spPr/>
      <dgm:t>
        <a:bodyPr/>
        <a:lstStyle/>
        <a:p>
          <a:pPr algn="l"/>
          <a:endParaRPr lang="en-US" sz="2400" b="1">
            <a:effectLst>
              <a:outerShdw blurRad="38100" dist="38100" dir="2700000" algn="tl">
                <a:srgbClr val="000000">
                  <a:alpha val="43137"/>
                </a:srgbClr>
              </a:outerShdw>
            </a:effectLst>
          </a:endParaRPr>
        </a:p>
      </dgm:t>
    </dgm:pt>
    <dgm:pt modelId="{6DA3B49B-493C-45FB-8626-271E22E98A2C}">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a:t>
          </a:r>
        </a:p>
      </dgm:t>
    </dgm:pt>
    <dgm:pt modelId="{D93A0377-7A86-44B1-A185-59B6128FB556}" type="sibTrans" cxnId="{6589684C-8ED4-4CFE-A3AA-12210CAA5915}">
      <dgm:prSet/>
      <dgm:spPr/>
      <dgm:t>
        <a:bodyPr/>
        <a:lstStyle/>
        <a:p>
          <a:endParaRPr lang="en-US" b="1">
            <a:effectLst>
              <a:outerShdw blurRad="38100" dist="38100" dir="2700000" algn="tl">
                <a:srgbClr val="000000">
                  <a:alpha val="43137"/>
                </a:srgbClr>
              </a:outerShdw>
            </a:effectLst>
          </a:endParaRPr>
        </a:p>
      </dgm:t>
    </dgm:pt>
    <dgm:pt modelId="{F37E45BE-8A25-4883-AC85-1B702ED4C4B5}" type="parTrans" cxnId="{6589684C-8ED4-4CFE-A3AA-12210CAA5915}">
      <dgm:prSet/>
      <dgm:spPr/>
      <dgm:t>
        <a:bodyPr/>
        <a:lstStyle/>
        <a:p>
          <a:pPr algn="l"/>
          <a:endParaRPr lang="en-US" sz="2400" b="1">
            <a:effectLst>
              <a:outerShdw blurRad="38100" dist="38100" dir="2700000" algn="tl">
                <a:srgbClr val="000000">
                  <a:alpha val="43137"/>
                </a:srgbClr>
              </a:outerShdw>
            </a:effectLst>
          </a:endParaRPr>
        </a:p>
      </dgm:t>
    </dgm:pt>
    <dgm:pt modelId="{F4FA7287-8D6D-4357-ACE9-F56C1FB920B7}">
      <dgm:prSet phldrT="[Text]"/>
      <dgm:spPr/>
      <dgm:t>
        <a:bodyPr/>
        <a:lstStyle/>
        <a:p>
          <a:r>
            <a:rPr lang="en-US" b="1">
              <a:effectLst>
                <a:outerShdw blurRad="38100" dist="38100" dir="2700000" algn="tl">
                  <a:srgbClr val="000000">
                    <a:alpha val="43137"/>
                  </a:srgbClr>
                </a:outerShdw>
              </a:effectLst>
              <a:latin typeface="Arial" panose="020B0604020202020204" pitchFamily="34" charset="0"/>
              <a:cs typeface="Arial" panose="020B0604020202020204" pitchFamily="34" charset="0"/>
            </a:rPr>
            <a:t>Newness</a:t>
          </a:r>
        </a:p>
      </dgm:t>
    </dgm:pt>
    <dgm:pt modelId="{F013B15C-EF6B-4F9C-B7EE-8380219598B6}" type="sibTrans" cxnId="{3230E3B1-D8F5-425E-A940-D4B31D883196}">
      <dgm:prSet/>
      <dgm:spPr/>
      <dgm:t>
        <a:bodyPr/>
        <a:lstStyle/>
        <a:p>
          <a:endParaRPr lang="en-US" b="1">
            <a:effectLst>
              <a:outerShdw blurRad="38100" dist="38100" dir="2700000" algn="tl">
                <a:srgbClr val="000000">
                  <a:alpha val="43137"/>
                </a:srgbClr>
              </a:outerShdw>
            </a:effectLst>
          </a:endParaRPr>
        </a:p>
      </dgm:t>
    </dgm:pt>
    <dgm:pt modelId="{53DC4123-AF9C-498B-B358-ACFDF8FF9769}" type="parTrans" cxnId="{3230E3B1-D8F5-425E-A940-D4B31D883196}">
      <dgm:prSet/>
      <dgm:spPr/>
      <dgm:t>
        <a:bodyPr/>
        <a:lstStyle/>
        <a:p>
          <a:pPr algn="l"/>
          <a:endParaRPr lang="en-US" sz="2400" b="1">
            <a:effectLst>
              <a:outerShdw blurRad="38100" dist="38100" dir="2700000" algn="tl">
                <a:srgbClr val="000000">
                  <a:alpha val="43137"/>
                </a:srgbClr>
              </a:outerShdw>
            </a:effectLst>
          </a:endParaRPr>
        </a:p>
      </dgm:t>
    </dgm:pt>
    <dgm:pt modelId="{3110A99B-719A-4D2C-8195-848E219D2A1B}" type="pres">
      <dgm:prSet presAssocID="{53C177A6-F347-4EA6-8A9D-2BB7B6C2B72F}" presName="vert0" presStyleCnt="0">
        <dgm:presLayoutVars>
          <dgm:dir/>
          <dgm:animOne val="branch"/>
          <dgm:animLvl val="lvl"/>
        </dgm:presLayoutVars>
      </dgm:prSet>
      <dgm:spPr/>
    </dgm:pt>
    <dgm:pt modelId="{C7553C8D-BAE5-4C23-96B1-C4FD8BF341A2}" type="pres">
      <dgm:prSet presAssocID="{F4FA7287-8D6D-4357-ACE9-F56C1FB920B7}" presName="thickLine" presStyleLbl="alignNode1" presStyleIdx="0" presStyleCnt="11"/>
      <dgm:spPr/>
    </dgm:pt>
    <dgm:pt modelId="{091E47C2-F92C-485B-A3FB-8A8EE4301F9C}" type="pres">
      <dgm:prSet presAssocID="{F4FA7287-8D6D-4357-ACE9-F56C1FB920B7}" presName="horz1" presStyleCnt="0"/>
      <dgm:spPr/>
    </dgm:pt>
    <dgm:pt modelId="{27CD8921-B838-4F3E-BB88-90AE586F6048}" type="pres">
      <dgm:prSet presAssocID="{F4FA7287-8D6D-4357-ACE9-F56C1FB920B7}" presName="tx1" presStyleLbl="revTx" presStyleIdx="0" presStyleCnt="11"/>
      <dgm:spPr/>
    </dgm:pt>
    <dgm:pt modelId="{1A64EE3F-E42D-4027-8A9B-D300DDC628DA}" type="pres">
      <dgm:prSet presAssocID="{F4FA7287-8D6D-4357-ACE9-F56C1FB920B7}" presName="vert1" presStyleCnt="0"/>
      <dgm:spPr/>
    </dgm:pt>
    <dgm:pt modelId="{A7637EA1-133B-424B-986F-32D2A4D1E948}" type="pres">
      <dgm:prSet presAssocID="{6DA3B49B-493C-45FB-8626-271E22E98A2C}" presName="thickLine" presStyleLbl="alignNode1" presStyleIdx="1" presStyleCnt="11"/>
      <dgm:spPr/>
    </dgm:pt>
    <dgm:pt modelId="{6BFD10AA-1606-4F54-9B60-62B2D1BC1B04}" type="pres">
      <dgm:prSet presAssocID="{6DA3B49B-493C-45FB-8626-271E22E98A2C}" presName="horz1" presStyleCnt="0"/>
      <dgm:spPr/>
    </dgm:pt>
    <dgm:pt modelId="{1A2BCCE3-E520-4D99-AB16-06CD438389B3}" type="pres">
      <dgm:prSet presAssocID="{6DA3B49B-493C-45FB-8626-271E22E98A2C}" presName="tx1" presStyleLbl="revTx" presStyleIdx="1" presStyleCnt="11"/>
      <dgm:spPr/>
    </dgm:pt>
    <dgm:pt modelId="{F6D71DE0-F695-403C-A8CE-6E29F2D8F561}" type="pres">
      <dgm:prSet presAssocID="{6DA3B49B-493C-45FB-8626-271E22E98A2C}" presName="vert1" presStyleCnt="0"/>
      <dgm:spPr/>
    </dgm:pt>
    <dgm:pt modelId="{6C5558D9-39D0-47E1-B7A0-FF9BC035975C}" type="pres">
      <dgm:prSet presAssocID="{22506B27-AD30-4989-851A-D9ACB3BBF3E9}" presName="thickLine" presStyleLbl="alignNode1" presStyleIdx="2" presStyleCnt="11"/>
      <dgm:spPr/>
    </dgm:pt>
    <dgm:pt modelId="{BBE16F24-B5D7-4322-881F-715BB21791B7}" type="pres">
      <dgm:prSet presAssocID="{22506B27-AD30-4989-851A-D9ACB3BBF3E9}" presName="horz1" presStyleCnt="0"/>
      <dgm:spPr/>
    </dgm:pt>
    <dgm:pt modelId="{7FB42B33-14FE-4BA0-906E-89EFB36773A2}" type="pres">
      <dgm:prSet presAssocID="{22506B27-AD30-4989-851A-D9ACB3BBF3E9}" presName="tx1" presStyleLbl="revTx" presStyleIdx="2" presStyleCnt="11"/>
      <dgm:spPr/>
    </dgm:pt>
    <dgm:pt modelId="{EC60055D-C049-4E4D-9258-5DA8C7750640}" type="pres">
      <dgm:prSet presAssocID="{22506B27-AD30-4989-851A-D9ACB3BBF3E9}" presName="vert1" presStyleCnt="0"/>
      <dgm:spPr/>
    </dgm:pt>
    <dgm:pt modelId="{D641BACC-E2E4-44FC-A9C2-E7F7EEB230A0}" type="pres">
      <dgm:prSet presAssocID="{FC139D96-D72A-4DC9-98AA-9F9AF903662B}" presName="thickLine" presStyleLbl="alignNode1" presStyleIdx="3" presStyleCnt="11"/>
      <dgm:spPr/>
    </dgm:pt>
    <dgm:pt modelId="{B9233B4F-351D-4AC5-848C-44F0C3712E67}" type="pres">
      <dgm:prSet presAssocID="{FC139D96-D72A-4DC9-98AA-9F9AF903662B}" presName="horz1" presStyleCnt="0"/>
      <dgm:spPr/>
    </dgm:pt>
    <dgm:pt modelId="{6C452D56-DBCA-486C-A939-70175AEEA4B4}" type="pres">
      <dgm:prSet presAssocID="{FC139D96-D72A-4DC9-98AA-9F9AF903662B}" presName="tx1" presStyleLbl="revTx" presStyleIdx="3" presStyleCnt="11"/>
      <dgm:spPr/>
    </dgm:pt>
    <dgm:pt modelId="{B356FF11-C2BD-483E-ADE2-261A54F9B964}" type="pres">
      <dgm:prSet presAssocID="{FC139D96-D72A-4DC9-98AA-9F9AF903662B}" presName="vert1" presStyleCnt="0"/>
      <dgm:spPr/>
    </dgm:pt>
    <dgm:pt modelId="{DD5C85E4-2B31-4C29-983B-8CB73E57B6FB}" type="pres">
      <dgm:prSet presAssocID="{512EF15D-B3AB-4FD0-BA30-1C931EF85A4B}" presName="thickLine" presStyleLbl="alignNode1" presStyleIdx="4" presStyleCnt="11"/>
      <dgm:spPr/>
    </dgm:pt>
    <dgm:pt modelId="{DC1FD13A-6EB9-4E42-80DD-F0ABC360EF8F}" type="pres">
      <dgm:prSet presAssocID="{512EF15D-B3AB-4FD0-BA30-1C931EF85A4B}" presName="horz1" presStyleCnt="0"/>
      <dgm:spPr/>
    </dgm:pt>
    <dgm:pt modelId="{97DB2579-0614-456B-ACA8-0CC9DDA3EC88}" type="pres">
      <dgm:prSet presAssocID="{512EF15D-B3AB-4FD0-BA30-1C931EF85A4B}" presName="tx1" presStyleLbl="revTx" presStyleIdx="4" presStyleCnt="11"/>
      <dgm:spPr/>
    </dgm:pt>
    <dgm:pt modelId="{F39B36C1-0C2B-44B1-8CC4-272E983A4CCB}" type="pres">
      <dgm:prSet presAssocID="{512EF15D-B3AB-4FD0-BA30-1C931EF85A4B}" presName="vert1" presStyleCnt="0"/>
      <dgm:spPr/>
    </dgm:pt>
    <dgm:pt modelId="{8A14D211-A886-4B63-8761-56D3B56D37CC}" type="pres">
      <dgm:prSet presAssocID="{EB9BDE93-09A7-4667-A5F8-92BE597AEF1F}" presName="thickLine" presStyleLbl="alignNode1" presStyleIdx="5" presStyleCnt="11"/>
      <dgm:spPr/>
    </dgm:pt>
    <dgm:pt modelId="{003EED8B-97F7-404B-B282-C031D68F7F20}" type="pres">
      <dgm:prSet presAssocID="{EB9BDE93-09A7-4667-A5F8-92BE597AEF1F}" presName="horz1" presStyleCnt="0"/>
      <dgm:spPr/>
    </dgm:pt>
    <dgm:pt modelId="{79D295DF-7333-4D04-8B9A-E00E33EE84AB}" type="pres">
      <dgm:prSet presAssocID="{EB9BDE93-09A7-4667-A5F8-92BE597AEF1F}" presName="tx1" presStyleLbl="revTx" presStyleIdx="5" presStyleCnt="11"/>
      <dgm:spPr/>
    </dgm:pt>
    <dgm:pt modelId="{217AA763-8D4C-4C63-A567-9804156F70A9}" type="pres">
      <dgm:prSet presAssocID="{EB9BDE93-09A7-4667-A5F8-92BE597AEF1F}" presName="vert1" presStyleCnt="0"/>
      <dgm:spPr/>
    </dgm:pt>
    <dgm:pt modelId="{8CCBACBA-504E-47C9-B1B5-9D62C83944A6}" type="pres">
      <dgm:prSet presAssocID="{04C9F023-9E1C-4D17-9ECB-6744F91A704C}" presName="thickLine" presStyleLbl="alignNode1" presStyleIdx="6" presStyleCnt="11"/>
      <dgm:spPr/>
    </dgm:pt>
    <dgm:pt modelId="{6B97D43C-33A9-48A0-B715-8B7AE835AF75}" type="pres">
      <dgm:prSet presAssocID="{04C9F023-9E1C-4D17-9ECB-6744F91A704C}" presName="horz1" presStyleCnt="0"/>
      <dgm:spPr/>
    </dgm:pt>
    <dgm:pt modelId="{BC9B943D-177C-44F2-A58D-0FE02A27B20F}" type="pres">
      <dgm:prSet presAssocID="{04C9F023-9E1C-4D17-9ECB-6744F91A704C}" presName="tx1" presStyleLbl="revTx" presStyleIdx="6" presStyleCnt="11"/>
      <dgm:spPr/>
    </dgm:pt>
    <dgm:pt modelId="{9D57E9D9-CB78-48DB-A336-34C3D5E82F93}" type="pres">
      <dgm:prSet presAssocID="{04C9F023-9E1C-4D17-9ECB-6744F91A704C}" presName="vert1" presStyleCnt="0"/>
      <dgm:spPr/>
    </dgm:pt>
    <dgm:pt modelId="{C1E5E855-3CB9-4AEB-ACE8-2B143C0A7C0B}" type="pres">
      <dgm:prSet presAssocID="{FB1143D5-B794-44B5-88E1-3301E80286D0}" presName="thickLine" presStyleLbl="alignNode1" presStyleIdx="7" presStyleCnt="11"/>
      <dgm:spPr/>
    </dgm:pt>
    <dgm:pt modelId="{A1819753-FFE6-4C70-9B6E-1154FDCC3005}" type="pres">
      <dgm:prSet presAssocID="{FB1143D5-B794-44B5-88E1-3301E80286D0}" presName="horz1" presStyleCnt="0"/>
      <dgm:spPr/>
    </dgm:pt>
    <dgm:pt modelId="{102913E3-609C-4D3A-92F0-156E66EC895A}" type="pres">
      <dgm:prSet presAssocID="{FB1143D5-B794-44B5-88E1-3301E80286D0}" presName="tx1" presStyleLbl="revTx" presStyleIdx="7" presStyleCnt="11"/>
      <dgm:spPr/>
    </dgm:pt>
    <dgm:pt modelId="{A18E07B2-D37A-4876-8C60-5A4706FD6740}" type="pres">
      <dgm:prSet presAssocID="{FB1143D5-B794-44B5-88E1-3301E80286D0}" presName="vert1" presStyleCnt="0"/>
      <dgm:spPr/>
    </dgm:pt>
    <dgm:pt modelId="{BA632050-AF95-4E28-B7F1-FFE4D464DDA4}" type="pres">
      <dgm:prSet presAssocID="{1BB646E3-B707-4F6B-AFEE-953B2D408303}" presName="thickLine" presStyleLbl="alignNode1" presStyleIdx="8" presStyleCnt="11"/>
      <dgm:spPr/>
    </dgm:pt>
    <dgm:pt modelId="{0126B10B-66A0-43FF-B331-A407F84CA38F}" type="pres">
      <dgm:prSet presAssocID="{1BB646E3-B707-4F6B-AFEE-953B2D408303}" presName="horz1" presStyleCnt="0"/>
      <dgm:spPr/>
    </dgm:pt>
    <dgm:pt modelId="{08ADDA3F-D228-4788-8C12-4DD193098085}" type="pres">
      <dgm:prSet presAssocID="{1BB646E3-B707-4F6B-AFEE-953B2D408303}" presName="tx1" presStyleLbl="revTx" presStyleIdx="8" presStyleCnt="11"/>
      <dgm:spPr/>
    </dgm:pt>
    <dgm:pt modelId="{9BFD3BCB-9C01-4AEF-AFF9-6D504D6B386B}" type="pres">
      <dgm:prSet presAssocID="{1BB646E3-B707-4F6B-AFEE-953B2D408303}" presName="vert1" presStyleCnt="0"/>
      <dgm:spPr/>
    </dgm:pt>
    <dgm:pt modelId="{44EA4556-6E8A-4FC0-9EB2-CCDD4EB7F7AF}" type="pres">
      <dgm:prSet presAssocID="{11862A57-C32D-48B9-AAE2-7AF1D8DE8AFA}" presName="thickLine" presStyleLbl="alignNode1" presStyleIdx="9" presStyleCnt="11"/>
      <dgm:spPr/>
    </dgm:pt>
    <dgm:pt modelId="{73364B54-5CF0-4856-A544-D34DDA634E0B}" type="pres">
      <dgm:prSet presAssocID="{11862A57-C32D-48B9-AAE2-7AF1D8DE8AFA}" presName="horz1" presStyleCnt="0"/>
      <dgm:spPr/>
    </dgm:pt>
    <dgm:pt modelId="{76DD4AF9-4359-4B18-B0AF-32880C6062D7}" type="pres">
      <dgm:prSet presAssocID="{11862A57-C32D-48B9-AAE2-7AF1D8DE8AFA}" presName="tx1" presStyleLbl="revTx" presStyleIdx="9" presStyleCnt="11"/>
      <dgm:spPr/>
    </dgm:pt>
    <dgm:pt modelId="{05F22C74-CBFE-4695-9FB5-46138033CF99}" type="pres">
      <dgm:prSet presAssocID="{11862A57-C32D-48B9-AAE2-7AF1D8DE8AFA}" presName="vert1" presStyleCnt="0"/>
      <dgm:spPr/>
    </dgm:pt>
    <dgm:pt modelId="{23B26387-1C57-4531-BC5D-78E0A6F380E8}" type="pres">
      <dgm:prSet presAssocID="{2BCBF91E-C48E-4F02-A32A-3A80F55161B6}" presName="thickLine" presStyleLbl="alignNode1" presStyleIdx="10" presStyleCnt="11"/>
      <dgm:spPr/>
    </dgm:pt>
    <dgm:pt modelId="{78365D11-4AD7-416A-8EA0-B3E1F935711B}" type="pres">
      <dgm:prSet presAssocID="{2BCBF91E-C48E-4F02-A32A-3A80F55161B6}" presName="horz1" presStyleCnt="0"/>
      <dgm:spPr/>
    </dgm:pt>
    <dgm:pt modelId="{54FFC9C9-689E-4C72-ADC6-DB5359001821}" type="pres">
      <dgm:prSet presAssocID="{2BCBF91E-C48E-4F02-A32A-3A80F55161B6}" presName="tx1" presStyleLbl="revTx" presStyleIdx="10" presStyleCnt="11"/>
      <dgm:spPr/>
    </dgm:pt>
    <dgm:pt modelId="{6DABF6F0-C35A-4611-98CC-1E80232ADF3D}" type="pres">
      <dgm:prSet presAssocID="{2BCBF91E-C48E-4F02-A32A-3A80F55161B6}" presName="vert1" presStyleCnt="0"/>
      <dgm:spPr/>
    </dgm:pt>
  </dgm:ptLst>
  <dgm:cxnLst>
    <dgm:cxn modelId="{1F860E06-80D0-4FB4-A19D-AA53BA77974B}" type="presOf" srcId="{6DA3B49B-493C-45FB-8626-271E22E98A2C}" destId="{1A2BCCE3-E520-4D99-AB16-06CD438389B3}" srcOrd="0" destOrd="0" presId="urn:microsoft.com/office/officeart/2008/layout/LinedList"/>
    <dgm:cxn modelId="{A9500D07-25A7-463F-B434-D6FA13E481BD}" type="presOf" srcId="{512EF15D-B3AB-4FD0-BA30-1C931EF85A4B}" destId="{97DB2579-0614-456B-ACA8-0CC9DDA3EC88}" srcOrd="0" destOrd="0" presId="urn:microsoft.com/office/officeart/2008/layout/LinedList"/>
    <dgm:cxn modelId="{FCC44314-9011-4048-A0AD-2C32832EC1B8}" srcId="{53C177A6-F347-4EA6-8A9D-2BB7B6C2B72F}" destId="{FC139D96-D72A-4DC9-98AA-9F9AF903662B}" srcOrd="3" destOrd="0" parTransId="{5C175049-E1DE-4A96-A4FD-0B52F5A16D8B}" sibTransId="{ED519352-3E5A-486B-A95E-5F35FAC5427D}"/>
    <dgm:cxn modelId="{8007FB1F-0E84-468A-9060-5202458B3B19}" type="presOf" srcId="{EB9BDE93-09A7-4667-A5F8-92BE597AEF1F}" destId="{79D295DF-7333-4D04-8B9A-E00E33EE84AB}" srcOrd="0" destOrd="0" presId="urn:microsoft.com/office/officeart/2008/layout/LinedList"/>
    <dgm:cxn modelId="{8045E821-FCBE-4DCB-9C43-CD40DD1A9079}" type="presOf" srcId="{22506B27-AD30-4989-851A-D9ACB3BBF3E9}" destId="{7FB42B33-14FE-4BA0-906E-89EFB36773A2}" srcOrd="0" destOrd="0" presId="urn:microsoft.com/office/officeart/2008/layout/LinedList"/>
    <dgm:cxn modelId="{F750853A-0D7D-4256-BF84-CDF63187DC8E}" type="presOf" srcId="{2BCBF91E-C48E-4F02-A32A-3A80F55161B6}" destId="{54FFC9C9-689E-4C72-ADC6-DB5359001821}" srcOrd="0" destOrd="0" presId="urn:microsoft.com/office/officeart/2008/layout/LinedList"/>
    <dgm:cxn modelId="{AD68DC3C-6435-4274-AEFA-3D46EF535BAF}" type="presOf" srcId="{FC139D96-D72A-4DC9-98AA-9F9AF903662B}" destId="{6C452D56-DBCA-486C-A939-70175AEEA4B4}" srcOrd="0" destOrd="0" presId="urn:microsoft.com/office/officeart/2008/layout/LinedList"/>
    <dgm:cxn modelId="{24DDCC3F-4EE6-4A7F-8BCA-54CC96E4A9CF}" srcId="{53C177A6-F347-4EA6-8A9D-2BB7B6C2B72F}" destId="{2BCBF91E-C48E-4F02-A32A-3A80F55161B6}" srcOrd="10" destOrd="0" parTransId="{4419466F-9192-4C43-997D-0267C9DAC39E}" sibTransId="{CC093F61-19AB-46E7-9BA3-5AF3835A4694}"/>
    <dgm:cxn modelId="{F7CDB45B-800F-4B07-8BE0-AAB0BA77C819}" srcId="{53C177A6-F347-4EA6-8A9D-2BB7B6C2B72F}" destId="{22506B27-AD30-4989-851A-D9ACB3BBF3E9}" srcOrd="2" destOrd="0" parTransId="{BBDD2F1E-077F-42BA-92C0-38EFBDEC1C6A}" sibTransId="{D4340070-F48C-4A38-9CE7-163BAF8DC2D8}"/>
    <dgm:cxn modelId="{97AC9D43-BC08-4E37-B1D4-072A54116745}" srcId="{53C177A6-F347-4EA6-8A9D-2BB7B6C2B72F}" destId="{04C9F023-9E1C-4D17-9ECB-6744F91A704C}" srcOrd="6" destOrd="0" parTransId="{F48E2391-8427-4697-994C-83008A24DACA}" sibTransId="{06E47E57-0822-4D15-86F6-0AC8BCD8DFD8}"/>
    <dgm:cxn modelId="{C6F0EF66-D710-4ACA-B5F8-0AE99B37CB76}" srcId="{53C177A6-F347-4EA6-8A9D-2BB7B6C2B72F}" destId="{FB1143D5-B794-44B5-88E1-3301E80286D0}" srcOrd="7" destOrd="0" parTransId="{89AE0B4F-C270-473E-804C-A1C51EF41722}" sibTransId="{52EB2BB5-3ECF-4CA8-BC07-53BB2D68A186}"/>
    <dgm:cxn modelId="{6589684C-8ED4-4CFE-A3AA-12210CAA5915}" srcId="{53C177A6-F347-4EA6-8A9D-2BB7B6C2B72F}" destId="{6DA3B49B-493C-45FB-8626-271E22E98A2C}" srcOrd="1" destOrd="0" parTransId="{F37E45BE-8A25-4883-AC85-1B702ED4C4B5}" sibTransId="{D93A0377-7A86-44B1-A185-59B6128FB556}"/>
    <dgm:cxn modelId="{65D6166D-3507-482E-A95C-5C0BE989334C}" type="presOf" srcId="{FB1143D5-B794-44B5-88E1-3301E80286D0}" destId="{102913E3-609C-4D3A-92F0-156E66EC895A}" srcOrd="0" destOrd="0" presId="urn:microsoft.com/office/officeart/2008/layout/LinedList"/>
    <dgm:cxn modelId="{969D1355-4026-4AF8-BCA0-AAB1CC4B5DB6}" srcId="{53C177A6-F347-4EA6-8A9D-2BB7B6C2B72F}" destId="{512EF15D-B3AB-4FD0-BA30-1C931EF85A4B}" srcOrd="4" destOrd="0" parTransId="{F3B3AB10-39C2-42E7-ADFB-A7E99844878C}" sibTransId="{B9FE2BF0-7571-4AB8-805F-16DEC3C2DC13}"/>
    <dgm:cxn modelId="{FA72AB7E-759D-42BA-A2F2-CBE5B1511331}" type="presOf" srcId="{1BB646E3-B707-4F6B-AFEE-953B2D408303}" destId="{08ADDA3F-D228-4788-8C12-4DD193098085}" srcOrd="0" destOrd="0" presId="urn:microsoft.com/office/officeart/2008/layout/LinedList"/>
    <dgm:cxn modelId="{1D5AFE86-76B8-4F40-A94F-703EA034D5FC}" srcId="{53C177A6-F347-4EA6-8A9D-2BB7B6C2B72F}" destId="{11862A57-C32D-48B9-AAE2-7AF1D8DE8AFA}" srcOrd="9" destOrd="0" parTransId="{E4BEF13B-3AE5-4D4B-AD8E-3DAA8197F020}" sibTransId="{F192A2D0-4F4A-48C9-AA2F-6F89B945CB87}"/>
    <dgm:cxn modelId="{7CCCE892-EE89-45BD-A40C-D7B2BBBF7E53}" srcId="{53C177A6-F347-4EA6-8A9D-2BB7B6C2B72F}" destId="{EB9BDE93-09A7-4667-A5F8-92BE597AEF1F}" srcOrd="5" destOrd="0" parTransId="{041AD637-5145-4CF7-8346-814D418472DE}" sibTransId="{402D5F50-72ED-4A17-A461-3D9B27E2CA4B}"/>
    <dgm:cxn modelId="{D03ECB95-E28B-4333-B10B-EF9D98C9E525}" type="presOf" srcId="{53C177A6-F347-4EA6-8A9D-2BB7B6C2B72F}" destId="{3110A99B-719A-4D2C-8195-848E219D2A1B}" srcOrd="0" destOrd="0" presId="urn:microsoft.com/office/officeart/2008/layout/LinedList"/>
    <dgm:cxn modelId="{3230E3B1-D8F5-425E-A940-D4B31D883196}" srcId="{53C177A6-F347-4EA6-8A9D-2BB7B6C2B72F}" destId="{F4FA7287-8D6D-4357-ACE9-F56C1FB920B7}" srcOrd="0" destOrd="0" parTransId="{53DC4123-AF9C-498B-B358-ACFDF8FF9769}" sibTransId="{F013B15C-EF6B-4F9C-B7EE-8380219598B6}"/>
    <dgm:cxn modelId="{746DE1B5-5BC5-491D-B4DC-880A7E702E7B}" type="presOf" srcId="{11862A57-C32D-48B9-AAE2-7AF1D8DE8AFA}" destId="{76DD4AF9-4359-4B18-B0AF-32880C6062D7}" srcOrd="0" destOrd="0" presId="urn:microsoft.com/office/officeart/2008/layout/LinedList"/>
    <dgm:cxn modelId="{E9242ABE-EA96-405A-A739-5E8735094857}" srcId="{53C177A6-F347-4EA6-8A9D-2BB7B6C2B72F}" destId="{1BB646E3-B707-4F6B-AFEE-953B2D408303}" srcOrd="8" destOrd="0" parTransId="{8F1A3AD0-874B-4DDB-BF65-0415549EADE7}" sibTransId="{E17241F9-B3BA-49AF-8915-228EAFA379D9}"/>
    <dgm:cxn modelId="{2D7768D3-B72C-4D3A-9903-227F6CA3DE86}" type="presOf" srcId="{04C9F023-9E1C-4D17-9ECB-6744F91A704C}" destId="{BC9B943D-177C-44F2-A58D-0FE02A27B20F}" srcOrd="0" destOrd="0" presId="urn:microsoft.com/office/officeart/2008/layout/LinedList"/>
    <dgm:cxn modelId="{DD987CFC-7873-45F1-B1E3-DBAF04D61845}" type="presOf" srcId="{F4FA7287-8D6D-4357-ACE9-F56C1FB920B7}" destId="{27CD8921-B838-4F3E-BB88-90AE586F6048}" srcOrd="0" destOrd="0" presId="urn:microsoft.com/office/officeart/2008/layout/LinedList"/>
    <dgm:cxn modelId="{5E2E9C4E-B79A-467B-B54F-E7F8204B0AA0}" type="presParOf" srcId="{3110A99B-719A-4D2C-8195-848E219D2A1B}" destId="{C7553C8D-BAE5-4C23-96B1-C4FD8BF341A2}" srcOrd="0" destOrd="0" presId="urn:microsoft.com/office/officeart/2008/layout/LinedList"/>
    <dgm:cxn modelId="{42EC0C93-D4CB-479E-99A7-3EDA8FE0B570}" type="presParOf" srcId="{3110A99B-719A-4D2C-8195-848E219D2A1B}" destId="{091E47C2-F92C-485B-A3FB-8A8EE4301F9C}" srcOrd="1" destOrd="0" presId="urn:microsoft.com/office/officeart/2008/layout/LinedList"/>
    <dgm:cxn modelId="{77B45997-F5DE-464D-A146-08BB2B6F4B2F}" type="presParOf" srcId="{091E47C2-F92C-485B-A3FB-8A8EE4301F9C}" destId="{27CD8921-B838-4F3E-BB88-90AE586F6048}" srcOrd="0" destOrd="0" presId="urn:microsoft.com/office/officeart/2008/layout/LinedList"/>
    <dgm:cxn modelId="{D653ED72-1E44-434D-924B-C9830A0178B8}" type="presParOf" srcId="{091E47C2-F92C-485B-A3FB-8A8EE4301F9C}" destId="{1A64EE3F-E42D-4027-8A9B-D300DDC628DA}" srcOrd="1" destOrd="0" presId="urn:microsoft.com/office/officeart/2008/layout/LinedList"/>
    <dgm:cxn modelId="{9F0E8ADB-5094-413A-9F29-FABD03FF0E5D}" type="presParOf" srcId="{3110A99B-719A-4D2C-8195-848E219D2A1B}" destId="{A7637EA1-133B-424B-986F-32D2A4D1E948}" srcOrd="2" destOrd="0" presId="urn:microsoft.com/office/officeart/2008/layout/LinedList"/>
    <dgm:cxn modelId="{759948A4-98E4-4ECE-8683-CE2B821C9C5D}" type="presParOf" srcId="{3110A99B-719A-4D2C-8195-848E219D2A1B}" destId="{6BFD10AA-1606-4F54-9B60-62B2D1BC1B04}" srcOrd="3" destOrd="0" presId="urn:microsoft.com/office/officeart/2008/layout/LinedList"/>
    <dgm:cxn modelId="{7B8C5398-84DF-4BEF-A61D-596AC59F34D8}" type="presParOf" srcId="{6BFD10AA-1606-4F54-9B60-62B2D1BC1B04}" destId="{1A2BCCE3-E520-4D99-AB16-06CD438389B3}" srcOrd="0" destOrd="0" presId="urn:microsoft.com/office/officeart/2008/layout/LinedList"/>
    <dgm:cxn modelId="{31C5E2A7-997E-4B46-A6DA-CE46DBF21E46}" type="presParOf" srcId="{6BFD10AA-1606-4F54-9B60-62B2D1BC1B04}" destId="{F6D71DE0-F695-403C-A8CE-6E29F2D8F561}" srcOrd="1" destOrd="0" presId="urn:microsoft.com/office/officeart/2008/layout/LinedList"/>
    <dgm:cxn modelId="{00A46DC0-1897-4799-A48A-BC7C9B1BE652}" type="presParOf" srcId="{3110A99B-719A-4D2C-8195-848E219D2A1B}" destId="{6C5558D9-39D0-47E1-B7A0-FF9BC035975C}" srcOrd="4" destOrd="0" presId="urn:microsoft.com/office/officeart/2008/layout/LinedList"/>
    <dgm:cxn modelId="{04014437-D8EC-46B3-8314-0D5BEB0794CF}" type="presParOf" srcId="{3110A99B-719A-4D2C-8195-848E219D2A1B}" destId="{BBE16F24-B5D7-4322-881F-715BB21791B7}" srcOrd="5" destOrd="0" presId="urn:microsoft.com/office/officeart/2008/layout/LinedList"/>
    <dgm:cxn modelId="{B6C47EA3-FE2A-4B7D-9A78-743D0993EDFD}" type="presParOf" srcId="{BBE16F24-B5D7-4322-881F-715BB21791B7}" destId="{7FB42B33-14FE-4BA0-906E-89EFB36773A2}" srcOrd="0" destOrd="0" presId="urn:microsoft.com/office/officeart/2008/layout/LinedList"/>
    <dgm:cxn modelId="{FC99EDC0-28A7-49A9-94D0-B60DD7862F62}" type="presParOf" srcId="{BBE16F24-B5D7-4322-881F-715BB21791B7}" destId="{EC60055D-C049-4E4D-9258-5DA8C7750640}" srcOrd="1" destOrd="0" presId="urn:microsoft.com/office/officeart/2008/layout/LinedList"/>
    <dgm:cxn modelId="{7B2E8519-900C-40EE-81CE-6E0FC7A66BBB}" type="presParOf" srcId="{3110A99B-719A-4D2C-8195-848E219D2A1B}" destId="{D641BACC-E2E4-44FC-A9C2-E7F7EEB230A0}" srcOrd="6" destOrd="0" presId="urn:microsoft.com/office/officeart/2008/layout/LinedList"/>
    <dgm:cxn modelId="{1787F2AC-1E49-4D80-8FDF-DA575B680B74}" type="presParOf" srcId="{3110A99B-719A-4D2C-8195-848E219D2A1B}" destId="{B9233B4F-351D-4AC5-848C-44F0C3712E67}" srcOrd="7" destOrd="0" presId="urn:microsoft.com/office/officeart/2008/layout/LinedList"/>
    <dgm:cxn modelId="{E90FA2F1-0730-43A1-8767-EA39C01EAF6F}" type="presParOf" srcId="{B9233B4F-351D-4AC5-848C-44F0C3712E67}" destId="{6C452D56-DBCA-486C-A939-70175AEEA4B4}" srcOrd="0" destOrd="0" presId="urn:microsoft.com/office/officeart/2008/layout/LinedList"/>
    <dgm:cxn modelId="{7E5A02AD-F3EF-4C8A-ADBB-CD88F75373DD}" type="presParOf" srcId="{B9233B4F-351D-4AC5-848C-44F0C3712E67}" destId="{B356FF11-C2BD-483E-ADE2-261A54F9B964}" srcOrd="1" destOrd="0" presId="urn:microsoft.com/office/officeart/2008/layout/LinedList"/>
    <dgm:cxn modelId="{83186EE1-7340-482B-8A54-56BCD538EB70}" type="presParOf" srcId="{3110A99B-719A-4D2C-8195-848E219D2A1B}" destId="{DD5C85E4-2B31-4C29-983B-8CB73E57B6FB}" srcOrd="8" destOrd="0" presId="urn:microsoft.com/office/officeart/2008/layout/LinedList"/>
    <dgm:cxn modelId="{54759652-F55C-43DD-8B3D-FA36B79FA78D}" type="presParOf" srcId="{3110A99B-719A-4D2C-8195-848E219D2A1B}" destId="{DC1FD13A-6EB9-4E42-80DD-F0ABC360EF8F}" srcOrd="9" destOrd="0" presId="urn:microsoft.com/office/officeart/2008/layout/LinedList"/>
    <dgm:cxn modelId="{C3983969-DAC4-4451-A48F-FC12D9659EC1}" type="presParOf" srcId="{DC1FD13A-6EB9-4E42-80DD-F0ABC360EF8F}" destId="{97DB2579-0614-456B-ACA8-0CC9DDA3EC88}" srcOrd="0" destOrd="0" presId="urn:microsoft.com/office/officeart/2008/layout/LinedList"/>
    <dgm:cxn modelId="{EC97EB19-B476-409F-BFED-EE2108E471E8}" type="presParOf" srcId="{DC1FD13A-6EB9-4E42-80DD-F0ABC360EF8F}" destId="{F39B36C1-0C2B-44B1-8CC4-272E983A4CCB}" srcOrd="1" destOrd="0" presId="urn:microsoft.com/office/officeart/2008/layout/LinedList"/>
    <dgm:cxn modelId="{2DE10FEB-E8C8-45D2-9E12-C88C9208AB29}" type="presParOf" srcId="{3110A99B-719A-4D2C-8195-848E219D2A1B}" destId="{8A14D211-A886-4B63-8761-56D3B56D37CC}" srcOrd="10" destOrd="0" presId="urn:microsoft.com/office/officeart/2008/layout/LinedList"/>
    <dgm:cxn modelId="{0AC9CB6D-D707-4A84-B755-C511B1722951}" type="presParOf" srcId="{3110A99B-719A-4D2C-8195-848E219D2A1B}" destId="{003EED8B-97F7-404B-B282-C031D68F7F20}" srcOrd="11" destOrd="0" presId="urn:microsoft.com/office/officeart/2008/layout/LinedList"/>
    <dgm:cxn modelId="{6D89F35C-808B-487F-9ED6-1F9FC1D75F18}" type="presParOf" srcId="{003EED8B-97F7-404B-B282-C031D68F7F20}" destId="{79D295DF-7333-4D04-8B9A-E00E33EE84AB}" srcOrd="0" destOrd="0" presId="urn:microsoft.com/office/officeart/2008/layout/LinedList"/>
    <dgm:cxn modelId="{58A9191B-5B8F-45D0-952B-40E6E08C0F94}" type="presParOf" srcId="{003EED8B-97F7-404B-B282-C031D68F7F20}" destId="{217AA763-8D4C-4C63-A567-9804156F70A9}" srcOrd="1" destOrd="0" presId="urn:microsoft.com/office/officeart/2008/layout/LinedList"/>
    <dgm:cxn modelId="{472C6043-E618-4376-B524-2CF8B08CE0DA}" type="presParOf" srcId="{3110A99B-719A-4D2C-8195-848E219D2A1B}" destId="{8CCBACBA-504E-47C9-B1B5-9D62C83944A6}" srcOrd="12" destOrd="0" presId="urn:microsoft.com/office/officeart/2008/layout/LinedList"/>
    <dgm:cxn modelId="{66BF91D6-761C-42AC-B7E2-432CD3238AD5}" type="presParOf" srcId="{3110A99B-719A-4D2C-8195-848E219D2A1B}" destId="{6B97D43C-33A9-48A0-B715-8B7AE835AF75}" srcOrd="13" destOrd="0" presId="urn:microsoft.com/office/officeart/2008/layout/LinedList"/>
    <dgm:cxn modelId="{39A9EF38-807B-4F8A-91BF-7F207604B7B5}" type="presParOf" srcId="{6B97D43C-33A9-48A0-B715-8B7AE835AF75}" destId="{BC9B943D-177C-44F2-A58D-0FE02A27B20F}" srcOrd="0" destOrd="0" presId="urn:microsoft.com/office/officeart/2008/layout/LinedList"/>
    <dgm:cxn modelId="{69AC34D9-3A6F-43F6-9610-574EC2E78DBD}" type="presParOf" srcId="{6B97D43C-33A9-48A0-B715-8B7AE835AF75}" destId="{9D57E9D9-CB78-48DB-A336-34C3D5E82F93}" srcOrd="1" destOrd="0" presId="urn:microsoft.com/office/officeart/2008/layout/LinedList"/>
    <dgm:cxn modelId="{CEDB4ED7-0A23-488A-8252-CE10C4BC5A7C}" type="presParOf" srcId="{3110A99B-719A-4D2C-8195-848E219D2A1B}" destId="{C1E5E855-3CB9-4AEB-ACE8-2B143C0A7C0B}" srcOrd="14" destOrd="0" presId="urn:microsoft.com/office/officeart/2008/layout/LinedList"/>
    <dgm:cxn modelId="{FAA3C1DC-4EC7-4B8C-84B5-4C28597B59B8}" type="presParOf" srcId="{3110A99B-719A-4D2C-8195-848E219D2A1B}" destId="{A1819753-FFE6-4C70-9B6E-1154FDCC3005}" srcOrd="15" destOrd="0" presId="urn:microsoft.com/office/officeart/2008/layout/LinedList"/>
    <dgm:cxn modelId="{37612402-1517-404F-B718-4946537C94ED}" type="presParOf" srcId="{A1819753-FFE6-4C70-9B6E-1154FDCC3005}" destId="{102913E3-609C-4D3A-92F0-156E66EC895A}" srcOrd="0" destOrd="0" presId="urn:microsoft.com/office/officeart/2008/layout/LinedList"/>
    <dgm:cxn modelId="{E76DFC70-C83C-4D2C-959A-7698F2611791}" type="presParOf" srcId="{A1819753-FFE6-4C70-9B6E-1154FDCC3005}" destId="{A18E07B2-D37A-4876-8C60-5A4706FD6740}" srcOrd="1" destOrd="0" presId="urn:microsoft.com/office/officeart/2008/layout/LinedList"/>
    <dgm:cxn modelId="{0C3C0625-B208-4FE5-8397-D7AE9BCB6BAD}" type="presParOf" srcId="{3110A99B-719A-4D2C-8195-848E219D2A1B}" destId="{BA632050-AF95-4E28-B7F1-FFE4D464DDA4}" srcOrd="16" destOrd="0" presId="urn:microsoft.com/office/officeart/2008/layout/LinedList"/>
    <dgm:cxn modelId="{90B5D321-133C-4B56-9907-7A3261930296}" type="presParOf" srcId="{3110A99B-719A-4D2C-8195-848E219D2A1B}" destId="{0126B10B-66A0-43FF-B331-A407F84CA38F}" srcOrd="17" destOrd="0" presId="urn:microsoft.com/office/officeart/2008/layout/LinedList"/>
    <dgm:cxn modelId="{E4E8CE45-F68A-4B34-9204-FB890F3AD20F}" type="presParOf" srcId="{0126B10B-66A0-43FF-B331-A407F84CA38F}" destId="{08ADDA3F-D228-4788-8C12-4DD193098085}" srcOrd="0" destOrd="0" presId="urn:microsoft.com/office/officeart/2008/layout/LinedList"/>
    <dgm:cxn modelId="{F5FB9C27-E07B-4495-ADB8-72FEAFCA4A2B}" type="presParOf" srcId="{0126B10B-66A0-43FF-B331-A407F84CA38F}" destId="{9BFD3BCB-9C01-4AEF-AFF9-6D504D6B386B}" srcOrd="1" destOrd="0" presId="urn:microsoft.com/office/officeart/2008/layout/LinedList"/>
    <dgm:cxn modelId="{6996ECF3-DBF5-4F48-AA02-066AAC8ECF18}" type="presParOf" srcId="{3110A99B-719A-4D2C-8195-848E219D2A1B}" destId="{44EA4556-6E8A-4FC0-9EB2-CCDD4EB7F7AF}" srcOrd="18" destOrd="0" presId="urn:microsoft.com/office/officeart/2008/layout/LinedList"/>
    <dgm:cxn modelId="{33A20360-FEAD-4EED-B19C-0C49472209C8}" type="presParOf" srcId="{3110A99B-719A-4D2C-8195-848E219D2A1B}" destId="{73364B54-5CF0-4856-A544-D34DDA634E0B}" srcOrd="19" destOrd="0" presId="urn:microsoft.com/office/officeart/2008/layout/LinedList"/>
    <dgm:cxn modelId="{1E018BF0-207A-44B4-B421-1484A22BA4B4}" type="presParOf" srcId="{73364B54-5CF0-4856-A544-D34DDA634E0B}" destId="{76DD4AF9-4359-4B18-B0AF-32880C6062D7}" srcOrd="0" destOrd="0" presId="urn:microsoft.com/office/officeart/2008/layout/LinedList"/>
    <dgm:cxn modelId="{4B3EDEBB-9310-49F7-8560-72FC5D36FFF3}" type="presParOf" srcId="{73364B54-5CF0-4856-A544-D34DDA634E0B}" destId="{05F22C74-CBFE-4695-9FB5-46138033CF99}" srcOrd="1" destOrd="0" presId="urn:microsoft.com/office/officeart/2008/layout/LinedList"/>
    <dgm:cxn modelId="{19BBD1DC-9233-4CE3-B46F-F95139F3FC79}" type="presParOf" srcId="{3110A99B-719A-4D2C-8195-848E219D2A1B}" destId="{23B26387-1C57-4531-BC5D-78E0A6F380E8}" srcOrd="20" destOrd="0" presId="urn:microsoft.com/office/officeart/2008/layout/LinedList"/>
    <dgm:cxn modelId="{8EF02A2B-88B1-401B-9C98-59350DB72166}" type="presParOf" srcId="{3110A99B-719A-4D2C-8195-848E219D2A1B}" destId="{78365D11-4AD7-416A-8EA0-B3E1F935711B}" srcOrd="21" destOrd="0" presId="urn:microsoft.com/office/officeart/2008/layout/LinedList"/>
    <dgm:cxn modelId="{053A2316-C8D4-46A0-9AFC-D4C30689878A}" type="presParOf" srcId="{78365D11-4AD7-416A-8EA0-B3E1F935711B}" destId="{54FFC9C9-689E-4C72-ADC6-DB5359001821}" srcOrd="0" destOrd="0" presId="urn:microsoft.com/office/officeart/2008/layout/LinedList"/>
    <dgm:cxn modelId="{9E49F73F-75D3-48F8-A309-1A9FF0C5944B}" type="presParOf" srcId="{78365D11-4AD7-416A-8EA0-B3E1F935711B}" destId="{6DABF6F0-C35A-4611-98CC-1E80232ADF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F1A971-E1E4-4654-B4B1-24043AC797B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6137E52-1EAE-46EB-8565-55D4162ED259}">
      <dgm:prSet/>
      <dgm:spPr/>
      <dgm:t>
        <a:bodyPr/>
        <a:lstStyle/>
        <a:p>
          <a:r>
            <a:rPr lang="en-US" b="1"/>
            <a:t>Status (Brand) </a:t>
          </a:r>
          <a:r>
            <a:rPr lang="en-US"/>
            <a:t>: merk yang high class memberi social status kepada pembelinya.</a:t>
          </a:r>
        </a:p>
      </dgm:t>
    </dgm:pt>
    <dgm:pt modelId="{E4681173-5CF8-441F-A4B4-459F2059945D}" type="parTrans" cxnId="{981F0C74-464C-4A00-A294-7D40B3A92C9F}">
      <dgm:prSet/>
      <dgm:spPr/>
      <dgm:t>
        <a:bodyPr/>
        <a:lstStyle/>
        <a:p>
          <a:endParaRPr lang="en-US"/>
        </a:p>
      </dgm:t>
    </dgm:pt>
    <dgm:pt modelId="{4BAEB917-8286-4499-8D5F-BD5100F85B88}" type="sibTrans" cxnId="{981F0C74-464C-4A00-A294-7D40B3A92C9F}">
      <dgm:prSet/>
      <dgm:spPr/>
      <dgm:t>
        <a:bodyPr/>
        <a:lstStyle/>
        <a:p>
          <a:endParaRPr lang="en-US"/>
        </a:p>
      </dgm:t>
    </dgm:pt>
    <dgm:pt modelId="{1E939151-FF42-41A2-9106-E494A0D20A0A}">
      <dgm:prSet/>
      <dgm:spPr/>
      <dgm:t>
        <a:bodyPr/>
        <a:lstStyle/>
        <a:p>
          <a:r>
            <a:rPr lang="en-US" b="1"/>
            <a:t>Harga (Price) </a:t>
          </a:r>
          <a:r>
            <a:rPr lang="en-US"/>
            <a:t>: menawarkan harga yang bersaing atau sesuai dengan ciri customer segmennya.</a:t>
          </a:r>
        </a:p>
      </dgm:t>
    </dgm:pt>
    <dgm:pt modelId="{39E8178D-3760-40E1-9626-A6762B9A6FDB}" type="parTrans" cxnId="{D60587FA-0EBC-4CEB-8272-E4A0768B6525}">
      <dgm:prSet/>
      <dgm:spPr/>
      <dgm:t>
        <a:bodyPr/>
        <a:lstStyle/>
        <a:p>
          <a:endParaRPr lang="en-US"/>
        </a:p>
      </dgm:t>
    </dgm:pt>
    <dgm:pt modelId="{CE6EBEE3-455A-4CF7-BB99-177C70844544}" type="sibTrans" cxnId="{D60587FA-0EBC-4CEB-8272-E4A0768B6525}">
      <dgm:prSet/>
      <dgm:spPr/>
      <dgm:t>
        <a:bodyPr/>
        <a:lstStyle/>
        <a:p>
          <a:endParaRPr lang="en-US"/>
        </a:p>
      </dgm:t>
    </dgm:pt>
    <dgm:pt modelId="{BE407286-9BC2-4FD4-A690-D5925653C57E}">
      <dgm:prSet/>
      <dgm:spPr/>
      <dgm:t>
        <a:bodyPr/>
        <a:lstStyle/>
        <a:p>
          <a:r>
            <a:rPr lang="en-US" b="1"/>
            <a:t>Hemat (Cost reduction) </a:t>
          </a:r>
          <a:r>
            <a:rPr lang="en-US"/>
            <a:t>: produk / jasa yang ditawarkan membantu customer </a:t>
          </a:r>
          <a:r>
            <a:rPr lang="id-ID"/>
            <a:t>untuk melakukan efiensi berdasarkan atas</a:t>
          </a:r>
          <a:r>
            <a:rPr lang="en-US"/>
            <a:t> biaya pemakaian.</a:t>
          </a:r>
        </a:p>
      </dgm:t>
    </dgm:pt>
    <dgm:pt modelId="{CD8F761B-5022-45CD-B4C1-57529674318A}" type="parTrans" cxnId="{AB50CD2C-F46D-43C1-A788-D595D9CE198C}">
      <dgm:prSet/>
      <dgm:spPr/>
      <dgm:t>
        <a:bodyPr/>
        <a:lstStyle/>
        <a:p>
          <a:endParaRPr lang="en-US"/>
        </a:p>
      </dgm:t>
    </dgm:pt>
    <dgm:pt modelId="{FB9A5AAC-33CA-43C4-9707-D2814A290AD5}" type="sibTrans" cxnId="{AB50CD2C-F46D-43C1-A788-D595D9CE198C}">
      <dgm:prSet/>
      <dgm:spPr/>
      <dgm:t>
        <a:bodyPr/>
        <a:lstStyle/>
        <a:p>
          <a:endParaRPr lang="en-US"/>
        </a:p>
      </dgm:t>
    </dgm:pt>
    <dgm:pt modelId="{6C61D4F6-57B5-4295-BB82-ACAA6AA0008F}">
      <dgm:prSet/>
      <dgm:spPr/>
      <dgm:t>
        <a:bodyPr/>
        <a:lstStyle/>
        <a:p>
          <a:r>
            <a:rPr lang="en-US" b="1"/>
            <a:t>Meminimasi Resiko (Risk reduction) </a:t>
          </a:r>
          <a:r>
            <a:rPr lang="en-US"/>
            <a:t>: menawarkan produk /  jasa yang meminimalkan risiko yang ditanggung customer seperti garansi.</a:t>
          </a:r>
        </a:p>
      </dgm:t>
    </dgm:pt>
    <dgm:pt modelId="{8F8B4969-B11B-43C9-8F95-314A45BFE163}" type="parTrans" cxnId="{47EBC0FC-D67A-4CB6-AA45-680320D0C517}">
      <dgm:prSet/>
      <dgm:spPr/>
      <dgm:t>
        <a:bodyPr/>
        <a:lstStyle/>
        <a:p>
          <a:endParaRPr lang="en-US"/>
        </a:p>
      </dgm:t>
    </dgm:pt>
    <dgm:pt modelId="{41EF5564-F431-4750-9C6A-29826E09B53C}" type="sibTrans" cxnId="{47EBC0FC-D67A-4CB6-AA45-680320D0C517}">
      <dgm:prSet/>
      <dgm:spPr/>
      <dgm:t>
        <a:bodyPr/>
        <a:lstStyle/>
        <a:p>
          <a:endParaRPr lang="en-US"/>
        </a:p>
      </dgm:t>
    </dgm:pt>
    <dgm:pt modelId="{2C347E35-4531-485E-800D-E82F45516B54}">
      <dgm:prSet/>
      <dgm:spPr/>
      <dgm:t>
        <a:bodyPr/>
        <a:lstStyle/>
        <a:p>
          <a:r>
            <a:rPr lang="en-US" b="1"/>
            <a:t>Akses (Accessibility) </a:t>
          </a:r>
          <a:r>
            <a:rPr lang="en-US"/>
            <a:t>: mempermudah akses customer terhadap produk /  jasa yang ditawarkan.</a:t>
          </a:r>
        </a:p>
      </dgm:t>
    </dgm:pt>
    <dgm:pt modelId="{4B4B0730-FB37-4C2F-BA11-3D1D2F6367A3}" type="parTrans" cxnId="{6C529773-A135-44EB-A0F9-41778EFA9A52}">
      <dgm:prSet/>
      <dgm:spPr/>
      <dgm:t>
        <a:bodyPr/>
        <a:lstStyle/>
        <a:p>
          <a:endParaRPr lang="en-US"/>
        </a:p>
      </dgm:t>
    </dgm:pt>
    <dgm:pt modelId="{E66A956A-3DBC-43AA-8980-BF5AFD64E6DE}" type="sibTrans" cxnId="{6C529773-A135-44EB-A0F9-41778EFA9A52}">
      <dgm:prSet/>
      <dgm:spPr/>
      <dgm:t>
        <a:bodyPr/>
        <a:lstStyle/>
        <a:p>
          <a:endParaRPr lang="en-US"/>
        </a:p>
      </dgm:t>
    </dgm:pt>
    <dgm:pt modelId="{7501D713-3422-45AD-BA1F-938298441077}">
      <dgm:prSet/>
      <dgm:spPr/>
      <dgm:t>
        <a:bodyPr/>
        <a:lstStyle/>
        <a:p>
          <a:r>
            <a:rPr lang="en-US" b="1"/>
            <a:t>Kenyamanan (Convenience/usability)</a:t>
          </a:r>
          <a:r>
            <a:rPr lang="en-US"/>
            <a:t> : menawarkan produk /  jasa yang nyaman dan cenderung mempermudah customer.</a:t>
          </a:r>
        </a:p>
      </dgm:t>
    </dgm:pt>
    <dgm:pt modelId="{F1779193-7F9B-4CDD-8B0E-2B8DDC6A3708}" type="parTrans" cxnId="{093F8185-0516-4ECA-9C91-B15070C6BEB1}">
      <dgm:prSet/>
      <dgm:spPr/>
      <dgm:t>
        <a:bodyPr/>
        <a:lstStyle/>
        <a:p>
          <a:endParaRPr lang="en-US"/>
        </a:p>
      </dgm:t>
    </dgm:pt>
    <dgm:pt modelId="{6761B8C2-6B66-4E22-92E5-3E2619F394C3}" type="sibTrans" cxnId="{093F8185-0516-4ECA-9C91-B15070C6BEB1}">
      <dgm:prSet/>
      <dgm:spPr/>
      <dgm:t>
        <a:bodyPr/>
        <a:lstStyle/>
        <a:p>
          <a:endParaRPr lang="en-US"/>
        </a:p>
      </dgm:t>
    </dgm:pt>
    <dgm:pt modelId="{621EF07F-8BF0-4DB6-8FCD-14B09AB96D59}" type="pres">
      <dgm:prSet presAssocID="{55F1A971-E1E4-4654-B4B1-24043AC797B6}" presName="diagram" presStyleCnt="0">
        <dgm:presLayoutVars>
          <dgm:dir/>
          <dgm:resizeHandles val="exact"/>
        </dgm:presLayoutVars>
      </dgm:prSet>
      <dgm:spPr/>
    </dgm:pt>
    <dgm:pt modelId="{5576EC1F-CC19-4585-8E46-71EB4AC94C95}" type="pres">
      <dgm:prSet presAssocID="{B6137E52-1EAE-46EB-8565-55D4162ED259}" presName="node" presStyleLbl="node1" presStyleIdx="0" presStyleCnt="6">
        <dgm:presLayoutVars>
          <dgm:bulletEnabled val="1"/>
        </dgm:presLayoutVars>
      </dgm:prSet>
      <dgm:spPr/>
    </dgm:pt>
    <dgm:pt modelId="{ABD0056B-5815-4293-A781-AD6C3EF29D27}" type="pres">
      <dgm:prSet presAssocID="{4BAEB917-8286-4499-8D5F-BD5100F85B88}" presName="sibTrans" presStyleCnt="0"/>
      <dgm:spPr/>
    </dgm:pt>
    <dgm:pt modelId="{BD5A3851-E878-4BCB-B825-9995515CA4E9}" type="pres">
      <dgm:prSet presAssocID="{1E939151-FF42-41A2-9106-E494A0D20A0A}" presName="node" presStyleLbl="node1" presStyleIdx="1" presStyleCnt="6">
        <dgm:presLayoutVars>
          <dgm:bulletEnabled val="1"/>
        </dgm:presLayoutVars>
      </dgm:prSet>
      <dgm:spPr/>
    </dgm:pt>
    <dgm:pt modelId="{3B2B1B0F-E26A-4B9D-92AE-71413D3EAC6D}" type="pres">
      <dgm:prSet presAssocID="{CE6EBEE3-455A-4CF7-BB99-177C70844544}" presName="sibTrans" presStyleCnt="0"/>
      <dgm:spPr/>
    </dgm:pt>
    <dgm:pt modelId="{1184509C-60DD-4A83-BECB-41237F38B63E}" type="pres">
      <dgm:prSet presAssocID="{BE407286-9BC2-4FD4-A690-D5925653C57E}" presName="node" presStyleLbl="node1" presStyleIdx="2" presStyleCnt="6">
        <dgm:presLayoutVars>
          <dgm:bulletEnabled val="1"/>
        </dgm:presLayoutVars>
      </dgm:prSet>
      <dgm:spPr/>
    </dgm:pt>
    <dgm:pt modelId="{8409B212-A1FF-4667-A9D8-975F97C33791}" type="pres">
      <dgm:prSet presAssocID="{FB9A5AAC-33CA-43C4-9707-D2814A290AD5}" presName="sibTrans" presStyleCnt="0"/>
      <dgm:spPr/>
    </dgm:pt>
    <dgm:pt modelId="{05165329-EA1E-4787-946E-651D1F219039}" type="pres">
      <dgm:prSet presAssocID="{6C61D4F6-57B5-4295-BB82-ACAA6AA0008F}" presName="node" presStyleLbl="node1" presStyleIdx="3" presStyleCnt="6">
        <dgm:presLayoutVars>
          <dgm:bulletEnabled val="1"/>
        </dgm:presLayoutVars>
      </dgm:prSet>
      <dgm:spPr/>
    </dgm:pt>
    <dgm:pt modelId="{FC26D3F2-F645-4026-BF46-DB95790F0981}" type="pres">
      <dgm:prSet presAssocID="{41EF5564-F431-4750-9C6A-29826E09B53C}" presName="sibTrans" presStyleCnt="0"/>
      <dgm:spPr/>
    </dgm:pt>
    <dgm:pt modelId="{C374E29B-8DEF-4178-91F3-C11EE7537A63}" type="pres">
      <dgm:prSet presAssocID="{2C347E35-4531-485E-800D-E82F45516B54}" presName="node" presStyleLbl="node1" presStyleIdx="4" presStyleCnt="6">
        <dgm:presLayoutVars>
          <dgm:bulletEnabled val="1"/>
        </dgm:presLayoutVars>
      </dgm:prSet>
      <dgm:spPr/>
    </dgm:pt>
    <dgm:pt modelId="{07AED074-A0C4-47AC-9B4F-200B28F9E80D}" type="pres">
      <dgm:prSet presAssocID="{E66A956A-3DBC-43AA-8980-BF5AFD64E6DE}" presName="sibTrans" presStyleCnt="0"/>
      <dgm:spPr/>
    </dgm:pt>
    <dgm:pt modelId="{7A4A2C3D-E8A1-4A88-95F7-6519E7F2E8BE}" type="pres">
      <dgm:prSet presAssocID="{7501D713-3422-45AD-BA1F-938298441077}" presName="node" presStyleLbl="node1" presStyleIdx="5" presStyleCnt="6">
        <dgm:presLayoutVars>
          <dgm:bulletEnabled val="1"/>
        </dgm:presLayoutVars>
      </dgm:prSet>
      <dgm:spPr/>
    </dgm:pt>
  </dgm:ptLst>
  <dgm:cxnLst>
    <dgm:cxn modelId="{C94E3D13-EBB9-41ED-B7FB-CFBC7A1C0AE2}" type="presOf" srcId="{B6137E52-1EAE-46EB-8565-55D4162ED259}" destId="{5576EC1F-CC19-4585-8E46-71EB4AC94C95}" srcOrd="0" destOrd="0" presId="urn:microsoft.com/office/officeart/2005/8/layout/default"/>
    <dgm:cxn modelId="{65D08425-D533-4895-8C06-811E63A5D71D}" type="presOf" srcId="{55F1A971-E1E4-4654-B4B1-24043AC797B6}" destId="{621EF07F-8BF0-4DB6-8FCD-14B09AB96D59}" srcOrd="0" destOrd="0" presId="urn:microsoft.com/office/officeart/2005/8/layout/default"/>
    <dgm:cxn modelId="{AB50CD2C-F46D-43C1-A788-D595D9CE198C}" srcId="{55F1A971-E1E4-4654-B4B1-24043AC797B6}" destId="{BE407286-9BC2-4FD4-A690-D5925653C57E}" srcOrd="2" destOrd="0" parTransId="{CD8F761B-5022-45CD-B4C1-57529674318A}" sibTransId="{FB9A5AAC-33CA-43C4-9707-D2814A290AD5}"/>
    <dgm:cxn modelId="{E8E4E23A-3D2C-4381-B98D-D746E2BC4DF5}" type="presOf" srcId="{BE407286-9BC2-4FD4-A690-D5925653C57E}" destId="{1184509C-60DD-4A83-BECB-41237F38B63E}" srcOrd="0" destOrd="0" presId="urn:microsoft.com/office/officeart/2005/8/layout/default"/>
    <dgm:cxn modelId="{99216D4F-32AB-4ECD-A41C-3C3C72879DED}" type="presOf" srcId="{1E939151-FF42-41A2-9106-E494A0D20A0A}" destId="{BD5A3851-E878-4BCB-B825-9995515CA4E9}" srcOrd="0" destOrd="0" presId="urn:microsoft.com/office/officeart/2005/8/layout/default"/>
    <dgm:cxn modelId="{12AB8D4F-A4EB-4F9F-AB45-33723F133507}" type="presOf" srcId="{6C61D4F6-57B5-4295-BB82-ACAA6AA0008F}" destId="{05165329-EA1E-4787-946E-651D1F219039}" srcOrd="0" destOrd="0" presId="urn:microsoft.com/office/officeart/2005/8/layout/default"/>
    <dgm:cxn modelId="{6C529773-A135-44EB-A0F9-41778EFA9A52}" srcId="{55F1A971-E1E4-4654-B4B1-24043AC797B6}" destId="{2C347E35-4531-485E-800D-E82F45516B54}" srcOrd="4" destOrd="0" parTransId="{4B4B0730-FB37-4C2F-BA11-3D1D2F6367A3}" sibTransId="{E66A956A-3DBC-43AA-8980-BF5AFD64E6DE}"/>
    <dgm:cxn modelId="{981F0C74-464C-4A00-A294-7D40B3A92C9F}" srcId="{55F1A971-E1E4-4654-B4B1-24043AC797B6}" destId="{B6137E52-1EAE-46EB-8565-55D4162ED259}" srcOrd="0" destOrd="0" parTransId="{E4681173-5CF8-441F-A4B4-459F2059945D}" sibTransId="{4BAEB917-8286-4499-8D5F-BD5100F85B88}"/>
    <dgm:cxn modelId="{093F8185-0516-4ECA-9C91-B15070C6BEB1}" srcId="{55F1A971-E1E4-4654-B4B1-24043AC797B6}" destId="{7501D713-3422-45AD-BA1F-938298441077}" srcOrd="5" destOrd="0" parTransId="{F1779193-7F9B-4CDD-8B0E-2B8DDC6A3708}" sibTransId="{6761B8C2-6B66-4E22-92E5-3E2619F394C3}"/>
    <dgm:cxn modelId="{87F6A0A6-A72C-4A4F-BEED-6531187412EE}" type="presOf" srcId="{2C347E35-4531-485E-800D-E82F45516B54}" destId="{C374E29B-8DEF-4178-91F3-C11EE7537A63}" srcOrd="0" destOrd="0" presId="urn:microsoft.com/office/officeart/2005/8/layout/default"/>
    <dgm:cxn modelId="{043DE9B8-46DE-4BE9-BB41-456EABF99A46}" type="presOf" srcId="{7501D713-3422-45AD-BA1F-938298441077}" destId="{7A4A2C3D-E8A1-4A88-95F7-6519E7F2E8BE}" srcOrd="0" destOrd="0" presId="urn:microsoft.com/office/officeart/2005/8/layout/default"/>
    <dgm:cxn modelId="{D60587FA-0EBC-4CEB-8272-E4A0768B6525}" srcId="{55F1A971-E1E4-4654-B4B1-24043AC797B6}" destId="{1E939151-FF42-41A2-9106-E494A0D20A0A}" srcOrd="1" destOrd="0" parTransId="{39E8178D-3760-40E1-9626-A6762B9A6FDB}" sibTransId="{CE6EBEE3-455A-4CF7-BB99-177C70844544}"/>
    <dgm:cxn modelId="{47EBC0FC-D67A-4CB6-AA45-680320D0C517}" srcId="{55F1A971-E1E4-4654-B4B1-24043AC797B6}" destId="{6C61D4F6-57B5-4295-BB82-ACAA6AA0008F}" srcOrd="3" destOrd="0" parTransId="{8F8B4969-B11B-43C9-8F95-314A45BFE163}" sibTransId="{41EF5564-F431-4750-9C6A-29826E09B53C}"/>
    <dgm:cxn modelId="{D8643999-1DDD-4BAA-A3F5-D53536D45217}" type="presParOf" srcId="{621EF07F-8BF0-4DB6-8FCD-14B09AB96D59}" destId="{5576EC1F-CC19-4585-8E46-71EB4AC94C95}" srcOrd="0" destOrd="0" presId="urn:microsoft.com/office/officeart/2005/8/layout/default"/>
    <dgm:cxn modelId="{C94BFAE1-2B91-449D-93C2-53E542E9E279}" type="presParOf" srcId="{621EF07F-8BF0-4DB6-8FCD-14B09AB96D59}" destId="{ABD0056B-5815-4293-A781-AD6C3EF29D27}" srcOrd="1" destOrd="0" presId="urn:microsoft.com/office/officeart/2005/8/layout/default"/>
    <dgm:cxn modelId="{7D947EAD-976D-4904-A2D5-C911D37F1165}" type="presParOf" srcId="{621EF07F-8BF0-4DB6-8FCD-14B09AB96D59}" destId="{BD5A3851-E878-4BCB-B825-9995515CA4E9}" srcOrd="2" destOrd="0" presId="urn:microsoft.com/office/officeart/2005/8/layout/default"/>
    <dgm:cxn modelId="{E89BD637-4822-43A1-9338-0C635527625D}" type="presParOf" srcId="{621EF07F-8BF0-4DB6-8FCD-14B09AB96D59}" destId="{3B2B1B0F-E26A-4B9D-92AE-71413D3EAC6D}" srcOrd="3" destOrd="0" presId="urn:microsoft.com/office/officeart/2005/8/layout/default"/>
    <dgm:cxn modelId="{E9F8846D-0861-4FD5-90C3-1F72B29D8657}" type="presParOf" srcId="{621EF07F-8BF0-4DB6-8FCD-14B09AB96D59}" destId="{1184509C-60DD-4A83-BECB-41237F38B63E}" srcOrd="4" destOrd="0" presId="urn:microsoft.com/office/officeart/2005/8/layout/default"/>
    <dgm:cxn modelId="{C05FBD74-CC19-46BD-84A9-02869E2683D7}" type="presParOf" srcId="{621EF07F-8BF0-4DB6-8FCD-14B09AB96D59}" destId="{8409B212-A1FF-4667-A9D8-975F97C33791}" srcOrd="5" destOrd="0" presId="urn:microsoft.com/office/officeart/2005/8/layout/default"/>
    <dgm:cxn modelId="{1856C52D-8006-4D42-80E0-DC46B93CB94A}" type="presParOf" srcId="{621EF07F-8BF0-4DB6-8FCD-14B09AB96D59}" destId="{05165329-EA1E-4787-946E-651D1F219039}" srcOrd="6" destOrd="0" presId="urn:microsoft.com/office/officeart/2005/8/layout/default"/>
    <dgm:cxn modelId="{9B2FE201-FD89-42BE-A8D7-A2B09FCD1ECF}" type="presParOf" srcId="{621EF07F-8BF0-4DB6-8FCD-14B09AB96D59}" destId="{FC26D3F2-F645-4026-BF46-DB95790F0981}" srcOrd="7" destOrd="0" presId="urn:microsoft.com/office/officeart/2005/8/layout/default"/>
    <dgm:cxn modelId="{C23DDD2B-8726-4BC7-8D8E-8C6835132264}" type="presParOf" srcId="{621EF07F-8BF0-4DB6-8FCD-14B09AB96D59}" destId="{C374E29B-8DEF-4178-91F3-C11EE7537A63}" srcOrd="8" destOrd="0" presId="urn:microsoft.com/office/officeart/2005/8/layout/default"/>
    <dgm:cxn modelId="{BFB102D2-42C5-4E14-9EBA-328C36BD35E8}" type="presParOf" srcId="{621EF07F-8BF0-4DB6-8FCD-14B09AB96D59}" destId="{07AED074-A0C4-47AC-9B4F-200B28F9E80D}" srcOrd="9" destOrd="0" presId="urn:microsoft.com/office/officeart/2005/8/layout/default"/>
    <dgm:cxn modelId="{1E6CD321-727E-4FDA-9362-6E8315DCCB11}" type="presParOf" srcId="{621EF07F-8BF0-4DB6-8FCD-14B09AB96D59}" destId="{7A4A2C3D-E8A1-4A88-95F7-6519E7F2E8B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C177A6-F347-4EA6-8A9D-2BB7B6C2B72F}"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n-US"/>
        </a:p>
      </dgm:t>
    </dgm:pt>
    <dgm:pt modelId="{2BCBF91E-C48E-4F02-A32A-3A80F55161B6}">
      <dgm:prSet phldrT="[Text]" custT="1"/>
      <dgm:spPr/>
      <dgm:t>
        <a:bodyPr/>
        <a:lstStyle/>
        <a:p>
          <a:pPr algn="ctr"/>
          <a:r>
            <a:rPr lang="en-US" sz="2400" b="0" dirty="0">
              <a:effectLst/>
              <a:latin typeface="Arial" pitchFamily="34" charset="0"/>
              <a:cs typeface="Arial" pitchFamily="34" charset="0"/>
            </a:rPr>
            <a:t>Convenience/usability</a:t>
          </a:r>
        </a:p>
      </dgm:t>
    </dgm:pt>
    <dgm:pt modelId="{4419466F-9192-4C43-997D-0267C9DAC39E}" type="parTrans" cxnId="{24DDCC3F-4EE6-4A7F-8BCA-54CC96E4A9CF}">
      <dgm:prSet/>
      <dgm:spPr/>
      <dgm:t>
        <a:bodyPr/>
        <a:lstStyle/>
        <a:p>
          <a:pPr algn="ctr"/>
          <a:endParaRPr lang="en-US" sz="2400" b="0">
            <a:solidFill>
              <a:schemeClr val="tx1"/>
            </a:solidFill>
            <a:effectLst/>
          </a:endParaRPr>
        </a:p>
      </dgm:t>
    </dgm:pt>
    <dgm:pt modelId="{CC093F61-19AB-46E7-9BA3-5AF3835A4694}" type="sibTrans" cxnId="{24DDCC3F-4EE6-4A7F-8BCA-54CC96E4A9CF}">
      <dgm:prSet/>
      <dgm:spPr/>
      <dgm:t>
        <a:bodyPr/>
        <a:lstStyle/>
        <a:p>
          <a:pPr algn="ctr"/>
          <a:endParaRPr lang="en-US" sz="2400" b="0">
            <a:solidFill>
              <a:schemeClr val="tx1"/>
            </a:solidFill>
            <a:effectLst/>
          </a:endParaRPr>
        </a:p>
      </dgm:t>
    </dgm:pt>
    <dgm:pt modelId="{11862A57-C32D-48B9-AAE2-7AF1D8DE8AFA}">
      <dgm:prSet phldrT="[Text]" custT="1"/>
      <dgm:spPr/>
      <dgm:t>
        <a:bodyPr/>
        <a:lstStyle/>
        <a:p>
          <a:pPr algn="ctr"/>
          <a:r>
            <a:rPr lang="en-US" sz="2400" b="0" dirty="0">
              <a:effectLst/>
              <a:latin typeface="Arial" pitchFamily="34" charset="0"/>
              <a:cs typeface="Arial" pitchFamily="34" charset="0"/>
            </a:rPr>
            <a:t>Accessibility</a:t>
          </a:r>
        </a:p>
      </dgm:t>
    </dgm:pt>
    <dgm:pt modelId="{F192A2D0-4F4A-48C9-AA2F-6F89B945CB87}" type="sibTrans" cxnId="{1D5AFE86-76B8-4F40-A94F-703EA034D5FC}">
      <dgm:prSet/>
      <dgm:spPr/>
      <dgm:t>
        <a:bodyPr/>
        <a:lstStyle/>
        <a:p>
          <a:pPr algn="ctr"/>
          <a:endParaRPr lang="en-US" sz="2400" b="0">
            <a:solidFill>
              <a:schemeClr val="tx1"/>
            </a:solidFill>
            <a:effectLst/>
          </a:endParaRPr>
        </a:p>
      </dgm:t>
    </dgm:pt>
    <dgm:pt modelId="{E4BEF13B-3AE5-4D4B-AD8E-3DAA8197F020}" type="parTrans" cxnId="{1D5AFE86-76B8-4F40-A94F-703EA034D5FC}">
      <dgm:prSet/>
      <dgm:spPr/>
      <dgm:t>
        <a:bodyPr/>
        <a:lstStyle/>
        <a:p>
          <a:pPr algn="ctr"/>
          <a:endParaRPr lang="en-US" sz="2400" b="0">
            <a:solidFill>
              <a:schemeClr val="tx1"/>
            </a:solidFill>
            <a:effectLst/>
          </a:endParaRPr>
        </a:p>
      </dgm:t>
    </dgm:pt>
    <dgm:pt modelId="{1BB646E3-B707-4F6B-AFEE-953B2D408303}">
      <dgm:prSet phldrT="[Text]" custT="1"/>
      <dgm:spPr/>
      <dgm:t>
        <a:bodyPr/>
        <a:lstStyle/>
        <a:p>
          <a:pPr algn="ctr"/>
          <a:r>
            <a:rPr lang="en-US" sz="2400" b="0" dirty="0">
              <a:effectLst/>
              <a:latin typeface="Arial" pitchFamily="34" charset="0"/>
              <a:cs typeface="Arial" pitchFamily="34" charset="0"/>
            </a:rPr>
            <a:t>Risk reduction</a:t>
          </a:r>
        </a:p>
      </dgm:t>
    </dgm:pt>
    <dgm:pt modelId="{E17241F9-B3BA-49AF-8915-228EAFA379D9}" type="sibTrans" cxnId="{E9242ABE-EA96-405A-A739-5E8735094857}">
      <dgm:prSet/>
      <dgm:spPr/>
      <dgm:t>
        <a:bodyPr/>
        <a:lstStyle/>
        <a:p>
          <a:pPr algn="ctr"/>
          <a:endParaRPr lang="en-US" sz="2400" b="0">
            <a:solidFill>
              <a:schemeClr val="tx1"/>
            </a:solidFill>
            <a:effectLst/>
          </a:endParaRPr>
        </a:p>
      </dgm:t>
    </dgm:pt>
    <dgm:pt modelId="{8F1A3AD0-874B-4DDB-BF65-0415549EADE7}" type="parTrans" cxnId="{E9242ABE-EA96-405A-A739-5E8735094857}">
      <dgm:prSet/>
      <dgm:spPr/>
      <dgm:t>
        <a:bodyPr/>
        <a:lstStyle/>
        <a:p>
          <a:pPr algn="ctr"/>
          <a:endParaRPr lang="en-US" sz="2400" b="0">
            <a:solidFill>
              <a:schemeClr val="tx1"/>
            </a:solidFill>
            <a:effectLst/>
          </a:endParaRPr>
        </a:p>
      </dgm:t>
    </dgm:pt>
    <dgm:pt modelId="{FB1143D5-B794-44B5-88E1-3301E80286D0}">
      <dgm:prSet phldrT="[Text]" custT="1"/>
      <dgm:spPr/>
      <dgm:t>
        <a:bodyPr/>
        <a:lstStyle/>
        <a:p>
          <a:pPr algn="ctr"/>
          <a:r>
            <a:rPr lang="en-US" sz="2400" b="0" dirty="0">
              <a:effectLst/>
              <a:latin typeface="Arial" pitchFamily="34" charset="0"/>
              <a:cs typeface="Arial" pitchFamily="34" charset="0"/>
            </a:rPr>
            <a:t>Cost reduction</a:t>
          </a:r>
        </a:p>
      </dgm:t>
    </dgm:pt>
    <dgm:pt modelId="{52EB2BB5-3ECF-4CA8-BC07-53BB2D68A186}" type="sibTrans" cxnId="{C6F0EF66-D710-4ACA-B5F8-0AE99B37CB76}">
      <dgm:prSet/>
      <dgm:spPr/>
      <dgm:t>
        <a:bodyPr/>
        <a:lstStyle/>
        <a:p>
          <a:pPr algn="ctr"/>
          <a:endParaRPr lang="en-US" sz="2400" b="0">
            <a:solidFill>
              <a:schemeClr val="tx1"/>
            </a:solidFill>
            <a:effectLst/>
          </a:endParaRPr>
        </a:p>
      </dgm:t>
    </dgm:pt>
    <dgm:pt modelId="{89AE0B4F-C270-473E-804C-A1C51EF41722}" type="parTrans" cxnId="{C6F0EF66-D710-4ACA-B5F8-0AE99B37CB76}">
      <dgm:prSet/>
      <dgm:spPr/>
      <dgm:t>
        <a:bodyPr/>
        <a:lstStyle/>
        <a:p>
          <a:pPr algn="ctr"/>
          <a:endParaRPr lang="en-US" sz="2400" b="0">
            <a:solidFill>
              <a:schemeClr val="tx1"/>
            </a:solidFill>
            <a:effectLst/>
          </a:endParaRPr>
        </a:p>
      </dgm:t>
    </dgm:pt>
    <dgm:pt modelId="{04C9F023-9E1C-4D17-9ECB-6744F91A704C}">
      <dgm:prSet phldrT="[Text]" custT="1"/>
      <dgm:spPr/>
      <dgm:t>
        <a:bodyPr/>
        <a:lstStyle/>
        <a:p>
          <a:pPr algn="ctr"/>
          <a:r>
            <a:rPr lang="en-US" sz="2400" b="0" dirty="0">
              <a:effectLst/>
              <a:latin typeface="Arial" pitchFamily="34" charset="0"/>
              <a:cs typeface="Arial" pitchFamily="34" charset="0"/>
            </a:rPr>
            <a:t>Price</a:t>
          </a:r>
        </a:p>
      </dgm:t>
    </dgm:pt>
    <dgm:pt modelId="{06E47E57-0822-4D15-86F6-0AC8BCD8DFD8}" type="sibTrans" cxnId="{97AC9D43-BC08-4E37-B1D4-072A54116745}">
      <dgm:prSet/>
      <dgm:spPr/>
      <dgm:t>
        <a:bodyPr/>
        <a:lstStyle/>
        <a:p>
          <a:pPr algn="ctr"/>
          <a:endParaRPr lang="en-US" sz="2400" b="0">
            <a:solidFill>
              <a:schemeClr val="tx1"/>
            </a:solidFill>
            <a:effectLst/>
          </a:endParaRPr>
        </a:p>
      </dgm:t>
    </dgm:pt>
    <dgm:pt modelId="{F48E2391-8427-4697-994C-83008A24DACA}" type="parTrans" cxnId="{97AC9D43-BC08-4E37-B1D4-072A54116745}">
      <dgm:prSet/>
      <dgm:spPr/>
      <dgm:t>
        <a:bodyPr/>
        <a:lstStyle/>
        <a:p>
          <a:pPr algn="ctr"/>
          <a:endParaRPr lang="en-US" sz="2400" b="0">
            <a:solidFill>
              <a:schemeClr val="tx1"/>
            </a:solidFill>
            <a:effectLst/>
          </a:endParaRPr>
        </a:p>
      </dgm:t>
    </dgm:pt>
    <dgm:pt modelId="{EB9BDE93-09A7-4667-A5F8-92BE597AEF1F}">
      <dgm:prSet phldrT="[Text]" custT="1"/>
      <dgm:spPr/>
      <dgm:t>
        <a:bodyPr/>
        <a:lstStyle/>
        <a:p>
          <a:pPr algn="ctr"/>
          <a:r>
            <a:rPr lang="en-US" sz="2400" b="0" dirty="0">
              <a:effectLst/>
              <a:latin typeface="Arial" pitchFamily="34" charset="0"/>
              <a:cs typeface="Arial" pitchFamily="34" charset="0"/>
            </a:rPr>
            <a:t>Brand/status</a:t>
          </a:r>
        </a:p>
      </dgm:t>
    </dgm:pt>
    <dgm:pt modelId="{402D5F50-72ED-4A17-A461-3D9B27E2CA4B}" type="sibTrans" cxnId="{7CCCE892-EE89-45BD-A40C-D7B2BBBF7E53}">
      <dgm:prSet/>
      <dgm:spPr/>
      <dgm:t>
        <a:bodyPr/>
        <a:lstStyle/>
        <a:p>
          <a:pPr algn="ctr"/>
          <a:endParaRPr lang="en-US" sz="2400" b="0">
            <a:solidFill>
              <a:schemeClr val="tx1"/>
            </a:solidFill>
            <a:effectLst/>
          </a:endParaRPr>
        </a:p>
      </dgm:t>
    </dgm:pt>
    <dgm:pt modelId="{041AD637-5145-4CF7-8346-814D418472DE}" type="parTrans" cxnId="{7CCCE892-EE89-45BD-A40C-D7B2BBBF7E53}">
      <dgm:prSet/>
      <dgm:spPr/>
      <dgm:t>
        <a:bodyPr/>
        <a:lstStyle/>
        <a:p>
          <a:pPr algn="ctr"/>
          <a:endParaRPr lang="en-US" sz="2400" b="0">
            <a:solidFill>
              <a:schemeClr val="tx1"/>
            </a:solidFill>
            <a:effectLst/>
          </a:endParaRPr>
        </a:p>
      </dgm:t>
    </dgm:pt>
    <dgm:pt modelId="{512EF15D-B3AB-4FD0-BA30-1C931EF85A4B}">
      <dgm:prSet phldrT="[Text]" custT="1"/>
      <dgm:spPr/>
      <dgm:t>
        <a:bodyPr/>
        <a:lstStyle/>
        <a:p>
          <a:pPr algn="ctr"/>
          <a:r>
            <a:rPr lang="en-US" sz="2400" b="0" dirty="0">
              <a:effectLst/>
              <a:latin typeface="Arial" pitchFamily="34" charset="0"/>
              <a:cs typeface="Arial" pitchFamily="34" charset="0"/>
            </a:rPr>
            <a:t>Design</a:t>
          </a:r>
        </a:p>
      </dgm:t>
    </dgm:pt>
    <dgm:pt modelId="{B9FE2BF0-7571-4AB8-805F-16DEC3C2DC13}" type="sibTrans" cxnId="{969D1355-4026-4AF8-BCA0-AAB1CC4B5DB6}">
      <dgm:prSet/>
      <dgm:spPr/>
      <dgm:t>
        <a:bodyPr/>
        <a:lstStyle/>
        <a:p>
          <a:pPr algn="ctr"/>
          <a:endParaRPr lang="en-US" sz="2400" b="0">
            <a:solidFill>
              <a:schemeClr val="tx1"/>
            </a:solidFill>
            <a:effectLst/>
          </a:endParaRPr>
        </a:p>
      </dgm:t>
    </dgm:pt>
    <dgm:pt modelId="{F3B3AB10-39C2-42E7-ADFB-A7E99844878C}" type="parTrans" cxnId="{969D1355-4026-4AF8-BCA0-AAB1CC4B5DB6}">
      <dgm:prSet/>
      <dgm:spPr/>
      <dgm:t>
        <a:bodyPr/>
        <a:lstStyle/>
        <a:p>
          <a:pPr algn="ctr"/>
          <a:endParaRPr lang="en-US" sz="2400" b="0">
            <a:solidFill>
              <a:schemeClr val="tx1"/>
            </a:solidFill>
            <a:effectLst/>
          </a:endParaRPr>
        </a:p>
      </dgm:t>
    </dgm:pt>
    <dgm:pt modelId="{FC139D96-D72A-4DC9-98AA-9F9AF903662B}">
      <dgm:prSet phldrT="[Text]" custT="1"/>
      <dgm:spPr/>
      <dgm:t>
        <a:bodyPr/>
        <a:lstStyle/>
        <a:p>
          <a:pPr algn="ctr"/>
          <a:r>
            <a:rPr lang="en-US" sz="2400" b="0" dirty="0">
              <a:effectLst/>
              <a:latin typeface="Arial" pitchFamily="34" charset="0"/>
              <a:cs typeface="Arial" pitchFamily="34" charset="0"/>
            </a:rPr>
            <a:t>“Getting the job done”</a:t>
          </a:r>
        </a:p>
      </dgm:t>
    </dgm:pt>
    <dgm:pt modelId="{ED519352-3E5A-486B-A95E-5F35FAC5427D}" type="sibTrans" cxnId="{FCC44314-9011-4048-A0AD-2C32832EC1B8}">
      <dgm:prSet/>
      <dgm:spPr/>
      <dgm:t>
        <a:bodyPr/>
        <a:lstStyle/>
        <a:p>
          <a:pPr algn="ctr"/>
          <a:endParaRPr lang="en-US" sz="2400" b="0">
            <a:solidFill>
              <a:schemeClr val="tx1"/>
            </a:solidFill>
            <a:effectLst/>
          </a:endParaRPr>
        </a:p>
      </dgm:t>
    </dgm:pt>
    <dgm:pt modelId="{5C175049-E1DE-4A96-A4FD-0B52F5A16D8B}" type="parTrans" cxnId="{FCC44314-9011-4048-A0AD-2C32832EC1B8}">
      <dgm:prSet/>
      <dgm:spPr/>
      <dgm:t>
        <a:bodyPr/>
        <a:lstStyle/>
        <a:p>
          <a:pPr algn="ctr"/>
          <a:endParaRPr lang="en-US" sz="2400" b="0">
            <a:solidFill>
              <a:schemeClr val="tx1"/>
            </a:solidFill>
            <a:effectLst/>
          </a:endParaRPr>
        </a:p>
      </dgm:t>
    </dgm:pt>
    <dgm:pt modelId="{22506B27-AD30-4989-851A-D9ACB3BBF3E9}">
      <dgm:prSet phldrT="[Text]" custT="1"/>
      <dgm:spPr/>
      <dgm:t>
        <a:bodyPr/>
        <a:lstStyle/>
        <a:p>
          <a:pPr algn="ctr"/>
          <a:r>
            <a:rPr lang="en-US" sz="2400" b="0" dirty="0">
              <a:effectLst/>
              <a:latin typeface="Arial" pitchFamily="34" charset="0"/>
              <a:cs typeface="Arial" pitchFamily="34" charset="0"/>
            </a:rPr>
            <a:t>Customization</a:t>
          </a:r>
        </a:p>
      </dgm:t>
    </dgm:pt>
    <dgm:pt modelId="{D4340070-F48C-4A38-9CE7-163BAF8DC2D8}" type="sibTrans" cxnId="{F7CDB45B-800F-4B07-8BE0-AAB0BA77C819}">
      <dgm:prSet/>
      <dgm:spPr/>
      <dgm:t>
        <a:bodyPr/>
        <a:lstStyle/>
        <a:p>
          <a:pPr algn="ctr"/>
          <a:endParaRPr lang="en-US" sz="2400" b="0">
            <a:solidFill>
              <a:schemeClr val="tx1"/>
            </a:solidFill>
            <a:effectLst/>
          </a:endParaRPr>
        </a:p>
      </dgm:t>
    </dgm:pt>
    <dgm:pt modelId="{BBDD2F1E-077F-42BA-92C0-38EFBDEC1C6A}" type="parTrans" cxnId="{F7CDB45B-800F-4B07-8BE0-AAB0BA77C819}">
      <dgm:prSet/>
      <dgm:spPr/>
      <dgm:t>
        <a:bodyPr/>
        <a:lstStyle/>
        <a:p>
          <a:pPr algn="ctr"/>
          <a:endParaRPr lang="en-US" sz="2400" b="0">
            <a:solidFill>
              <a:schemeClr val="tx1"/>
            </a:solidFill>
            <a:effectLst/>
          </a:endParaRPr>
        </a:p>
      </dgm:t>
    </dgm:pt>
    <dgm:pt modelId="{6DA3B49B-493C-45FB-8626-271E22E98A2C}">
      <dgm:prSet phldrT="[Text]" custT="1"/>
      <dgm:spPr/>
      <dgm:t>
        <a:bodyPr/>
        <a:lstStyle/>
        <a:p>
          <a:pPr algn="ctr"/>
          <a:r>
            <a:rPr lang="en-US" sz="2400" b="0" dirty="0">
              <a:effectLst/>
              <a:latin typeface="Arial" pitchFamily="34" charset="0"/>
              <a:cs typeface="Arial" pitchFamily="34" charset="0"/>
            </a:rPr>
            <a:t>Performance</a:t>
          </a:r>
        </a:p>
      </dgm:t>
    </dgm:pt>
    <dgm:pt modelId="{D93A0377-7A86-44B1-A185-59B6128FB556}" type="sibTrans" cxnId="{6589684C-8ED4-4CFE-A3AA-12210CAA5915}">
      <dgm:prSet/>
      <dgm:spPr/>
      <dgm:t>
        <a:bodyPr/>
        <a:lstStyle/>
        <a:p>
          <a:pPr algn="ctr"/>
          <a:endParaRPr lang="en-US" sz="2400" b="0">
            <a:solidFill>
              <a:schemeClr val="tx1"/>
            </a:solidFill>
            <a:effectLst/>
          </a:endParaRPr>
        </a:p>
      </dgm:t>
    </dgm:pt>
    <dgm:pt modelId="{F37E45BE-8A25-4883-AC85-1B702ED4C4B5}" type="parTrans" cxnId="{6589684C-8ED4-4CFE-A3AA-12210CAA5915}">
      <dgm:prSet/>
      <dgm:spPr/>
      <dgm:t>
        <a:bodyPr/>
        <a:lstStyle/>
        <a:p>
          <a:pPr algn="ctr"/>
          <a:endParaRPr lang="en-US" sz="2400" b="0">
            <a:solidFill>
              <a:schemeClr val="tx1"/>
            </a:solidFill>
            <a:effectLst/>
          </a:endParaRPr>
        </a:p>
      </dgm:t>
    </dgm:pt>
    <dgm:pt modelId="{F4FA7287-8D6D-4357-ACE9-F56C1FB920B7}">
      <dgm:prSet phldrT="[Text]" custT="1"/>
      <dgm:spPr/>
      <dgm:t>
        <a:bodyPr/>
        <a:lstStyle/>
        <a:p>
          <a:pPr algn="ctr"/>
          <a:r>
            <a:rPr lang="en-US" sz="2400" b="0" dirty="0">
              <a:effectLst/>
              <a:latin typeface="Arial" pitchFamily="34" charset="0"/>
              <a:cs typeface="Arial" pitchFamily="34" charset="0"/>
            </a:rPr>
            <a:t>Newness</a:t>
          </a:r>
        </a:p>
      </dgm:t>
    </dgm:pt>
    <dgm:pt modelId="{F013B15C-EF6B-4F9C-B7EE-8380219598B6}" type="sibTrans" cxnId="{3230E3B1-D8F5-425E-A940-D4B31D883196}">
      <dgm:prSet/>
      <dgm:spPr/>
      <dgm:t>
        <a:bodyPr/>
        <a:lstStyle/>
        <a:p>
          <a:pPr algn="ctr"/>
          <a:endParaRPr lang="en-US" sz="2400" b="0">
            <a:solidFill>
              <a:schemeClr val="tx1"/>
            </a:solidFill>
            <a:effectLst/>
          </a:endParaRPr>
        </a:p>
      </dgm:t>
    </dgm:pt>
    <dgm:pt modelId="{53DC4123-AF9C-498B-B358-ACFDF8FF9769}" type="parTrans" cxnId="{3230E3B1-D8F5-425E-A940-D4B31D883196}">
      <dgm:prSet/>
      <dgm:spPr/>
      <dgm:t>
        <a:bodyPr/>
        <a:lstStyle/>
        <a:p>
          <a:pPr algn="ctr"/>
          <a:endParaRPr lang="en-US" sz="2400" b="0">
            <a:solidFill>
              <a:schemeClr val="tx1"/>
            </a:solidFill>
            <a:effectLst/>
          </a:endParaRPr>
        </a:p>
      </dgm:t>
    </dgm:pt>
    <dgm:pt modelId="{CA07AC55-6BDB-4230-8DDB-24D6821A223E}" type="pres">
      <dgm:prSet presAssocID="{53C177A6-F347-4EA6-8A9D-2BB7B6C2B72F}" presName="linear" presStyleCnt="0">
        <dgm:presLayoutVars>
          <dgm:animLvl val="lvl"/>
          <dgm:resizeHandles val="exact"/>
        </dgm:presLayoutVars>
      </dgm:prSet>
      <dgm:spPr/>
    </dgm:pt>
    <dgm:pt modelId="{950D618C-2A80-4BFB-A371-F89391827F85}" type="pres">
      <dgm:prSet presAssocID="{F4FA7287-8D6D-4357-ACE9-F56C1FB920B7}" presName="parentText" presStyleLbl="node1" presStyleIdx="0" presStyleCnt="11">
        <dgm:presLayoutVars>
          <dgm:chMax val="0"/>
          <dgm:bulletEnabled val="1"/>
        </dgm:presLayoutVars>
      </dgm:prSet>
      <dgm:spPr/>
    </dgm:pt>
    <dgm:pt modelId="{456B0C41-18E8-4F46-B870-B264F7DF2870}" type="pres">
      <dgm:prSet presAssocID="{F013B15C-EF6B-4F9C-B7EE-8380219598B6}" presName="spacer" presStyleCnt="0"/>
      <dgm:spPr/>
    </dgm:pt>
    <dgm:pt modelId="{F0F48555-E5BF-477D-99FE-2DEACE27099E}" type="pres">
      <dgm:prSet presAssocID="{6DA3B49B-493C-45FB-8626-271E22E98A2C}" presName="parentText" presStyleLbl="node1" presStyleIdx="1" presStyleCnt="11" custLinFactNeighborX="-2778" custLinFactNeighborY="30119">
        <dgm:presLayoutVars>
          <dgm:chMax val="0"/>
          <dgm:bulletEnabled val="1"/>
        </dgm:presLayoutVars>
      </dgm:prSet>
      <dgm:spPr/>
    </dgm:pt>
    <dgm:pt modelId="{0E3F7640-255A-4CDC-8F05-8CDB3BD8AE90}" type="pres">
      <dgm:prSet presAssocID="{D93A0377-7A86-44B1-A185-59B6128FB556}" presName="spacer" presStyleCnt="0"/>
      <dgm:spPr/>
    </dgm:pt>
    <dgm:pt modelId="{AB16E759-84BD-417D-AFD6-FFD1D1CA2813}" type="pres">
      <dgm:prSet presAssocID="{22506B27-AD30-4989-851A-D9ACB3BBF3E9}" presName="parentText" presStyleLbl="node1" presStyleIdx="2" presStyleCnt="11">
        <dgm:presLayoutVars>
          <dgm:chMax val="0"/>
          <dgm:bulletEnabled val="1"/>
        </dgm:presLayoutVars>
      </dgm:prSet>
      <dgm:spPr/>
    </dgm:pt>
    <dgm:pt modelId="{9618B1E2-2725-43A6-B890-A3B4D6E6DB6F}" type="pres">
      <dgm:prSet presAssocID="{D4340070-F48C-4A38-9CE7-163BAF8DC2D8}" presName="spacer" presStyleCnt="0"/>
      <dgm:spPr/>
    </dgm:pt>
    <dgm:pt modelId="{9B9D3DB3-B6CC-4D0B-A96D-A2B15FA703D1}" type="pres">
      <dgm:prSet presAssocID="{FC139D96-D72A-4DC9-98AA-9F9AF903662B}" presName="parentText" presStyleLbl="node1" presStyleIdx="3" presStyleCnt="11">
        <dgm:presLayoutVars>
          <dgm:chMax val="0"/>
          <dgm:bulletEnabled val="1"/>
        </dgm:presLayoutVars>
      </dgm:prSet>
      <dgm:spPr/>
    </dgm:pt>
    <dgm:pt modelId="{5910DFF0-2FE2-4FF3-8B43-2A49F29F0D6E}" type="pres">
      <dgm:prSet presAssocID="{ED519352-3E5A-486B-A95E-5F35FAC5427D}" presName="spacer" presStyleCnt="0"/>
      <dgm:spPr/>
    </dgm:pt>
    <dgm:pt modelId="{C04BF080-31A8-4E7E-971C-DF60CEA16B76}" type="pres">
      <dgm:prSet presAssocID="{512EF15D-B3AB-4FD0-BA30-1C931EF85A4B}" presName="parentText" presStyleLbl="node1" presStyleIdx="4" presStyleCnt="11">
        <dgm:presLayoutVars>
          <dgm:chMax val="0"/>
          <dgm:bulletEnabled val="1"/>
        </dgm:presLayoutVars>
      </dgm:prSet>
      <dgm:spPr/>
    </dgm:pt>
    <dgm:pt modelId="{41ABEE44-2261-434F-BA20-6B25BEC591A0}" type="pres">
      <dgm:prSet presAssocID="{B9FE2BF0-7571-4AB8-805F-16DEC3C2DC13}" presName="spacer" presStyleCnt="0"/>
      <dgm:spPr/>
    </dgm:pt>
    <dgm:pt modelId="{2F2B1D1A-B157-4102-810A-C0740D00DAD2}" type="pres">
      <dgm:prSet presAssocID="{EB9BDE93-09A7-4667-A5F8-92BE597AEF1F}" presName="parentText" presStyleLbl="node1" presStyleIdx="5" presStyleCnt="11">
        <dgm:presLayoutVars>
          <dgm:chMax val="0"/>
          <dgm:bulletEnabled val="1"/>
        </dgm:presLayoutVars>
      </dgm:prSet>
      <dgm:spPr/>
    </dgm:pt>
    <dgm:pt modelId="{067AD23C-5E9E-4C2D-AF42-C76AE9B15B12}" type="pres">
      <dgm:prSet presAssocID="{402D5F50-72ED-4A17-A461-3D9B27E2CA4B}" presName="spacer" presStyleCnt="0"/>
      <dgm:spPr/>
    </dgm:pt>
    <dgm:pt modelId="{4F48E444-32CD-49B1-9BA6-24BCC45FA2BB}" type="pres">
      <dgm:prSet presAssocID="{04C9F023-9E1C-4D17-9ECB-6744F91A704C}" presName="parentText" presStyleLbl="node1" presStyleIdx="6" presStyleCnt="11">
        <dgm:presLayoutVars>
          <dgm:chMax val="0"/>
          <dgm:bulletEnabled val="1"/>
        </dgm:presLayoutVars>
      </dgm:prSet>
      <dgm:spPr/>
    </dgm:pt>
    <dgm:pt modelId="{45EDE181-9C28-49AB-B5EA-47427B806CCE}" type="pres">
      <dgm:prSet presAssocID="{06E47E57-0822-4D15-86F6-0AC8BCD8DFD8}" presName="spacer" presStyleCnt="0"/>
      <dgm:spPr/>
    </dgm:pt>
    <dgm:pt modelId="{7EBB5597-BC1B-46B4-9566-77EEBCEE1E66}" type="pres">
      <dgm:prSet presAssocID="{FB1143D5-B794-44B5-88E1-3301E80286D0}" presName="parentText" presStyleLbl="node1" presStyleIdx="7" presStyleCnt="11">
        <dgm:presLayoutVars>
          <dgm:chMax val="0"/>
          <dgm:bulletEnabled val="1"/>
        </dgm:presLayoutVars>
      </dgm:prSet>
      <dgm:spPr/>
    </dgm:pt>
    <dgm:pt modelId="{917FB3CE-1F7D-407A-89DE-1B48A6C80E92}" type="pres">
      <dgm:prSet presAssocID="{52EB2BB5-3ECF-4CA8-BC07-53BB2D68A186}" presName="spacer" presStyleCnt="0"/>
      <dgm:spPr/>
    </dgm:pt>
    <dgm:pt modelId="{F03795ED-B15A-4B36-A050-B0E583C62A5C}" type="pres">
      <dgm:prSet presAssocID="{1BB646E3-B707-4F6B-AFEE-953B2D408303}" presName="parentText" presStyleLbl="node1" presStyleIdx="8" presStyleCnt="11">
        <dgm:presLayoutVars>
          <dgm:chMax val="0"/>
          <dgm:bulletEnabled val="1"/>
        </dgm:presLayoutVars>
      </dgm:prSet>
      <dgm:spPr/>
    </dgm:pt>
    <dgm:pt modelId="{C8C8324B-7727-489A-8AC9-344C025529B1}" type="pres">
      <dgm:prSet presAssocID="{E17241F9-B3BA-49AF-8915-228EAFA379D9}" presName="spacer" presStyleCnt="0"/>
      <dgm:spPr/>
    </dgm:pt>
    <dgm:pt modelId="{AD58D5A3-2F45-4483-9CF2-DC3538CA0C73}" type="pres">
      <dgm:prSet presAssocID="{11862A57-C32D-48B9-AAE2-7AF1D8DE8AFA}" presName="parentText" presStyleLbl="node1" presStyleIdx="9" presStyleCnt="11">
        <dgm:presLayoutVars>
          <dgm:chMax val="0"/>
          <dgm:bulletEnabled val="1"/>
        </dgm:presLayoutVars>
      </dgm:prSet>
      <dgm:spPr/>
    </dgm:pt>
    <dgm:pt modelId="{CB8F75A1-CD95-4F66-B5D6-0132DCA4A9B9}" type="pres">
      <dgm:prSet presAssocID="{F192A2D0-4F4A-48C9-AA2F-6F89B945CB87}" presName="spacer" presStyleCnt="0"/>
      <dgm:spPr/>
    </dgm:pt>
    <dgm:pt modelId="{44093D59-CF09-4170-90BB-EBD7C17784BB}" type="pres">
      <dgm:prSet presAssocID="{2BCBF91E-C48E-4F02-A32A-3A80F55161B6}" presName="parentText" presStyleLbl="node1" presStyleIdx="10" presStyleCnt="11">
        <dgm:presLayoutVars>
          <dgm:chMax val="0"/>
          <dgm:bulletEnabled val="1"/>
        </dgm:presLayoutVars>
      </dgm:prSet>
      <dgm:spPr/>
    </dgm:pt>
  </dgm:ptLst>
  <dgm:cxnLst>
    <dgm:cxn modelId="{35024B0A-7D83-4C31-9343-7045737FDE31}" type="presOf" srcId="{F4FA7287-8D6D-4357-ACE9-F56C1FB920B7}" destId="{950D618C-2A80-4BFB-A371-F89391827F85}" srcOrd="0" destOrd="0" presId="urn:microsoft.com/office/officeart/2005/8/layout/vList2"/>
    <dgm:cxn modelId="{FCC44314-9011-4048-A0AD-2C32832EC1B8}" srcId="{53C177A6-F347-4EA6-8A9D-2BB7B6C2B72F}" destId="{FC139D96-D72A-4DC9-98AA-9F9AF903662B}" srcOrd="3" destOrd="0" parTransId="{5C175049-E1DE-4A96-A4FD-0B52F5A16D8B}" sibTransId="{ED519352-3E5A-486B-A95E-5F35FAC5427D}"/>
    <dgm:cxn modelId="{9B229426-60DC-4C47-9360-B1A7D1A2F264}" type="presOf" srcId="{2BCBF91E-C48E-4F02-A32A-3A80F55161B6}" destId="{44093D59-CF09-4170-90BB-EBD7C17784BB}" srcOrd="0" destOrd="0" presId="urn:microsoft.com/office/officeart/2005/8/layout/vList2"/>
    <dgm:cxn modelId="{BA11BC2B-2C90-4C1E-B2C8-82F43ADC3110}" type="presOf" srcId="{04C9F023-9E1C-4D17-9ECB-6744F91A704C}" destId="{4F48E444-32CD-49B1-9BA6-24BCC45FA2BB}" srcOrd="0" destOrd="0" presId="urn:microsoft.com/office/officeart/2005/8/layout/vList2"/>
    <dgm:cxn modelId="{9135B52F-702C-42BC-ADCE-0208E7D63B3A}" type="presOf" srcId="{6DA3B49B-493C-45FB-8626-271E22E98A2C}" destId="{F0F48555-E5BF-477D-99FE-2DEACE27099E}" srcOrd="0" destOrd="0" presId="urn:microsoft.com/office/officeart/2005/8/layout/vList2"/>
    <dgm:cxn modelId="{24DDCC3F-4EE6-4A7F-8BCA-54CC96E4A9CF}" srcId="{53C177A6-F347-4EA6-8A9D-2BB7B6C2B72F}" destId="{2BCBF91E-C48E-4F02-A32A-3A80F55161B6}" srcOrd="10" destOrd="0" parTransId="{4419466F-9192-4C43-997D-0267C9DAC39E}" sibTransId="{CC093F61-19AB-46E7-9BA3-5AF3835A4694}"/>
    <dgm:cxn modelId="{F7CDB45B-800F-4B07-8BE0-AAB0BA77C819}" srcId="{53C177A6-F347-4EA6-8A9D-2BB7B6C2B72F}" destId="{22506B27-AD30-4989-851A-D9ACB3BBF3E9}" srcOrd="2" destOrd="0" parTransId="{BBDD2F1E-077F-42BA-92C0-38EFBDEC1C6A}" sibTransId="{D4340070-F48C-4A38-9CE7-163BAF8DC2D8}"/>
    <dgm:cxn modelId="{97AC9D43-BC08-4E37-B1D4-072A54116745}" srcId="{53C177A6-F347-4EA6-8A9D-2BB7B6C2B72F}" destId="{04C9F023-9E1C-4D17-9ECB-6744F91A704C}" srcOrd="6" destOrd="0" parTransId="{F48E2391-8427-4697-994C-83008A24DACA}" sibTransId="{06E47E57-0822-4D15-86F6-0AC8BCD8DFD8}"/>
    <dgm:cxn modelId="{C6F0EF66-D710-4ACA-B5F8-0AE99B37CB76}" srcId="{53C177A6-F347-4EA6-8A9D-2BB7B6C2B72F}" destId="{FB1143D5-B794-44B5-88E1-3301E80286D0}" srcOrd="7" destOrd="0" parTransId="{89AE0B4F-C270-473E-804C-A1C51EF41722}" sibTransId="{52EB2BB5-3ECF-4CA8-BC07-53BB2D68A186}"/>
    <dgm:cxn modelId="{6589684C-8ED4-4CFE-A3AA-12210CAA5915}" srcId="{53C177A6-F347-4EA6-8A9D-2BB7B6C2B72F}" destId="{6DA3B49B-493C-45FB-8626-271E22E98A2C}" srcOrd="1" destOrd="0" parTransId="{F37E45BE-8A25-4883-AC85-1B702ED4C4B5}" sibTransId="{D93A0377-7A86-44B1-A185-59B6128FB556}"/>
    <dgm:cxn modelId="{19ED784D-0C0E-4E7F-A8AD-C0A91BCE7F76}" type="presOf" srcId="{22506B27-AD30-4989-851A-D9ACB3BBF3E9}" destId="{AB16E759-84BD-417D-AFD6-FFD1D1CA2813}" srcOrd="0" destOrd="0" presId="urn:microsoft.com/office/officeart/2005/8/layout/vList2"/>
    <dgm:cxn modelId="{969D1355-4026-4AF8-BCA0-AAB1CC4B5DB6}" srcId="{53C177A6-F347-4EA6-8A9D-2BB7B6C2B72F}" destId="{512EF15D-B3AB-4FD0-BA30-1C931EF85A4B}" srcOrd="4" destOrd="0" parTransId="{F3B3AB10-39C2-42E7-ADFB-A7E99844878C}" sibTransId="{B9FE2BF0-7571-4AB8-805F-16DEC3C2DC13}"/>
    <dgm:cxn modelId="{1D5AFE86-76B8-4F40-A94F-703EA034D5FC}" srcId="{53C177A6-F347-4EA6-8A9D-2BB7B6C2B72F}" destId="{11862A57-C32D-48B9-AAE2-7AF1D8DE8AFA}" srcOrd="9" destOrd="0" parTransId="{E4BEF13B-3AE5-4D4B-AD8E-3DAA8197F020}" sibTransId="{F192A2D0-4F4A-48C9-AA2F-6F89B945CB87}"/>
    <dgm:cxn modelId="{7CCCE892-EE89-45BD-A40C-D7B2BBBF7E53}" srcId="{53C177A6-F347-4EA6-8A9D-2BB7B6C2B72F}" destId="{EB9BDE93-09A7-4667-A5F8-92BE597AEF1F}" srcOrd="5" destOrd="0" parTransId="{041AD637-5145-4CF7-8346-814D418472DE}" sibTransId="{402D5F50-72ED-4A17-A461-3D9B27E2CA4B}"/>
    <dgm:cxn modelId="{D80E54AC-40A0-49AA-9A8C-68C267E300BF}" type="presOf" srcId="{1BB646E3-B707-4F6B-AFEE-953B2D408303}" destId="{F03795ED-B15A-4B36-A050-B0E583C62A5C}" srcOrd="0" destOrd="0" presId="urn:microsoft.com/office/officeart/2005/8/layout/vList2"/>
    <dgm:cxn modelId="{3230E3B1-D8F5-425E-A940-D4B31D883196}" srcId="{53C177A6-F347-4EA6-8A9D-2BB7B6C2B72F}" destId="{F4FA7287-8D6D-4357-ACE9-F56C1FB920B7}" srcOrd="0" destOrd="0" parTransId="{53DC4123-AF9C-498B-B358-ACFDF8FF9769}" sibTransId="{F013B15C-EF6B-4F9C-B7EE-8380219598B6}"/>
    <dgm:cxn modelId="{AD9818B8-9DCB-4746-BAB4-38B66B45281C}" type="presOf" srcId="{FB1143D5-B794-44B5-88E1-3301E80286D0}" destId="{7EBB5597-BC1B-46B4-9566-77EEBCEE1E66}" srcOrd="0" destOrd="0" presId="urn:microsoft.com/office/officeart/2005/8/layout/vList2"/>
    <dgm:cxn modelId="{5FA106BA-9A77-4B8E-BD62-0A9BECD53BD6}" type="presOf" srcId="{53C177A6-F347-4EA6-8A9D-2BB7B6C2B72F}" destId="{CA07AC55-6BDB-4230-8DDB-24D6821A223E}" srcOrd="0" destOrd="0" presId="urn:microsoft.com/office/officeart/2005/8/layout/vList2"/>
    <dgm:cxn modelId="{E9242ABE-EA96-405A-A739-5E8735094857}" srcId="{53C177A6-F347-4EA6-8A9D-2BB7B6C2B72F}" destId="{1BB646E3-B707-4F6B-AFEE-953B2D408303}" srcOrd="8" destOrd="0" parTransId="{8F1A3AD0-874B-4DDB-BF65-0415549EADE7}" sibTransId="{E17241F9-B3BA-49AF-8915-228EAFA379D9}"/>
    <dgm:cxn modelId="{C8DB0ECC-4F96-4725-8ED7-39796968A9CA}" type="presOf" srcId="{FC139D96-D72A-4DC9-98AA-9F9AF903662B}" destId="{9B9D3DB3-B6CC-4D0B-A96D-A2B15FA703D1}" srcOrd="0" destOrd="0" presId="urn:microsoft.com/office/officeart/2005/8/layout/vList2"/>
    <dgm:cxn modelId="{FA7A3DDF-B7A7-4C84-BAAC-3BC2E4989A07}" type="presOf" srcId="{EB9BDE93-09A7-4667-A5F8-92BE597AEF1F}" destId="{2F2B1D1A-B157-4102-810A-C0740D00DAD2}" srcOrd="0" destOrd="0" presId="urn:microsoft.com/office/officeart/2005/8/layout/vList2"/>
    <dgm:cxn modelId="{792CBEE6-1D91-4C54-BCB1-A78FB79B33B6}" type="presOf" srcId="{512EF15D-B3AB-4FD0-BA30-1C931EF85A4B}" destId="{C04BF080-31A8-4E7E-971C-DF60CEA16B76}" srcOrd="0" destOrd="0" presId="urn:microsoft.com/office/officeart/2005/8/layout/vList2"/>
    <dgm:cxn modelId="{7F5012F1-B0E1-4621-A3F5-556244A73A03}" type="presOf" srcId="{11862A57-C32D-48B9-AAE2-7AF1D8DE8AFA}" destId="{AD58D5A3-2F45-4483-9CF2-DC3538CA0C73}" srcOrd="0" destOrd="0" presId="urn:microsoft.com/office/officeart/2005/8/layout/vList2"/>
    <dgm:cxn modelId="{1674DCED-0A2D-4C47-B716-2A8647837CF6}" type="presParOf" srcId="{CA07AC55-6BDB-4230-8DDB-24D6821A223E}" destId="{950D618C-2A80-4BFB-A371-F89391827F85}" srcOrd="0" destOrd="0" presId="urn:microsoft.com/office/officeart/2005/8/layout/vList2"/>
    <dgm:cxn modelId="{E88914B0-7114-4073-8E26-0890F6646B5B}" type="presParOf" srcId="{CA07AC55-6BDB-4230-8DDB-24D6821A223E}" destId="{456B0C41-18E8-4F46-B870-B264F7DF2870}" srcOrd="1" destOrd="0" presId="urn:microsoft.com/office/officeart/2005/8/layout/vList2"/>
    <dgm:cxn modelId="{DAC15EE1-7C57-4113-859D-5C64A56B85F9}" type="presParOf" srcId="{CA07AC55-6BDB-4230-8DDB-24D6821A223E}" destId="{F0F48555-E5BF-477D-99FE-2DEACE27099E}" srcOrd="2" destOrd="0" presId="urn:microsoft.com/office/officeart/2005/8/layout/vList2"/>
    <dgm:cxn modelId="{F651BC8B-5855-4C45-8353-805B05460D97}" type="presParOf" srcId="{CA07AC55-6BDB-4230-8DDB-24D6821A223E}" destId="{0E3F7640-255A-4CDC-8F05-8CDB3BD8AE90}" srcOrd="3" destOrd="0" presId="urn:microsoft.com/office/officeart/2005/8/layout/vList2"/>
    <dgm:cxn modelId="{7C026E2B-757B-4CFF-97C3-A0211B677E01}" type="presParOf" srcId="{CA07AC55-6BDB-4230-8DDB-24D6821A223E}" destId="{AB16E759-84BD-417D-AFD6-FFD1D1CA2813}" srcOrd="4" destOrd="0" presId="urn:microsoft.com/office/officeart/2005/8/layout/vList2"/>
    <dgm:cxn modelId="{902DB6A6-DEDE-48E6-B98A-A2388B2FE44A}" type="presParOf" srcId="{CA07AC55-6BDB-4230-8DDB-24D6821A223E}" destId="{9618B1E2-2725-43A6-B890-A3B4D6E6DB6F}" srcOrd="5" destOrd="0" presId="urn:microsoft.com/office/officeart/2005/8/layout/vList2"/>
    <dgm:cxn modelId="{32F42C88-19D6-4080-9FDA-C373AB3D410B}" type="presParOf" srcId="{CA07AC55-6BDB-4230-8DDB-24D6821A223E}" destId="{9B9D3DB3-B6CC-4D0B-A96D-A2B15FA703D1}" srcOrd="6" destOrd="0" presId="urn:microsoft.com/office/officeart/2005/8/layout/vList2"/>
    <dgm:cxn modelId="{D603AB0A-E0B1-4BAB-9D73-804FEECF714C}" type="presParOf" srcId="{CA07AC55-6BDB-4230-8DDB-24D6821A223E}" destId="{5910DFF0-2FE2-4FF3-8B43-2A49F29F0D6E}" srcOrd="7" destOrd="0" presId="urn:microsoft.com/office/officeart/2005/8/layout/vList2"/>
    <dgm:cxn modelId="{03EA4854-87EB-4B1A-BD06-3DAE9131B6B4}" type="presParOf" srcId="{CA07AC55-6BDB-4230-8DDB-24D6821A223E}" destId="{C04BF080-31A8-4E7E-971C-DF60CEA16B76}" srcOrd="8" destOrd="0" presId="urn:microsoft.com/office/officeart/2005/8/layout/vList2"/>
    <dgm:cxn modelId="{6EE80500-E1AF-438E-AB38-FA30D861B7BB}" type="presParOf" srcId="{CA07AC55-6BDB-4230-8DDB-24D6821A223E}" destId="{41ABEE44-2261-434F-BA20-6B25BEC591A0}" srcOrd="9" destOrd="0" presId="urn:microsoft.com/office/officeart/2005/8/layout/vList2"/>
    <dgm:cxn modelId="{87998382-B02A-4CB9-8DD1-A49A96BC8D33}" type="presParOf" srcId="{CA07AC55-6BDB-4230-8DDB-24D6821A223E}" destId="{2F2B1D1A-B157-4102-810A-C0740D00DAD2}" srcOrd="10" destOrd="0" presId="urn:microsoft.com/office/officeart/2005/8/layout/vList2"/>
    <dgm:cxn modelId="{3C5E6BCC-F7D5-42E6-98DC-0A5610D86B46}" type="presParOf" srcId="{CA07AC55-6BDB-4230-8DDB-24D6821A223E}" destId="{067AD23C-5E9E-4C2D-AF42-C76AE9B15B12}" srcOrd="11" destOrd="0" presId="urn:microsoft.com/office/officeart/2005/8/layout/vList2"/>
    <dgm:cxn modelId="{9872CCBA-3279-408E-A917-37CDAE4E857E}" type="presParOf" srcId="{CA07AC55-6BDB-4230-8DDB-24D6821A223E}" destId="{4F48E444-32CD-49B1-9BA6-24BCC45FA2BB}" srcOrd="12" destOrd="0" presId="urn:microsoft.com/office/officeart/2005/8/layout/vList2"/>
    <dgm:cxn modelId="{8B1B9E82-E11A-4ABC-96B5-52DB37BD244B}" type="presParOf" srcId="{CA07AC55-6BDB-4230-8DDB-24D6821A223E}" destId="{45EDE181-9C28-49AB-B5EA-47427B806CCE}" srcOrd="13" destOrd="0" presId="urn:microsoft.com/office/officeart/2005/8/layout/vList2"/>
    <dgm:cxn modelId="{9E4DC612-ABCD-48E6-99BD-7923D15709E7}" type="presParOf" srcId="{CA07AC55-6BDB-4230-8DDB-24D6821A223E}" destId="{7EBB5597-BC1B-46B4-9566-77EEBCEE1E66}" srcOrd="14" destOrd="0" presId="urn:microsoft.com/office/officeart/2005/8/layout/vList2"/>
    <dgm:cxn modelId="{BDD0D283-DB57-4C98-B57E-6ED9F9754375}" type="presParOf" srcId="{CA07AC55-6BDB-4230-8DDB-24D6821A223E}" destId="{917FB3CE-1F7D-407A-89DE-1B48A6C80E92}" srcOrd="15" destOrd="0" presId="urn:microsoft.com/office/officeart/2005/8/layout/vList2"/>
    <dgm:cxn modelId="{0012B05C-1048-4751-B586-6F755609524D}" type="presParOf" srcId="{CA07AC55-6BDB-4230-8DDB-24D6821A223E}" destId="{F03795ED-B15A-4B36-A050-B0E583C62A5C}" srcOrd="16" destOrd="0" presId="urn:microsoft.com/office/officeart/2005/8/layout/vList2"/>
    <dgm:cxn modelId="{A990781D-8CFB-447C-A212-1E16692B1CD4}" type="presParOf" srcId="{CA07AC55-6BDB-4230-8DDB-24D6821A223E}" destId="{C8C8324B-7727-489A-8AC9-344C025529B1}" srcOrd="17" destOrd="0" presId="urn:microsoft.com/office/officeart/2005/8/layout/vList2"/>
    <dgm:cxn modelId="{927DC5F4-3C2D-45B5-BD6C-93B899629B99}" type="presParOf" srcId="{CA07AC55-6BDB-4230-8DDB-24D6821A223E}" destId="{AD58D5A3-2F45-4483-9CF2-DC3538CA0C73}" srcOrd="18" destOrd="0" presId="urn:microsoft.com/office/officeart/2005/8/layout/vList2"/>
    <dgm:cxn modelId="{54C36BBA-067E-454C-993E-AD6A74001DE3}" type="presParOf" srcId="{CA07AC55-6BDB-4230-8DDB-24D6821A223E}" destId="{CB8F75A1-CD95-4F66-B5D6-0132DCA4A9B9}" srcOrd="19" destOrd="0" presId="urn:microsoft.com/office/officeart/2005/8/layout/vList2"/>
    <dgm:cxn modelId="{AD00156E-B85A-49EB-BE63-3A83A06E7464}" type="presParOf" srcId="{CA07AC55-6BDB-4230-8DDB-24D6821A223E}" destId="{44093D59-CF09-4170-90BB-EBD7C17784BB}"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C177A6-F347-4EA6-8A9D-2BB7B6C2B72F}" type="doc">
      <dgm:prSet loTypeId="urn:microsoft.com/office/officeart/2005/8/layout/vList2" loCatId="list" qsTypeId="urn:microsoft.com/office/officeart/2005/8/quickstyle/simple3" qsCatId="simple" csTypeId="urn:microsoft.com/office/officeart/2005/8/colors/colorful1#4" csCatId="colorful" phldr="1"/>
      <dgm:spPr/>
      <dgm:t>
        <a:bodyPr/>
        <a:lstStyle/>
        <a:p>
          <a:endParaRPr lang="en-US"/>
        </a:p>
      </dgm:t>
    </dgm:pt>
    <dgm:pt modelId="{F4FA7287-8D6D-4357-ACE9-F56C1FB920B7}">
      <dgm:prSet phldrT="[Text]" custT="1"/>
      <dgm:spPr/>
      <dgm:t>
        <a:bodyPr/>
        <a:lstStyle/>
        <a:p>
          <a:pPr algn="ctr"/>
          <a:r>
            <a:rPr lang="id-ID" sz="2400" b="0" dirty="0">
              <a:effectLst/>
              <a:latin typeface="Arial" pitchFamily="34" charset="0"/>
              <a:cs typeface="Arial" pitchFamily="34" charset="0"/>
            </a:rPr>
            <a:t>Handphone</a:t>
          </a:r>
          <a:endParaRPr lang="en-US" sz="2400" b="0" dirty="0">
            <a:effectLst/>
            <a:latin typeface="Arial" pitchFamily="34" charset="0"/>
            <a:cs typeface="Arial" pitchFamily="34" charset="0"/>
          </a:endParaRPr>
        </a:p>
      </dgm:t>
    </dgm:pt>
    <dgm:pt modelId="{F013B15C-EF6B-4F9C-B7EE-8380219598B6}" type="sibTrans" cxnId="{3230E3B1-D8F5-425E-A940-D4B31D883196}">
      <dgm:prSet/>
      <dgm:spPr/>
      <dgm:t>
        <a:bodyPr/>
        <a:lstStyle/>
        <a:p>
          <a:pPr algn="ctr"/>
          <a:endParaRPr lang="en-US" sz="2400" b="0">
            <a:solidFill>
              <a:schemeClr val="tx1"/>
            </a:solidFill>
            <a:effectLst/>
          </a:endParaRPr>
        </a:p>
      </dgm:t>
    </dgm:pt>
    <dgm:pt modelId="{53DC4123-AF9C-498B-B358-ACFDF8FF9769}" type="parTrans" cxnId="{3230E3B1-D8F5-425E-A940-D4B31D883196}">
      <dgm:prSet/>
      <dgm:spPr/>
      <dgm:t>
        <a:bodyPr/>
        <a:lstStyle/>
        <a:p>
          <a:pPr algn="ctr"/>
          <a:endParaRPr lang="en-US" sz="2400" b="0">
            <a:solidFill>
              <a:schemeClr val="tx1"/>
            </a:solidFill>
            <a:effectLst/>
          </a:endParaRPr>
        </a:p>
      </dgm:t>
    </dgm:pt>
    <dgm:pt modelId="{D2C69FDE-39F6-4AF3-B49C-F5B9D9CC65B7}">
      <dgm:prSet phldrT="[Text]" custT="1"/>
      <dgm:spPr/>
      <dgm:t>
        <a:bodyPr/>
        <a:lstStyle/>
        <a:p>
          <a:pPr algn="ctr"/>
          <a:r>
            <a:rPr lang="id-ID" sz="2400" b="0" dirty="0">
              <a:effectLst/>
              <a:latin typeface="Arial" pitchFamily="34" charset="0"/>
              <a:cs typeface="Arial" pitchFamily="34" charset="0"/>
            </a:rPr>
            <a:t>Computers</a:t>
          </a:r>
          <a:endParaRPr lang="en-US" sz="2400" b="0" dirty="0">
            <a:effectLst/>
            <a:latin typeface="Arial" pitchFamily="34" charset="0"/>
            <a:cs typeface="Arial" pitchFamily="34" charset="0"/>
          </a:endParaRPr>
        </a:p>
      </dgm:t>
    </dgm:pt>
    <dgm:pt modelId="{715960C7-0B16-4602-8EB3-8E62BD136019}" type="parTrans" cxnId="{3289CC6B-ED0F-41D8-96F2-4228D01AA13D}">
      <dgm:prSet/>
      <dgm:spPr/>
      <dgm:t>
        <a:bodyPr/>
        <a:lstStyle/>
        <a:p>
          <a:endParaRPr lang="id-ID"/>
        </a:p>
      </dgm:t>
    </dgm:pt>
    <dgm:pt modelId="{88374B43-B8DF-413E-B636-E05D30DAE0A3}" type="sibTrans" cxnId="{3289CC6B-ED0F-41D8-96F2-4228D01AA13D}">
      <dgm:prSet/>
      <dgm:spPr/>
      <dgm:t>
        <a:bodyPr/>
        <a:lstStyle/>
        <a:p>
          <a:endParaRPr lang="id-ID"/>
        </a:p>
      </dgm:t>
    </dgm:pt>
    <dgm:pt modelId="{34EBDD93-7C1F-4348-B046-AFA18A68618B}">
      <dgm:prSet phldrT="[Text]" custT="1"/>
      <dgm:spPr/>
      <dgm:t>
        <a:bodyPr/>
        <a:lstStyle/>
        <a:p>
          <a:pPr algn="ctr"/>
          <a:r>
            <a:rPr lang="id-ID" sz="2400" b="0" dirty="0">
              <a:effectLst/>
              <a:latin typeface="Arial" pitchFamily="34" charset="0"/>
              <a:cs typeface="Arial" pitchFamily="34" charset="0"/>
            </a:rPr>
            <a:t>Taylors</a:t>
          </a:r>
          <a:endParaRPr lang="en-US" sz="2400" b="0" dirty="0">
            <a:effectLst/>
            <a:latin typeface="Arial" pitchFamily="34" charset="0"/>
            <a:cs typeface="Arial" pitchFamily="34" charset="0"/>
          </a:endParaRPr>
        </a:p>
      </dgm:t>
    </dgm:pt>
    <dgm:pt modelId="{AC84CDCC-8DD0-409F-8D2C-3333B0505BA3}" type="parTrans" cxnId="{124D362A-ABCA-436D-92AE-9CE83751BAFB}">
      <dgm:prSet/>
      <dgm:spPr/>
      <dgm:t>
        <a:bodyPr/>
        <a:lstStyle/>
        <a:p>
          <a:endParaRPr lang="id-ID"/>
        </a:p>
      </dgm:t>
    </dgm:pt>
    <dgm:pt modelId="{9029C471-AA2D-4FFD-B6C8-BF2AD37062B2}" type="sibTrans" cxnId="{124D362A-ABCA-436D-92AE-9CE83751BAFB}">
      <dgm:prSet/>
      <dgm:spPr/>
      <dgm:t>
        <a:bodyPr/>
        <a:lstStyle/>
        <a:p>
          <a:endParaRPr lang="id-ID"/>
        </a:p>
      </dgm:t>
    </dgm:pt>
    <dgm:pt modelId="{F381712D-1AF2-48F2-92EA-1BDA5C385553}">
      <dgm:prSet phldrT="[Text]" custT="1"/>
      <dgm:spPr/>
      <dgm:t>
        <a:bodyPr/>
        <a:lstStyle/>
        <a:p>
          <a:pPr algn="ctr"/>
          <a:r>
            <a:rPr lang="id-ID" sz="2400" b="0" dirty="0">
              <a:effectLst/>
              <a:latin typeface="Arial" pitchFamily="34" charset="0"/>
              <a:cs typeface="Arial" pitchFamily="34" charset="0"/>
            </a:rPr>
            <a:t>Software</a:t>
          </a:r>
          <a:endParaRPr lang="en-US" sz="2400" b="0" dirty="0">
            <a:effectLst/>
            <a:latin typeface="Arial" pitchFamily="34" charset="0"/>
            <a:cs typeface="Arial" pitchFamily="34" charset="0"/>
          </a:endParaRPr>
        </a:p>
      </dgm:t>
    </dgm:pt>
    <dgm:pt modelId="{78201DE0-05E6-4F47-8E0A-68A40A83257B}" type="parTrans" cxnId="{BC937035-2F22-4825-AD5E-4B295F730029}">
      <dgm:prSet/>
      <dgm:spPr/>
      <dgm:t>
        <a:bodyPr/>
        <a:lstStyle/>
        <a:p>
          <a:endParaRPr lang="id-ID"/>
        </a:p>
      </dgm:t>
    </dgm:pt>
    <dgm:pt modelId="{DBFECF5C-2A82-4BB1-AFBB-ACEA7368E262}" type="sibTrans" cxnId="{BC937035-2F22-4825-AD5E-4B295F730029}">
      <dgm:prSet/>
      <dgm:spPr/>
      <dgm:t>
        <a:bodyPr/>
        <a:lstStyle/>
        <a:p>
          <a:endParaRPr lang="id-ID"/>
        </a:p>
      </dgm:t>
    </dgm:pt>
    <dgm:pt modelId="{08D951EF-CA80-4E7C-B6C7-D0D68FF3CFFE}">
      <dgm:prSet phldrT="[Text]" custT="1"/>
      <dgm:spPr/>
      <dgm:t>
        <a:bodyPr/>
        <a:lstStyle/>
        <a:p>
          <a:pPr algn="ctr"/>
          <a:r>
            <a:rPr lang="id-ID" sz="2400" b="0" dirty="0">
              <a:effectLst/>
              <a:latin typeface="Arial" pitchFamily="34" charset="0"/>
              <a:cs typeface="Arial" pitchFamily="34" charset="0"/>
            </a:rPr>
            <a:t>Fashion</a:t>
          </a:r>
          <a:endParaRPr lang="en-US" sz="2400" b="0" dirty="0">
            <a:effectLst/>
            <a:latin typeface="Arial" pitchFamily="34" charset="0"/>
            <a:cs typeface="Arial" pitchFamily="34" charset="0"/>
          </a:endParaRPr>
        </a:p>
      </dgm:t>
    </dgm:pt>
    <dgm:pt modelId="{FC2BBFB4-8879-4BA2-B689-442500595E35}" type="parTrans" cxnId="{C3AC023C-422F-4584-A5EC-AD7E2C70438B}">
      <dgm:prSet/>
      <dgm:spPr/>
      <dgm:t>
        <a:bodyPr/>
        <a:lstStyle/>
        <a:p>
          <a:endParaRPr lang="id-ID"/>
        </a:p>
      </dgm:t>
    </dgm:pt>
    <dgm:pt modelId="{E4E89B1C-8BE6-4FB8-90CA-C281B0349EB7}" type="sibTrans" cxnId="{C3AC023C-422F-4584-A5EC-AD7E2C70438B}">
      <dgm:prSet/>
      <dgm:spPr/>
      <dgm:t>
        <a:bodyPr/>
        <a:lstStyle/>
        <a:p>
          <a:endParaRPr lang="id-ID"/>
        </a:p>
      </dgm:t>
    </dgm:pt>
    <dgm:pt modelId="{D4B5991C-AE5D-45D0-B555-443695778519}">
      <dgm:prSet phldrT="[Text]" custT="1"/>
      <dgm:spPr/>
      <dgm:t>
        <a:bodyPr/>
        <a:lstStyle/>
        <a:p>
          <a:pPr algn="ctr"/>
          <a:r>
            <a:rPr lang="id-ID" sz="2400" b="0" dirty="0">
              <a:effectLst/>
              <a:latin typeface="Arial" pitchFamily="34" charset="0"/>
              <a:cs typeface="Arial" pitchFamily="34" charset="0"/>
            </a:rPr>
            <a:t>Starbucks</a:t>
          </a:r>
          <a:endParaRPr lang="en-US" sz="2400" b="0" dirty="0">
            <a:effectLst/>
            <a:latin typeface="Arial" pitchFamily="34" charset="0"/>
            <a:cs typeface="Arial" pitchFamily="34" charset="0"/>
          </a:endParaRPr>
        </a:p>
      </dgm:t>
    </dgm:pt>
    <dgm:pt modelId="{1A8F2B49-883C-4167-B958-FE068F179FD4}" type="parTrans" cxnId="{35950B28-FD7E-4A2D-9B56-A3ED3937E4C8}">
      <dgm:prSet/>
      <dgm:spPr/>
      <dgm:t>
        <a:bodyPr/>
        <a:lstStyle/>
        <a:p>
          <a:endParaRPr lang="id-ID"/>
        </a:p>
      </dgm:t>
    </dgm:pt>
    <dgm:pt modelId="{77BACBD2-69F3-47E0-81AD-34A7529436FC}" type="sibTrans" cxnId="{35950B28-FD7E-4A2D-9B56-A3ED3937E4C8}">
      <dgm:prSet/>
      <dgm:spPr/>
      <dgm:t>
        <a:bodyPr/>
        <a:lstStyle/>
        <a:p>
          <a:endParaRPr lang="id-ID"/>
        </a:p>
      </dgm:t>
    </dgm:pt>
    <dgm:pt modelId="{291E4A4F-FD73-4DCE-9018-B861C69D70C2}">
      <dgm:prSet phldrT="[Text]" custT="1"/>
      <dgm:spPr/>
      <dgm:t>
        <a:bodyPr/>
        <a:lstStyle/>
        <a:p>
          <a:pPr algn="ctr"/>
          <a:r>
            <a:rPr lang="id-ID" sz="2400" b="0" dirty="0">
              <a:effectLst/>
              <a:latin typeface="Arial" pitchFamily="34" charset="0"/>
              <a:cs typeface="Arial" pitchFamily="34" charset="0"/>
            </a:rPr>
            <a:t>LCC</a:t>
          </a:r>
          <a:endParaRPr lang="en-US" sz="2400" b="0" dirty="0">
            <a:effectLst/>
            <a:latin typeface="Arial" pitchFamily="34" charset="0"/>
            <a:cs typeface="Arial" pitchFamily="34" charset="0"/>
          </a:endParaRPr>
        </a:p>
      </dgm:t>
    </dgm:pt>
    <dgm:pt modelId="{A84257BA-8BBA-45C8-A39C-64348216BAF5}" type="parTrans" cxnId="{C1667CF8-ED2C-409F-82CE-A066EEF61B20}">
      <dgm:prSet/>
      <dgm:spPr/>
      <dgm:t>
        <a:bodyPr/>
        <a:lstStyle/>
        <a:p>
          <a:endParaRPr lang="id-ID"/>
        </a:p>
      </dgm:t>
    </dgm:pt>
    <dgm:pt modelId="{881E1FAB-A29E-490E-9DB9-8F536694CAE1}" type="sibTrans" cxnId="{C1667CF8-ED2C-409F-82CE-A066EEF61B20}">
      <dgm:prSet/>
      <dgm:spPr/>
      <dgm:t>
        <a:bodyPr/>
        <a:lstStyle/>
        <a:p>
          <a:endParaRPr lang="id-ID"/>
        </a:p>
      </dgm:t>
    </dgm:pt>
    <dgm:pt modelId="{67998DE2-0A5D-4B60-A97F-105C65841581}">
      <dgm:prSet phldrT="[Text]" custT="1"/>
      <dgm:spPr/>
      <dgm:t>
        <a:bodyPr/>
        <a:lstStyle/>
        <a:p>
          <a:pPr algn="ctr"/>
          <a:r>
            <a:rPr lang="id-ID" sz="2400" b="0" dirty="0">
              <a:effectLst/>
              <a:latin typeface="Arial" pitchFamily="34" charset="0"/>
              <a:cs typeface="Arial" pitchFamily="34" charset="0"/>
            </a:rPr>
            <a:t>Groupon</a:t>
          </a:r>
          <a:endParaRPr lang="en-US" sz="2400" b="0" dirty="0">
            <a:effectLst/>
            <a:latin typeface="Arial" pitchFamily="34" charset="0"/>
            <a:cs typeface="Arial" pitchFamily="34" charset="0"/>
          </a:endParaRPr>
        </a:p>
      </dgm:t>
    </dgm:pt>
    <dgm:pt modelId="{FC864E17-292A-40AD-9194-A70978F2B973}" type="parTrans" cxnId="{1C5A07D1-83B7-415F-ACA5-693A1B251DD5}">
      <dgm:prSet/>
      <dgm:spPr/>
      <dgm:t>
        <a:bodyPr/>
        <a:lstStyle/>
        <a:p>
          <a:endParaRPr lang="id-ID"/>
        </a:p>
      </dgm:t>
    </dgm:pt>
    <dgm:pt modelId="{C88799E1-FC45-4AC5-9936-BCBC1A8265DF}" type="sibTrans" cxnId="{1C5A07D1-83B7-415F-ACA5-693A1B251DD5}">
      <dgm:prSet/>
      <dgm:spPr/>
      <dgm:t>
        <a:bodyPr/>
        <a:lstStyle/>
        <a:p>
          <a:endParaRPr lang="id-ID"/>
        </a:p>
      </dgm:t>
    </dgm:pt>
    <dgm:pt modelId="{A0EB756B-E01E-4350-9D19-E356B0B8F82B}">
      <dgm:prSet phldrT="[Text]" custT="1"/>
      <dgm:spPr/>
      <dgm:t>
        <a:bodyPr/>
        <a:lstStyle/>
        <a:p>
          <a:pPr algn="ctr"/>
          <a:r>
            <a:rPr lang="id-ID" sz="2400" b="0" dirty="0">
              <a:effectLst/>
              <a:latin typeface="Arial" pitchFamily="34" charset="0"/>
              <a:cs typeface="Arial" pitchFamily="34" charset="0"/>
            </a:rPr>
            <a:t>Insurance</a:t>
          </a:r>
          <a:endParaRPr lang="en-US" sz="2400" b="0" dirty="0">
            <a:effectLst/>
            <a:latin typeface="Arial" pitchFamily="34" charset="0"/>
            <a:cs typeface="Arial" pitchFamily="34" charset="0"/>
          </a:endParaRPr>
        </a:p>
      </dgm:t>
    </dgm:pt>
    <dgm:pt modelId="{49C80994-7E07-4240-908B-291611A1A844}" type="parTrans" cxnId="{0A604B7C-2D77-498F-85B1-A00F7861B66D}">
      <dgm:prSet/>
      <dgm:spPr/>
      <dgm:t>
        <a:bodyPr/>
        <a:lstStyle/>
        <a:p>
          <a:endParaRPr lang="id-ID"/>
        </a:p>
      </dgm:t>
    </dgm:pt>
    <dgm:pt modelId="{F971410B-54AF-46BC-A4DD-48DE5634A5B3}" type="sibTrans" cxnId="{0A604B7C-2D77-498F-85B1-A00F7861B66D}">
      <dgm:prSet/>
      <dgm:spPr/>
      <dgm:t>
        <a:bodyPr/>
        <a:lstStyle/>
        <a:p>
          <a:endParaRPr lang="id-ID"/>
        </a:p>
      </dgm:t>
    </dgm:pt>
    <dgm:pt modelId="{37FD01A1-29FA-4B44-83ED-194C942A4617}">
      <dgm:prSet phldrT="[Text]" custT="1"/>
      <dgm:spPr/>
      <dgm:t>
        <a:bodyPr/>
        <a:lstStyle/>
        <a:p>
          <a:pPr algn="ctr"/>
          <a:r>
            <a:rPr lang="id-ID" sz="2400" b="0" dirty="0">
              <a:effectLst/>
              <a:latin typeface="Arial" pitchFamily="34" charset="0"/>
              <a:cs typeface="Arial" pitchFamily="34" charset="0"/>
            </a:rPr>
            <a:t>Mutualfunds</a:t>
          </a:r>
          <a:endParaRPr lang="en-US" sz="2400" b="0" dirty="0">
            <a:effectLst/>
            <a:latin typeface="Arial" pitchFamily="34" charset="0"/>
            <a:cs typeface="Arial" pitchFamily="34" charset="0"/>
          </a:endParaRPr>
        </a:p>
      </dgm:t>
    </dgm:pt>
    <dgm:pt modelId="{D654B1DA-47C2-4315-891D-43D70B541A0F}" type="parTrans" cxnId="{F1049276-F1FC-4D5E-A720-63B1B415235B}">
      <dgm:prSet/>
      <dgm:spPr/>
      <dgm:t>
        <a:bodyPr/>
        <a:lstStyle/>
        <a:p>
          <a:endParaRPr lang="id-ID"/>
        </a:p>
      </dgm:t>
    </dgm:pt>
    <dgm:pt modelId="{41BC37D3-5B9C-4FDE-AB37-585B5670279F}" type="sibTrans" cxnId="{F1049276-F1FC-4D5E-A720-63B1B415235B}">
      <dgm:prSet/>
      <dgm:spPr/>
      <dgm:t>
        <a:bodyPr/>
        <a:lstStyle/>
        <a:p>
          <a:endParaRPr lang="id-ID"/>
        </a:p>
      </dgm:t>
    </dgm:pt>
    <dgm:pt modelId="{14F3A5DB-C810-4064-97A8-6C4BF57B42FA}">
      <dgm:prSet phldrT="[Text]" custT="1"/>
      <dgm:spPr/>
      <dgm:t>
        <a:bodyPr/>
        <a:lstStyle/>
        <a:p>
          <a:pPr algn="ctr"/>
          <a:r>
            <a:rPr lang="id-ID" sz="2400" b="0" dirty="0">
              <a:effectLst/>
              <a:latin typeface="Arial" pitchFamily="34" charset="0"/>
              <a:cs typeface="Arial" pitchFamily="34" charset="0"/>
            </a:rPr>
            <a:t>Ipod</a:t>
          </a:r>
          <a:endParaRPr lang="en-US" sz="2400" b="0" dirty="0">
            <a:effectLst/>
            <a:latin typeface="Arial" pitchFamily="34" charset="0"/>
            <a:cs typeface="Arial" pitchFamily="34" charset="0"/>
          </a:endParaRPr>
        </a:p>
      </dgm:t>
    </dgm:pt>
    <dgm:pt modelId="{27A4EA59-8561-49A9-8AA5-4223C76E1420}" type="parTrans" cxnId="{04DD1361-6F73-4BEA-8BCB-5C2F95600BC1}">
      <dgm:prSet/>
      <dgm:spPr/>
      <dgm:t>
        <a:bodyPr/>
        <a:lstStyle/>
        <a:p>
          <a:endParaRPr lang="id-ID"/>
        </a:p>
      </dgm:t>
    </dgm:pt>
    <dgm:pt modelId="{AC780F7E-7818-4C04-BA0F-55C4312BA7CF}" type="sibTrans" cxnId="{04DD1361-6F73-4BEA-8BCB-5C2F95600BC1}">
      <dgm:prSet/>
      <dgm:spPr/>
      <dgm:t>
        <a:bodyPr/>
        <a:lstStyle/>
        <a:p>
          <a:endParaRPr lang="id-ID"/>
        </a:p>
      </dgm:t>
    </dgm:pt>
    <dgm:pt modelId="{CA07AC55-6BDB-4230-8DDB-24D6821A223E}" type="pres">
      <dgm:prSet presAssocID="{53C177A6-F347-4EA6-8A9D-2BB7B6C2B72F}" presName="linear" presStyleCnt="0">
        <dgm:presLayoutVars>
          <dgm:animLvl val="lvl"/>
          <dgm:resizeHandles val="exact"/>
        </dgm:presLayoutVars>
      </dgm:prSet>
      <dgm:spPr/>
    </dgm:pt>
    <dgm:pt modelId="{950D618C-2A80-4BFB-A371-F89391827F85}" type="pres">
      <dgm:prSet presAssocID="{F4FA7287-8D6D-4357-ACE9-F56C1FB920B7}" presName="parentText" presStyleLbl="node1" presStyleIdx="0" presStyleCnt="11">
        <dgm:presLayoutVars>
          <dgm:chMax val="0"/>
          <dgm:bulletEnabled val="1"/>
        </dgm:presLayoutVars>
      </dgm:prSet>
      <dgm:spPr/>
    </dgm:pt>
    <dgm:pt modelId="{456B0C41-18E8-4F46-B870-B264F7DF2870}" type="pres">
      <dgm:prSet presAssocID="{F013B15C-EF6B-4F9C-B7EE-8380219598B6}" presName="spacer" presStyleCnt="0"/>
      <dgm:spPr/>
    </dgm:pt>
    <dgm:pt modelId="{B696AA54-6FD3-49F3-A346-854AEC01950B}" type="pres">
      <dgm:prSet presAssocID="{D2C69FDE-39F6-4AF3-B49C-F5B9D9CC65B7}" presName="parentText" presStyleLbl="node1" presStyleIdx="1" presStyleCnt="11">
        <dgm:presLayoutVars>
          <dgm:chMax val="0"/>
          <dgm:bulletEnabled val="1"/>
        </dgm:presLayoutVars>
      </dgm:prSet>
      <dgm:spPr/>
    </dgm:pt>
    <dgm:pt modelId="{66239C92-E5A0-45B0-B2FA-07049617B8C2}" type="pres">
      <dgm:prSet presAssocID="{88374B43-B8DF-413E-B636-E05D30DAE0A3}" presName="spacer" presStyleCnt="0"/>
      <dgm:spPr/>
    </dgm:pt>
    <dgm:pt modelId="{A98C610A-8106-42C3-8D71-139E6552B381}" type="pres">
      <dgm:prSet presAssocID="{34EBDD93-7C1F-4348-B046-AFA18A68618B}" presName="parentText" presStyleLbl="node1" presStyleIdx="2" presStyleCnt="11">
        <dgm:presLayoutVars>
          <dgm:chMax val="0"/>
          <dgm:bulletEnabled val="1"/>
        </dgm:presLayoutVars>
      </dgm:prSet>
      <dgm:spPr/>
    </dgm:pt>
    <dgm:pt modelId="{D7CC709C-0FD2-4932-B5AF-C40DFEE89179}" type="pres">
      <dgm:prSet presAssocID="{9029C471-AA2D-4FFD-B6C8-BF2AD37062B2}" presName="spacer" presStyleCnt="0"/>
      <dgm:spPr/>
    </dgm:pt>
    <dgm:pt modelId="{BAA1C438-EAB1-4E50-B081-3EC6F26705A0}" type="pres">
      <dgm:prSet presAssocID="{F381712D-1AF2-48F2-92EA-1BDA5C385553}" presName="parentText" presStyleLbl="node1" presStyleIdx="3" presStyleCnt="11">
        <dgm:presLayoutVars>
          <dgm:chMax val="0"/>
          <dgm:bulletEnabled val="1"/>
        </dgm:presLayoutVars>
      </dgm:prSet>
      <dgm:spPr/>
    </dgm:pt>
    <dgm:pt modelId="{AE64E676-FF6B-4E33-A8E4-C831CDE96F11}" type="pres">
      <dgm:prSet presAssocID="{DBFECF5C-2A82-4BB1-AFBB-ACEA7368E262}" presName="spacer" presStyleCnt="0"/>
      <dgm:spPr/>
    </dgm:pt>
    <dgm:pt modelId="{8E850434-ECBA-479C-872A-B62898C0BCB6}" type="pres">
      <dgm:prSet presAssocID="{08D951EF-CA80-4E7C-B6C7-D0D68FF3CFFE}" presName="parentText" presStyleLbl="node1" presStyleIdx="4" presStyleCnt="11">
        <dgm:presLayoutVars>
          <dgm:chMax val="0"/>
          <dgm:bulletEnabled val="1"/>
        </dgm:presLayoutVars>
      </dgm:prSet>
      <dgm:spPr/>
    </dgm:pt>
    <dgm:pt modelId="{CEE26A0A-4836-47AF-B348-7FBF4AA6ACF1}" type="pres">
      <dgm:prSet presAssocID="{E4E89B1C-8BE6-4FB8-90CA-C281B0349EB7}" presName="spacer" presStyleCnt="0"/>
      <dgm:spPr/>
    </dgm:pt>
    <dgm:pt modelId="{9026C011-6F38-4A7C-8562-0C22E7BC36DF}" type="pres">
      <dgm:prSet presAssocID="{D4B5991C-AE5D-45D0-B555-443695778519}" presName="parentText" presStyleLbl="node1" presStyleIdx="5" presStyleCnt="11">
        <dgm:presLayoutVars>
          <dgm:chMax val="0"/>
          <dgm:bulletEnabled val="1"/>
        </dgm:presLayoutVars>
      </dgm:prSet>
      <dgm:spPr/>
    </dgm:pt>
    <dgm:pt modelId="{A84E4709-B341-445A-8CC5-4E7FC46989B6}" type="pres">
      <dgm:prSet presAssocID="{77BACBD2-69F3-47E0-81AD-34A7529436FC}" presName="spacer" presStyleCnt="0"/>
      <dgm:spPr/>
    </dgm:pt>
    <dgm:pt modelId="{561FF9C7-47CF-4270-8A32-1814BB34CF3B}" type="pres">
      <dgm:prSet presAssocID="{291E4A4F-FD73-4DCE-9018-B861C69D70C2}" presName="parentText" presStyleLbl="node1" presStyleIdx="6" presStyleCnt="11">
        <dgm:presLayoutVars>
          <dgm:chMax val="0"/>
          <dgm:bulletEnabled val="1"/>
        </dgm:presLayoutVars>
      </dgm:prSet>
      <dgm:spPr/>
    </dgm:pt>
    <dgm:pt modelId="{73C625F4-DE59-4854-9735-45617E7C4A12}" type="pres">
      <dgm:prSet presAssocID="{881E1FAB-A29E-490E-9DB9-8F536694CAE1}" presName="spacer" presStyleCnt="0"/>
      <dgm:spPr/>
    </dgm:pt>
    <dgm:pt modelId="{E639EE4F-CB7B-4756-820F-CE14E2471A39}" type="pres">
      <dgm:prSet presAssocID="{67998DE2-0A5D-4B60-A97F-105C65841581}" presName="parentText" presStyleLbl="node1" presStyleIdx="7" presStyleCnt="11">
        <dgm:presLayoutVars>
          <dgm:chMax val="0"/>
          <dgm:bulletEnabled val="1"/>
        </dgm:presLayoutVars>
      </dgm:prSet>
      <dgm:spPr/>
    </dgm:pt>
    <dgm:pt modelId="{E457916D-284B-4593-AB7F-27F423D4B39B}" type="pres">
      <dgm:prSet presAssocID="{C88799E1-FC45-4AC5-9936-BCBC1A8265DF}" presName="spacer" presStyleCnt="0"/>
      <dgm:spPr/>
    </dgm:pt>
    <dgm:pt modelId="{C062DB0E-C2E3-4EE1-B83E-2063DC338A07}" type="pres">
      <dgm:prSet presAssocID="{A0EB756B-E01E-4350-9D19-E356B0B8F82B}" presName="parentText" presStyleLbl="node1" presStyleIdx="8" presStyleCnt="11">
        <dgm:presLayoutVars>
          <dgm:chMax val="0"/>
          <dgm:bulletEnabled val="1"/>
        </dgm:presLayoutVars>
      </dgm:prSet>
      <dgm:spPr/>
    </dgm:pt>
    <dgm:pt modelId="{23D48467-5D45-47B1-8960-F421F192E2EF}" type="pres">
      <dgm:prSet presAssocID="{F971410B-54AF-46BC-A4DD-48DE5634A5B3}" presName="spacer" presStyleCnt="0"/>
      <dgm:spPr/>
    </dgm:pt>
    <dgm:pt modelId="{F0920EA6-6BC2-445B-BB6F-EC489E9C17D4}" type="pres">
      <dgm:prSet presAssocID="{37FD01A1-29FA-4B44-83ED-194C942A4617}" presName="parentText" presStyleLbl="node1" presStyleIdx="9" presStyleCnt="11">
        <dgm:presLayoutVars>
          <dgm:chMax val="0"/>
          <dgm:bulletEnabled val="1"/>
        </dgm:presLayoutVars>
      </dgm:prSet>
      <dgm:spPr/>
    </dgm:pt>
    <dgm:pt modelId="{810A021C-6F74-40C0-83A6-DE889970A3CF}" type="pres">
      <dgm:prSet presAssocID="{41BC37D3-5B9C-4FDE-AB37-585B5670279F}" presName="spacer" presStyleCnt="0"/>
      <dgm:spPr/>
    </dgm:pt>
    <dgm:pt modelId="{44A6D5C8-1EC4-40FF-A869-2C9FD32B8EEB}" type="pres">
      <dgm:prSet presAssocID="{14F3A5DB-C810-4064-97A8-6C4BF57B42FA}" presName="parentText" presStyleLbl="node1" presStyleIdx="10" presStyleCnt="11">
        <dgm:presLayoutVars>
          <dgm:chMax val="0"/>
          <dgm:bulletEnabled val="1"/>
        </dgm:presLayoutVars>
      </dgm:prSet>
      <dgm:spPr/>
    </dgm:pt>
  </dgm:ptLst>
  <dgm:cxnLst>
    <dgm:cxn modelId="{5B949C11-FF66-4D7E-A694-2F04B7268F2F}" type="presOf" srcId="{53C177A6-F347-4EA6-8A9D-2BB7B6C2B72F}" destId="{CA07AC55-6BDB-4230-8DDB-24D6821A223E}" srcOrd="0" destOrd="0" presId="urn:microsoft.com/office/officeart/2005/8/layout/vList2"/>
    <dgm:cxn modelId="{35950B28-FD7E-4A2D-9B56-A3ED3937E4C8}" srcId="{53C177A6-F347-4EA6-8A9D-2BB7B6C2B72F}" destId="{D4B5991C-AE5D-45D0-B555-443695778519}" srcOrd="5" destOrd="0" parTransId="{1A8F2B49-883C-4167-B958-FE068F179FD4}" sibTransId="{77BACBD2-69F3-47E0-81AD-34A7529436FC}"/>
    <dgm:cxn modelId="{8CBEDA28-BB09-4BDF-9D3C-6767B96826E4}" type="presOf" srcId="{F4FA7287-8D6D-4357-ACE9-F56C1FB920B7}" destId="{950D618C-2A80-4BFB-A371-F89391827F85}" srcOrd="0" destOrd="0" presId="urn:microsoft.com/office/officeart/2005/8/layout/vList2"/>
    <dgm:cxn modelId="{124D362A-ABCA-436D-92AE-9CE83751BAFB}" srcId="{53C177A6-F347-4EA6-8A9D-2BB7B6C2B72F}" destId="{34EBDD93-7C1F-4348-B046-AFA18A68618B}" srcOrd="2" destOrd="0" parTransId="{AC84CDCC-8DD0-409F-8D2C-3333B0505BA3}" sibTransId="{9029C471-AA2D-4FFD-B6C8-BF2AD37062B2}"/>
    <dgm:cxn modelId="{5A39EE2D-B11F-4E8B-8779-0BFBF264240C}" type="presOf" srcId="{37FD01A1-29FA-4B44-83ED-194C942A4617}" destId="{F0920EA6-6BC2-445B-BB6F-EC489E9C17D4}" srcOrd="0" destOrd="0" presId="urn:microsoft.com/office/officeart/2005/8/layout/vList2"/>
    <dgm:cxn modelId="{94359F31-7ECC-4A73-A7AA-B0C347806BAE}" type="presOf" srcId="{291E4A4F-FD73-4DCE-9018-B861C69D70C2}" destId="{561FF9C7-47CF-4270-8A32-1814BB34CF3B}" srcOrd="0" destOrd="0" presId="urn:microsoft.com/office/officeart/2005/8/layout/vList2"/>
    <dgm:cxn modelId="{BC937035-2F22-4825-AD5E-4B295F730029}" srcId="{53C177A6-F347-4EA6-8A9D-2BB7B6C2B72F}" destId="{F381712D-1AF2-48F2-92EA-1BDA5C385553}" srcOrd="3" destOrd="0" parTransId="{78201DE0-05E6-4F47-8E0A-68A40A83257B}" sibTransId="{DBFECF5C-2A82-4BB1-AFBB-ACEA7368E262}"/>
    <dgm:cxn modelId="{C3AC023C-422F-4584-A5EC-AD7E2C70438B}" srcId="{53C177A6-F347-4EA6-8A9D-2BB7B6C2B72F}" destId="{08D951EF-CA80-4E7C-B6C7-D0D68FF3CFFE}" srcOrd="4" destOrd="0" parTransId="{FC2BBFB4-8879-4BA2-B689-442500595E35}" sibTransId="{E4E89B1C-8BE6-4FB8-90CA-C281B0349EB7}"/>
    <dgm:cxn modelId="{04DD1361-6F73-4BEA-8BCB-5C2F95600BC1}" srcId="{53C177A6-F347-4EA6-8A9D-2BB7B6C2B72F}" destId="{14F3A5DB-C810-4064-97A8-6C4BF57B42FA}" srcOrd="10" destOrd="0" parTransId="{27A4EA59-8561-49A9-8AA5-4223C76E1420}" sibTransId="{AC780F7E-7818-4C04-BA0F-55C4312BA7CF}"/>
    <dgm:cxn modelId="{1AAB7366-88AB-4EF5-9033-0DA10B8181B6}" type="presOf" srcId="{67998DE2-0A5D-4B60-A97F-105C65841581}" destId="{E639EE4F-CB7B-4756-820F-CE14E2471A39}" srcOrd="0" destOrd="0" presId="urn:microsoft.com/office/officeart/2005/8/layout/vList2"/>
    <dgm:cxn modelId="{3289CC6B-ED0F-41D8-96F2-4228D01AA13D}" srcId="{53C177A6-F347-4EA6-8A9D-2BB7B6C2B72F}" destId="{D2C69FDE-39F6-4AF3-B49C-F5B9D9CC65B7}" srcOrd="1" destOrd="0" parTransId="{715960C7-0B16-4602-8EB3-8E62BD136019}" sibTransId="{88374B43-B8DF-413E-B636-E05D30DAE0A3}"/>
    <dgm:cxn modelId="{A08DE54C-2B74-4611-ACCD-D5C1B981FF5B}" type="presOf" srcId="{D2C69FDE-39F6-4AF3-B49C-F5B9D9CC65B7}" destId="{B696AA54-6FD3-49F3-A346-854AEC01950B}" srcOrd="0" destOrd="0" presId="urn:microsoft.com/office/officeart/2005/8/layout/vList2"/>
    <dgm:cxn modelId="{3242C573-113A-4DE5-89D9-5A91B85DD0C8}" type="presOf" srcId="{34EBDD93-7C1F-4348-B046-AFA18A68618B}" destId="{A98C610A-8106-42C3-8D71-139E6552B381}" srcOrd="0" destOrd="0" presId="urn:microsoft.com/office/officeart/2005/8/layout/vList2"/>
    <dgm:cxn modelId="{F1049276-F1FC-4D5E-A720-63B1B415235B}" srcId="{53C177A6-F347-4EA6-8A9D-2BB7B6C2B72F}" destId="{37FD01A1-29FA-4B44-83ED-194C942A4617}" srcOrd="9" destOrd="0" parTransId="{D654B1DA-47C2-4315-891D-43D70B541A0F}" sibTransId="{41BC37D3-5B9C-4FDE-AB37-585B5670279F}"/>
    <dgm:cxn modelId="{0A604B7C-2D77-498F-85B1-A00F7861B66D}" srcId="{53C177A6-F347-4EA6-8A9D-2BB7B6C2B72F}" destId="{A0EB756B-E01E-4350-9D19-E356B0B8F82B}" srcOrd="8" destOrd="0" parTransId="{49C80994-7E07-4240-908B-291611A1A844}" sibTransId="{F971410B-54AF-46BC-A4DD-48DE5634A5B3}"/>
    <dgm:cxn modelId="{72FCEB8E-CB49-4554-8245-111452FF1BEA}" type="presOf" srcId="{14F3A5DB-C810-4064-97A8-6C4BF57B42FA}" destId="{44A6D5C8-1EC4-40FF-A869-2C9FD32B8EEB}" srcOrd="0" destOrd="0" presId="urn:microsoft.com/office/officeart/2005/8/layout/vList2"/>
    <dgm:cxn modelId="{9E50A5AE-7EA1-4172-8AC7-4DF22CE5AC4C}" type="presOf" srcId="{08D951EF-CA80-4E7C-B6C7-D0D68FF3CFFE}" destId="{8E850434-ECBA-479C-872A-B62898C0BCB6}" srcOrd="0" destOrd="0" presId="urn:microsoft.com/office/officeart/2005/8/layout/vList2"/>
    <dgm:cxn modelId="{3230E3B1-D8F5-425E-A940-D4B31D883196}" srcId="{53C177A6-F347-4EA6-8A9D-2BB7B6C2B72F}" destId="{F4FA7287-8D6D-4357-ACE9-F56C1FB920B7}" srcOrd="0" destOrd="0" parTransId="{53DC4123-AF9C-498B-B358-ACFDF8FF9769}" sibTransId="{F013B15C-EF6B-4F9C-B7EE-8380219598B6}"/>
    <dgm:cxn modelId="{3F507CCB-480B-4FEE-8DF0-713ABD69989D}" type="presOf" srcId="{A0EB756B-E01E-4350-9D19-E356B0B8F82B}" destId="{C062DB0E-C2E3-4EE1-B83E-2063DC338A07}" srcOrd="0" destOrd="0" presId="urn:microsoft.com/office/officeart/2005/8/layout/vList2"/>
    <dgm:cxn modelId="{1C5A07D1-83B7-415F-ACA5-693A1B251DD5}" srcId="{53C177A6-F347-4EA6-8A9D-2BB7B6C2B72F}" destId="{67998DE2-0A5D-4B60-A97F-105C65841581}" srcOrd="7" destOrd="0" parTransId="{FC864E17-292A-40AD-9194-A70978F2B973}" sibTransId="{C88799E1-FC45-4AC5-9936-BCBC1A8265DF}"/>
    <dgm:cxn modelId="{636A27D9-A263-4B82-B44C-FC7FB05E8348}" type="presOf" srcId="{F381712D-1AF2-48F2-92EA-1BDA5C385553}" destId="{BAA1C438-EAB1-4E50-B081-3EC6F26705A0}" srcOrd="0" destOrd="0" presId="urn:microsoft.com/office/officeart/2005/8/layout/vList2"/>
    <dgm:cxn modelId="{14F490DF-73FA-45FD-A0FC-8376B5D167D8}" type="presOf" srcId="{D4B5991C-AE5D-45D0-B555-443695778519}" destId="{9026C011-6F38-4A7C-8562-0C22E7BC36DF}" srcOrd="0" destOrd="0" presId="urn:microsoft.com/office/officeart/2005/8/layout/vList2"/>
    <dgm:cxn modelId="{C1667CF8-ED2C-409F-82CE-A066EEF61B20}" srcId="{53C177A6-F347-4EA6-8A9D-2BB7B6C2B72F}" destId="{291E4A4F-FD73-4DCE-9018-B861C69D70C2}" srcOrd="6" destOrd="0" parTransId="{A84257BA-8BBA-45C8-A39C-64348216BAF5}" sibTransId="{881E1FAB-A29E-490E-9DB9-8F536694CAE1}"/>
    <dgm:cxn modelId="{737453BF-76FE-4472-93AD-B2CA6B034D17}" type="presParOf" srcId="{CA07AC55-6BDB-4230-8DDB-24D6821A223E}" destId="{950D618C-2A80-4BFB-A371-F89391827F85}" srcOrd="0" destOrd="0" presId="urn:microsoft.com/office/officeart/2005/8/layout/vList2"/>
    <dgm:cxn modelId="{9F4B3580-2D8B-4AB1-8D46-7AC98B9A1E4E}" type="presParOf" srcId="{CA07AC55-6BDB-4230-8DDB-24D6821A223E}" destId="{456B0C41-18E8-4F46-B870-B264F7DF2870}" srcOrd="1" destOrd="0" presId="urn:microsoft.com/office/officeart/2005/8/layout/vList2"/>
    <dgm:cxn modelId="{9B8E6322-F28F-48C1-8B1A-AFE2CDB07612}" type="presParOf" srcId="{CA07AC55-6BDB-4230-8DDB-24D6821A223E}" destId="{B696AA54-6FD3-49F3-A346-854AEC01950B}" srcOrd="2" destOrd="0" presId="urn:microsoft.com/office/officeart/2005/8/layout/vList2"/>
    <dgm:cxn modelId="{F964555E-DECC-44B0-9487-1205EC9E0F7F}" type="presParOf" srcId="{CA07AC55-6BDB-4230-8DDB-24D6821A223E}" destId="{66239C92-E5A0-45B0-B2FA-07049617B8C2}" srcOrd="3" destOrd="0" presId="urn:microsoft.com/office/officeart/2005/8/layout/vList2"/>
    <dgm:cxn modelId="{84D335FF-ABF0-4125-9743-28C1E19B750E}" type="presParOf" srcId="{CA07AC55-6BDB-4230-8DDB-24D6821A223E}" destId="{A98C610A-8106-42C3-8D71-139E6552B381}" srcOrd="4" destOrd="0" presId="urn:microsoft.com/office/officeart/2005/8/layout/vList2"/>
    <dgm:cxn modelId="{F93AF139-B021-49C3-9753-376769B0EABB}" type="presParOf" srcId="{CA07AC55-6BDB-4230-8DDB-24D6821A223E}" destId="{D7CC709C-0FD2-4932-B5AF-C40DFEE89179}" srcOrd="5" destOrd="0" presId="urn:microsoft.com/office/officeart/2005/8/layout/vList2"/>
    <dgm:cxn modelId="{081890FA-61EF-4FE4-A243-938E7F2D7975}" type="presParOf" srcId="{CA07AC55-6BDB-4230-8DDB-24D6821A223E}" destId="{BAA1C438-EAB1-4E50-B081-3EC6F26705A0}" srcOrd="6" destOrd="0" presId="urn:microsoft.com/office/officeart/2005/8/layout/vList2"/>
    <dgm:cxn modelId="{9B36E918-EED1-4F6B-B535-4C968A949D4D}" type="presParOf" srcId="{CA07AC55-6BDB-4230-8DDB-24D6821A223E}" destId="{AE64E676-FF6B-4E33-A8E4-C831CDE96F11}" srcOrd="7" destOrd="0" presId="urn:microsoft.com/office/officeart/2005/8/layout/vList2"/>
    <dgm:cxn modelId="{4A0CB55C-3B89-41B3-965B-E0BAB7097156}" type="presParOf" srcId="{CA07AC55-6BDB-4230-8DDB-24D6821A223E}" destId="{8E850434-ECBA-479C-872A-B62898C0BCB6}" srcOrd="8" destOrd="0" presId="urn:microsoft.com/office/officeart/2005/8/layout/vList2"/>
    <dgm:cxn modelId="{E3CE6D48-E200-41BD-8E33-C13D5469B1EC}" type="presParOf" srcId="{CA07AC55-6BDB-4230-8DDB-24D6821A223E}" destId="{CEE26A0A-4836-47AF-B348-7FBF4AA6ACF1}" srcOrd="9" destOrd="0" presId="urn:microsoft.com/office/officeart/2005/8/layout/vList2"/>
    <dgm:cxn modelId="{A9BDB590-1082-41A5-AC46-4A7D05EED24C}" type="presParOf" srcId="{CA07AC55-6BDB-4230-8DDB-24D6821A223E}" destId="{9026C011-6F38-4A7C-8562-0C22E7BC36DF}" srcOrd="10" destOrd="0" presId="urn:microsoft.com/office/officeart/2005/8/layout/vList2"/>
    <dgm:cxn modelId="{4EBA1221-4F55-42B3-AF5A-086D13C86792}" type="presParOf" srcId="{CA07AC55-6BDB-4230-8DDB-24D6821A223E}" destId="{A84E4709-B341-445A-8CC5-4E7FC46989B6}" srcOrd="11" destOrd="0" presId="urn:microsoft.com/office/officeart/2005/8/layout/vList2"/>
    <dgm:cxn modelId="{37F72C76-1536-489A-82A3-8EFBA79A8517}" type="presParOf" srcId="{CA07AC55-6BDB-4230-8DDB-24D6821A223E}" destId="{561FF9C7-47CF-4270-8A32-1814BB34CF3B}" srcOrd="12" destOrd="0" presId="urn:microsoft.com/office/officeart/2005/8/layout/vList2"/>
    <dgm:cxn modelId="{0375E5A2-A634-444B-8950-45AEC4BE1772}" type="presParOf" srcId="{CA07AC55-6BDB-4230-8DDB-24D6821A223E}" destId="{73C625F4-DE59-4854-9735-45617E7C4A12}" srcOrd="13" destOrd="0" presId="urn:microsoft.com/office/officeart/2005/8/layout/vList2"/>
    <dgm:cxn modelId="{FC90F066-9F94-4471-8AB7-23FB57C07756}" type="presParOf" srcId="{CA07AC55-6BDB-4230-8DDB-24D6821A223E}" destId="{E639EE4F-CB7B-4756-820F-CE14E2471A39}" srcOrd="14" destOrd="0" presId="urn:microsoft.com/office/officeart/2005/8/layout/vList2"/>
    <dgm:cxn modelId="{9BF5F20E-9053-4041-9D42-0D595C23A874}" type="presParOf" srcId="{CA07AC55-6BDB-4230-8DDB-24D6821A223E}" destId="{E457916D-284B-4593-AB7F-27F423D4B39B}" srcOrd="15" destOrd="0" presId="urn:microsoft.com/office/officeart/2005/8/layout/vList2"/>
    <dgm:cxn modelId="{6550A226-4A3D-4175-8FC0-983E0F0E3B03}" type="presParOf" srcId="{CA07AC55-6BDB-4230-8DDB-24D6821A223E}" destId="{C062DB0E-C2E3-4EE1-B83E-2063DC338A07}" srcOrd="16" destOrd="0" presId="urn:microsoft.com/office/officeart/2005/8/layout/vList2"/>
    <dgm:cxn modelId="{BDF46253-BFF1-46EE-BB2E-7913F68358D2}" type="presParOf" srcId="{CA07AC55-6BDB-4230-8DDB-24D6821A223E}" destId="{23D48467-5D45-47B1-8960-F421F192E2EF}" srcOrd="17" destOrd="0" presId="urn:microsoft.com/office/officeart/2005/8/layout/vList2"/>
    <dgm:cxn modelId="{302DA27B-A42B-4257-A648-FD2153B169EC}" type="presParOf" srcId="{CA07AC55-6BDB-4230-8DDB-24D6821A223E}" destId="{F0920EA6-6BC2-445B-BB6F-EC489E9C17D4}" srcOrd="18" destOrd="0" presId="urn:microsoft.com/office/officeart/2005/8/layout/vList2"/>
    <dgm:cxn modelId="{34B634EA-7909-43A8-B456-F7724D699899}" type="presParOf" srcId="{CA07AC55-6BDB-4230-8DDB-24D6821A223E}" destId="{810A021C-6F74-40C0-83A6-DE889970A3CF}" srcOrd="19" destOrd="0" presId="urn:microsoft.com/office/officeart/2005/8/layout/vList2"/>
    <dgm:cxn modelId="{572113EB-D83B-4025-82AA-5F41F9A0C58D}" type="presParOf" srcId="{CA07AC55-6BDB-4230-8DDB-24D6821A223E}" destId="{44A6D5C8-1EC4-40FF-A869-2C9FD32B8EEB}" srcOrd="2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28BDA3-A458-4953-A639-41F06D2E795C}"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6F31C4C1-AD50-43E4-89DC-1CA9B5CE03FB}">
      <dgm:prSet/>
      <dgm:spPr/>
      <dgm:t>
        <a:bodyPr/>
        <a:lstStyle/>
        <a:p>
          <a:pPr rtl="0"/>
          <a:r>
            <a:rPr lang="en-US" b="1">
              <a:latin typeface="Arial" panose="020B0604020202020204" pitchFamily="34" charset="0"/>
              <a:cs typeface="Arial" panose="020B0604020202020204" pitchFamily="34" charset="0"/>
            </a:rPr>
            <a:t>Personal assistance</a:t>
          </a:r>
        </a:p>
      </dgm:t>
    </dgm:pt>
    <dgm:pt modelId="{D1DFD0EC-25A6-43E4-83D8-435E6A5AAF79}" type="parTrans" cxnId="{638E2E35-9CC7-4098-8E92-C05D08352809}">
      <dgm:prSet/>
      <dgm:spPr/>
      <dgm:t>
        <a:bodyPr/>
        <a:lstStyle/>
        <a:p>
          <a:endParaRPr lang="en-US"/>
        </a:p>
      </dgm:t>
    </dgm:pt>
    <dgm:pt modelId="{3ED4065D-748B-4B5F-BAEC-58B4E300716D}" type="sibTrans" cxnId="{638E2E35-9CC7-4098-8E92-C05D08352809}">
      <dgm:prSet/>
      <dgm:spPr/>
      <dgm:t>
        <a:bodyPr/>
        <a:lstStyle/>
        <a:p>
          <a:endParaRPr lang="en-US"/>
        </a:p>
      </dgm:t>
    </dgm:pt>
    <dgm:pt modelId="{1F30BF21-60F6-4741-A54B-2B3664A77A05}">
      <dgm:prSet/>
      <dgm:spPr/>
      <dgm:t>
        <a:bodyPr/>
        <a:lstStyle/>
        <a:p>
          <a:pPr rtl="0"/>
          <a:r>
            <a:rPr lang="en-US" b="1">
              <a:latin typeface="Arial" panose="020B0604020202020204" pitchFamily="34" charset="0"/>
              <a:cs typeface="Arial" panose="020B0604020202020204" pitchFamily="34" charset="0"/>
            </a:rPr>
            <a:t>Dedicated personal assistance</a:t>
          </a:r>
        </a:p>
      </dgm:t>
    </dgm:pt>
    <dgm:pt modelId="{ECBA85C3-EDCA-4D8E-8F90-2732849D07DE}" type="parTrans" cxnId="{EE8D2F35-77E7-4A9C-B238-26DD06671F6B}">
      <dgm:prSet/>
      <dgm:spPr/>
      <dgm:t>
        <a:bodyPr/>
        <a:lstStyle/>
        <a:p>
          <a:endParaRPr lang="en-US"/>
        </a:p>
      </dgm:t>
    </dgm:pt>
    <dgm:pt modelId="{6679C20B-C57C-4E3F-8914-8556BA977053}" type="sibTrans" cxnId="{EE8D2F35-77E7-4A9C-B238-26DD06671F6B}">
      <dgm:prSet/>
      <dgm:spPr/>
      <dgm:t>
        <a:bodyPr/>
        <a:lstStyle/>
        <a:p>
          <a:endParaRPr lang="en-US"/>
        </a:p>
      </dgm:t>
    </dgm:pt>
    <dgm:pt modelId="{DA860E2C-285B-4492-909D-ADC6B1F50A29}">
      <dgm:prSet/>
      <dgm:spPr/>
      <dgm:t>
        <a:bodyPr/>
        <a:lstStyle/>
        <a:p>
          <a:pPr rtl="0"/>
          <a:r>
            <a:rPr lang="en-US" b="1">
              <a:latin typeface="Arial" panose="020B0604020202020204" pitchFamily="34" charset="0"/>
              <a:cs typeface="Arial" panose="020B0604020202020204" pitchFamily="34" charset="0"/>
            </a:rPr>
            <a:t>Self-service</a:t>
          </a:r>
        </a:p>
      </dgm:t>
    </dgm:pt>
    <dgm:pt modelId="{BD790B0A-598F-4FB0-8112-05C02CB5BFF8}" type="parTrans" cxnId="{7259D28F-77EF-40A7-8641-93CC558AAA5E}">
      <dgm:prSet/>
      <dgm:spPr/>
      <dgm:t>
        <a:bodyPr/>
        <a:lstStyle/>
        <a:p>
          <a:endParaRPr lang="en-US"/>
        </a:p>
      </dgm:t>
    </dgm:pt>
    <dgm:pt modelId="{53E52DA6-F500-4AE1-BE24-D6A7E683E0AF}" type="sibTrans" cxnId="{7259D28F-77EF-40A7-8641-93CC558AAA5E}">
      <dgm:prSet/>
      <dgm:spPr/>
      <dgm:t>
        <a:bodyPr/>
        <a:lstStyle/>
        <a:p>
          <a:endParaRPr lang="en-US"/>
        </a:p>
      </dgm:t>
    </dgm:pt>
    <dgm:pt modelId="{8CCFFFDE-72E5-4F4C-B0DB-5DE296DF5278}">
      <dgm:prSet/>
      <dgm:spPr/>
      <dgm:t>
        <a:bodyPr/>
        <a:lstStyle/>
        <a:p>
          <a:pPr rtl="0"/>
          <a:r>
            <a:rPr lang="en-US" b="1">
              <a:latin typeface="Arial" panose="020B0604020202020204" pitchFamily="34" charset="0"/>
              <a:cs typeface="Arial" panose="020B0604020202020204" pitchFamily="34" charset="0"/>
            </a:rPr>
            <a:t>Automated services</a:t>
          </a:r>
        </a:p>
      </dgm:t>
    </dgm:pt>
    <dgm:pt modelId="{59AD1470-EF25-4A35-9A1A-1DB1373A8D54}" type="parTrans" cxnId="{A593F0AD-1081-452E-BC98-43B37775D832}">
      <dgm:prSet/>
      <dgm:spPr/>
      <dgm:t>
        <a:bodyPr/>
        <a:lstStyle/>
        <a:p>
          <a:endParaRPr lang="en-US"/>
        </a:p>
      </dgm:t>
    </dgm:pt>
    <dgm:pt modelId="{034EEF3B-4C62-4D64-AE81-5D620FBA7616}" type="sibTrans" cxnId="{A593F0AD-1081-452E-BC98-43B37775D832}">
      <dgm:prSet/>
      <dgm:spPr/>
      <dgm:t>
        <a:bodyPr/>
        <a:lstStyle/>
        <a:p>
          <a:endParaRPr lang="en-US"/>
        </a:p>
      </dgm:t>
    </dgm:pt>
    <dgm:pt modelId="{97985AA9-169E-4828-8B3E-42242C2CED4E}">
      <dgm:prSet/>
      <dgm:spPr/>
      <dgm:t>
        <a:bodyPr/>
        <a:lstStyle/>
        <a:p>
          <a:pPr rtl="0"/>
          <a:r>
            <a:rPr lang="en-US" b="1">
              <a:latin typeface="Arial" panose="020B0604020202020204" pitchFamily="34" charset="0"/>
              <a:cs typeface="Arial" panose="020B0604020202020204" pitchFamily="34" charset="0"/>
            </a:rPr>
            <a:t>Commu-nities</a:t>
          </a:r>
        </a:p>
      </dgm:t>
    </dgm:pt>
    <dgm:pt modelId="{B91996B2-188C-4CD7-A92D-798723B31F1F}" type="parTrans" cxnId="{296C951B-EE5B-4EB0-9A6F-74552F928644}">
      <dgm:prSet/>
      <dgm:spPr/>
      <dgm:t>
        <a:bodyPr/>
        <a:lstStyle/>
        <a:p>
          <a:endParaRPr lang="en-US"/>
        </a:p>
      </dgm:t>
    </dgm:pt>
    <dgm:pt modelId="{6DCC4BBF-C778-4695-8175-1AF0BA65122B}" type="sibTrans" cxnId="{296C951B-EE5B-4EB0-9A6F-74552F928644}">
      <dgm:prSet/>
      <dgm:spPr/>
      <dgm:t>
        <a:bodyPr/>
        <a:lstStyle/>
        <a:p>
          <a:endParaRPr lang="en-US"/>
        </a:p>
      </dgm:t>
    </dgm:pt>
    <dgm:pt modelId="{B1714A9F-F99A-4BD8-A602-1B900D436E6A}">
      <dgm:prSet/>
      <dgm:spPr/>
      <dgm:t>
        <a:bodyPr/>
        <a:lstStyle/>
        <a:p>
          <a:pPr rtl="0"/>
          <a:r>
            <a:rPr lang="en-US" b="1">
              <a:latin typeface="Arial" panose="020B0604020202020204" pitchFamily="34" charset="0"/>
              <a:cs typeface="Arial" panose="020B0604020202020204" pitchFamily="34" charset="0"/>
            </a:rPr>
            <a:t>Co-creation</a:t>
          </a:r>
        </a:p>
      </dgm:t>
    </dgm:pt>
    <dgm:pt modelId="{CF50D6DE-54DD-4897-ABF0-A0F83E0091C1}" type="parTrans" cxnId="{A32DDF23-4724-404C-855C-9A593D027448}">
      <dgm:prSet/>
      <dgm:spPr/>
      <dgm:t>
        <a:bodyPr/>
        <a:lstStyle/>
        <a:p>
          <a:endParaRPr lang="en-US"/>
        </a:p>
      </dgm:t>
    </dgm:pt>
    <dgm:pt modelId="{407C409A-7251-42AD-A7CB-DF44B7110AD0}" type="sibTrans" cxnId="{A32DDF23-4724-404C-855C-9A593D027448}">
      <dgm:prSet/>
      <dgm:spPr/>
      <dgm:t>
        <a:bodyPr/>
        <a:lstStyle/>
        <a:p>
          <a:endParaRPr lang="en-US"/>
        </a:p>
      </dgm:t>
    </dgm:pt>
    <dgm:pt modelId="{FD71E3A8-E992-4255-AFE8-7D5CE93E1704}" type="pres">
      <dgm:prSet presAssocID="{4D28BDA3-A458-4953-A639-41F06D2E795C}" presName="Name0" presStyleCnt="0">
        <dgm:presLayoutVars>
          <dgm:dir/>
          <dgm:resizeHandles val="exact"/>
        </dgm:presLayoutVars>
      </dgm:prSet>
      <dgm:spPr/>
    </dgm:pt>
    <dgm:pt modelId="{76DC4DD1-3B1E-495A-9AF7-1978A0BAB8D2}" type="pres">
      <dgm:prSet presAssocID="{6F31C4C1-AD50-43E4-89DC-1CA9B5CE03FB}" presName="node" presStyleLbl="node1" presStyleIdx="0" presStyleCnt="6">
        <dgm:presLayoutVars>
          <dgm:bulletEnabled val="1"/>
        </dgm:presLayoutVars>
      </dgm:prSet>
      <dgm:spPr/>
    </dgm:pt>
    <dgm:pt modelId="{162789DA-31D3-4D72-9106-734694BF5CC7}" type="pres">
      <dgm:prSet presAssocID="{3ED4065D-748B-4B5F-BAEC-58B4E300716D}" presName="sibTrans" presStyleLbl="sibTrans1D1" presStyleIdx="0" presStyleCnt="5"/>
      <dgm:spPr/>
    </dgm:pt>
    <dgm:pt modelId="{18A3CCFD-C28D-4DF3-9998-A46C7D8B71B7}" type="pres">
      <dgm:prSet presAssocID="{3ED4065D-748B-4B5F-BAEC-58B4E300716D}" presName="connectorText" presStyleLbl="sibTrans1D1" presStyleIdx="0" presStyleCnt="5"/>
      <dgm:spPr/>
    </dgm:pt>
    <dgm:pt modelId="{F5004D9A-A79B-497C-BD7D-06831A20E1BB}" type="pres">
      <dgm:prSet presAssocID="{1F30BF21-60F6-4741-A54B-2B3664A77A05}" presName="node" presStyleLbl="node1" presStyleIdx="1" presStyleCnt="6">
        <dgm:presLayoutVars>
          <dgm:bulletEnabled val="1"/>
        </dgm:presLayoutVars>
      </dgm:prSet>
      <dgm:spPr/>
    </dgm:pt>
    <dgm:pt modelId="{579D1E24-33F6-498E-B880-698149E09391}" type="pres">
      <dgm:prSet presAssocID="{6679C20B-C57C-4E3F-8914-8556BA977053}" presName="sibTrans" presStyleLbl="sibTrans1D1" presStyleIdx="1" presStyleCnt="5"/>
      <dgm:spPr/>
    </dgm:pt>
    <dgm:pt modelId="{6D14C974-C2F9-4F3B-BF2E-6B2068318679}" type="pres">
      <dgm:prSet presAssocID="{6679C20B-C57C-4E3F-8914-8556BA977053}" presName="connectorText" presStyleLbl="sibTrans1D1" presStyleIdx="1" presStyleCnt="5"/>
      <dgm:spPr/>
    </dgm:pt>
    <dgm:pt modelId="{2C14B157-4213-44BF-B6DF-2972DBD8DA2B}" type="pres">
      <dgm:prSet presAssocID="{DA860E2C-285B-4492-909D-ADC6B1F50A29}" presName="node" presStyleLbl="node1" presStyleIdx="2" presStyleCnt="6">
        <dgm:presLayoutVars>
          <dgm:bulletEnabled val="1"/>
        </dgm:presLayoutVars>
      </dgm:prSet>
      <dgm:spPr/>
    </dgm:pt>
    <dgm:pt modelId="{D665CCE4-AE29-46EB-A868-1F83D4CCD8E9}" type="pres">
      <dgm:prSet presAssocID="{53E52DA6-F500-4AE1-BE24-D6A7E683E0AF}" presName="sibTrans" presStyleLbl="sibTrans1D1" presStyleIdx="2" presStyleCnt="5"/>
      <dgm:spPr/>
    </dgm:pt>
    <dgm:pt modelId="{ECC9A102-3B01-4921-9994-BAC805A5FE57}" type="pres">
      <dgm:prSet presAssocID="{53E52DA6-F500-4AE1-BE24-D6A7E683E0AF}" presName="connectorText" presStyleLbl="sibTrans1D1" presStyleIdx="2" presStyleCnt="5"/>
      <dgm:spPr/>
    </dgm:pt>
    <dgm:pt modelId="{92C41940-A98A-468C-A4C6-760A8334E776}" type="pres">
      <dgm:prSet presAssocID="{8CCFFFDE-72E5-4F4C-B0DB-5DE296DF5278}" presName="node" presStyleLbl="node1" presStyleIdx="3" presStyleCnt="6">
        <dgm:presLayoutVars>
          <dgm:bulletEnabled val="1"/>
        </dgm:presLayoutVars>
      </dgm:prSet>
      <dgm:spPr/>
    </dgm:pt>
    <dgm:pt modelId="{F155F6B2-F3E7-4889-9756-C9DA1694CC83}" type="pres">
      <dgm:prSet presAssocID="{034EEF3B-4C62-4D64-AE81-5D620FBA7616}" presName="sibTrans" presStyleLbl="sibTrans1D1" presStyleIdx="3" presStyleCnt="5"/>
      <dgm:spPr/>
    </dgm:pt>
    <dgm:pt modelId="{7ABB6188-E61F-48BE-A736-0E5C1173F9D8}" type="pres">
      <dgm:prSet presAssocID="{034EEF3B-4C62-4D64-AE81-5D620FBA7616}" presName="connectorText" presStyleLbl="sibTrans1D1" presStyleIdx="3" presStyleCnt="5"/>
      <dgm:spPr/>
    </dgm:pt>
    <dgm:pt modelId="{3B566131-A39C-4E53-BCFF-F85211AC6EE5}" type="pres">
      <dgm:prSet presAssocID="{97985AA9-169E-4828-8B3E-42242C2CED4E}" presName="node" presStyleLbl="node1" presStyleIdx="4" presStyleCnt="6">
        <dgm:presLayoutVars>
          <dgm:bulletEnabled val="1"/>
        </dgm:presLayoutVars>
      </dgm:prSet>
      <dgm:spPr/>
    </dgm:pt>
    <dgm:pt modelId="{37DCC3DC-FCA9-4A22-8553-3A3B08D07FFD}" type="pres">
      <dgm:prSet presAssocID="{6DCC4BBF-C778-4695-8175-1AF0BA65122B}" presName="sibTrans" presStyleLbl="sibTrans1D1" presStyleIdx="4" presStyleCnt="5"/>
      <dgm:spPr/>
    </dgm:pt>
    <dgm:pt modelId="{28A3B0BF-0D15-49DF-9A22-647A70896ABD}" type="pres">
      <dgm:prSet presAssocID="{6DCC4BBF-C778-4695-8175-1AF0BA65122B}" presName="connectorText" presStyleLbl="sibTrans1D1" presStyleIdx="4" presStyleCnt="5"/>
      <dgm:spPr/>
    </dgm:pt>
    <dgm:pt modelId="{BA7A408E-E3A7-4083-B5AD-3E5584642F11}" type="pres">
      <dgm:prSet presAssocID="{B1714A9F-F99A-4BD8-A602-1B900D436E6A}" presName="node" presStyleLbl="node1" presStyleIdx="5" presStyleCnt="6">
        <dgm:presLayoutVars>
          <dgm:bulletEnabled val="1"/>
        </dgm:presLayoutVars>
      </dgm:prSet>
      <dgm:spPr/>
    </dgm:pt>
  </dgm:ptLst>
  <dgm:cxnLst>
    <dgm:cxn modelId="{D8AC1B01-779E-4FF0-A4F7-48EFD58C5F59}" type="presOf" srcId="{53E52DA6-F500-4AE1-BE24-D6A7E683E0AF}" destId="{D665CCE4-AE29-46EB-A868-1F83D4CCD8E9}" srcOrd="0" destOrd="0" presId="urn:microsoft.com/office/officeart/2016/7/layout/RepeatingBendingProcessNew"/>
    <dgm:cxn modelId="{94B7D902-D3D0-4A0F-BE87-F7502E6585F2}" type="presOf" srcId="{034EEF3B-4C62-4D64-AE81-5D620FBA7616}" destId="{F155F6B2-F3E7-4889-9756-C9DA1694CC83}" srcOrd="0" destOrd="0" presId="urn:microsoft.com/office/officeart/2016/7/layout/RepeatingBendingProcessNew"/>
    <dgm:cxn modelId="{997A1B08-BB7F-49EB-914B-ECE890C7380A}" type="presOf" srcId="{3ED4065D-748B-4B5F-BAEC-58B4E300716D}" destId="{162789DA-31D3-4D72-9106-734694BF5CC7}" srcOrd="0" destOrd="0" presId="urn:microsoft.com/office/officeart/2016/7/layout/RepeatingBendingProcessNew"/>
    <dgm:cxn modelId="{5DEC560F-BFBE-4986-8889-1E9DAD3E660A}" type="presOf" srcId="{97985AA9-169E-4828-8B3E-42242C2CED4E}" destId="{3B566131-A39C-4E53-BCFF-F85211AC6EE5}" srcOrd="0" destOrd="0" presId="urn:microsoft.com/office/officeart/2016/7/layout/RepeatingBendingProcessNew"/>
    <dgm:cxn modelId="{59AF0C13-31D1-43BF-9FFD-C7BA7EF0D9A5}" type="presOf" srcId="{8CCFFFDE-72E5-4F4C-B0DB-5DE296DF5278}" destId="{92C41940-A98A-468C-A4C6-760A8334E776}" srcOrd="0" destOrd="0" presId="urn:microsoft.com/office/officeart/2016/7/layout/RepeatingBendingProcessNew"/>
    <dgm:cxn modelId="{296C951B-EE5B-4EB0-9A6F-74552F928644}" srcId="{4D28BDA3-A458-4953-A639-41F06D2E795C}" destId="{97985AA9-169E-4828-8B3E-42242C2CED4E}" srcOrd="4" destOrd="0" parTransId="{B91996B2-188C-4CD7-A92D-798723B31F1F}" sibTransId="{6DCC4BBF-C778-4695-8175-1AF0BA65122B}"/>
    <dgm:cxn modelId="{A32DDF23-4724-404C-855C-9A593D027448}" srcId="{4D28BDA3-A458-4953-A639-41F06D2E795C}" destId="{B1714A9F-F99A-4BD8-A602-1B900D436E6A}" srcOrd="5" destOrd="0" parTransId="{CF50D6DE-54DD-4897-ABF0-A0F83E0091C1}" sibTransId="{407C409A-7251-42AD-A7CB-DF44B7110AD0}"/>
    <dgm:cxn modelId="{638E2E35-9CC7-4098-8E92-C05D08352809}" srcId="{4D28BDA3-A458-4953-A639-41F06D2E795C}" destId="{6F31C4C1-AD50-43E4-89DC-1CA9B5CE03FB}" srcOrd="0" destOrd="0" parTransId="{D1DFD0EC-25A6-43E4-83D8-435E6A5AAF79}" sibTransId="{3ED4065D-748B-4B5F-BAEC-58B4E300716D}"/>
    <dgm:cxn modelId="{EE8D2F35-77E7-4A9C-B238-26DD06671F6B}" srcId="{4D28BDA3-A458-4953-A639-41F06D2E795C}" destId="{1F30BF21-60F6-4741-A54B-2B3664A77A05}" srcOrd="1" destOrd="0" parTransId="{ECBA85C3-EDCA-4D8E-8F90-2732849D07DE}" sibTransId="{6679C20B-C57C-4E3F-8914-8556BA977053}"/>
    <dgm:cxn modelId="{28D39F5C-57C1-43B4-A577-7A0A6E7D5B05}" type="presOf" srcId="{3ED4065D-748B-4B5F-BAEC-58B4E300716D}" destId="{18A3CCFD-C28D-4DF3-9998-A46C7D8B71B7}" srcOrd="1" destOrd="0" presId="urn:microsoft.com/office/officeart/2016/7/layout/RepeatingBendingProcessNew"/>
    <dgm:cxn modelId="{7CF44763-C6BD-460E-B4BF-255D745A3362}" type="presOf" srcId="{034EEF3B-4C62-4D64-AE81-5D620FBA7616}" destId="{7ABB6188-E61F-48BE-A736-0E5C1173F9D8}" srcOrd="1" destOrd="0" presId="urn:microsoft.com/office/officeart/2016/7/layout/RepeatingBendingProcessNew"/>
    <dgm:cxn modelId="{E14E2E48-EAC2-4537-BC69-328ABCECBF89}" type="presOf" srcId="{B1714A9F-F99A-4BD8-A602-1B900D436E6A}" destId="{BA7A408E-E3A7-4083-B5AD-3E5584642F11}" srcOrd="0" destOrd="0" presId="urn:microsoft.com/office/officeart/2016/7/layout/RepeatingBendingProcessNew"/>
    <dgm:cxn modelId="{03673C4C-81F3-4CF1-904D-CFB9ACEBA0F9}" type="presOf" srcId="{6DCC4BBF-C778-4695-8175-1AF0BA65122B}" destId="{28A3B0BF-0D15-49DF-9A22-647A70896ABD}" srcOrd="1" destOrd="0" presId="urn:microsoft.com/office/officeart/2016/7/layout/RepeatingBendingProcessNew"/>
    <dgm:cxn modelId="{410D5A7A-7E5F-4EC4-9F88-5260BAA73C78}" type="presOf" srcId="{53E52DA6-F500-4AE1-BE24-D6A7E683E0AF}" destId="{ECC9A102-3B01-4921-9994-BAC805A5FE57}" srcOrd="1" destOrd="0" presId="urn:microsoft.com/office/officeart/2016/7/layout/RepeatingBendingProcessNew"/>
    <dgm:cxn modelId="{91903381-6241-46F3-A3B6-DC961574826B}" type="presOf" srcId="{6DCC4BBF-C778-4695-8175-1AF0BA65122B}" destId="{37DCC3DC-FCA9-4A22-8553-3A3B08D07FFD}" srcOrd="0" destOrd="0" presId="urn:microsoft.com/office/officeart/2016/7/layout/RepeatingBendingProcessNew"/>
    <dgm:cxn modelId="{0B6B3E86-8DDB-4D22-802C-C8120ED2F98B}" type="presOf" srcId="{6F31C4C1-AD50-43E4-89DC-1CA9B5CE03FB}" destId="{76DC4DD1-3B1E-495A-9AF7-1978A0BAB8D2}" srcOrd="0" destOrd="0" presId="urn:microsoft.com/office/officeart/2016/7/layout/RepeatingBendingProcessNew"/>
    <dgm:cxn modelId="{7259D28F-77EF-40A7-8641-93CC558AAA5E}" srcId="{4D28BDA3-A458-4953-A639-41F06D2E795C}" destId="{DA860E2C-285B-4492-909D-ADC6B1F50A29}" srcOrd="2" destOrd="0" parTransId="{BD790B0A-598F-4FB0-8112-05C02CB5BFF8}" sibTransId="{53E52DA6-F500-4AE1-BE24-D6A7E683E0AF}"/>
    <dgm:cxn modelId="{CDB1ABA1-751F-4262-A256-1149CADACABE}" type="presOf" srcId="{4D28BDA3-A458-4953-A639-41F06D2E795C}" destId="{FD71E3A8-E992-4255-AFE8-7D5CE93E1704}" srcOrd="0" destOrd="0" presId="urn:microsoft.com/office/officeart/2016/7/layout/RepeatingBendingProcessNew"/>
    <dgm:cxn modelId="{A593F0AD-1081-452E-BC98-43B37775D832}" srcId="{4D28BDA3-A458-4953-A639-41F06D2E795C}" destId="{8CCFFFDE-72E5-4F4C-B0DB-5DE296DF5278}" srcOrd="3" destOrd="0" parTransId="{59AD1470-EF25-4A35-9A1A-1DB1373A8D54}" sibTransId="{034EEF3B-4C62-4D64-AE81-5D620FBA7616}"/>
    <dgm:cxn modelId="{7EB01CCE-ED10-4C8A-8FF4-03CA225975A8}" type="presOf" srcId="{6679C20B-C57C-4E3F-8914-8556BA977053}" destId="{6D14C974-C2F9-4F3B-BF2E-6B2068318679}" srcOrd="1" destOrd="0" presId="urn:microsoft.com/office/officeart/2016/7/layout/RepeatingBendingProcessNew"/>
    <dgm:cxn modelId="{A025BEE0-4B5A-4087-88CF-C8DC548225F4}" type="presOf" srcId="{DA860E2C-285B-4492-909D-ADC6B1F50A29}" destId="{2C14B157-4213-44BF-B6DF-2972DBD8DA2B}" srcOrd="0" destOrd="0" presId="urn:microsoft.com/office/officeart/2016/7/layout/RepeatingBendingProcessNew"/>
    <dgm:cxn modelId="{66D319EF-4CD5-4A94-9587-5DCA6F4B8C3E}" type="presOf" srcId="{1F30BF21-60F6-4741-A54B-2B3664A77A05}" destId="{F5004D9A-A79B-497C-BD7D-06831A20E1BB}" srcOrd="0" destOrd="0" presId="urn:microsoft.com/office/officeart/2016/7/layout/RepeatingBendingProcessNew"/>
    <dgm:cxn modelId="{56D522F7-B331-43E7-A913-943276242E1D}" type="presOf" srcId="{6679C20B-C57C-4E3F-8914-8556BA977053}" destId="{579D1E24-33F6-498E-B880-698149E09391}" srcOrd="0" destOrd="0" presId="urn:microsoft.com/office/officeart/2016/7/layout/RepeatingBendingProcessNew"/>
    <dgm:cxn modelId="{70971378-C8B8-4BFE-9B6B-FC5914CCC7EE}" type="presParOf" srcId="{FD71E3A8-E992-4255-AFE8-7D5CE93E1704}" destId="{76DC4DD1-3B1E-495A-9AF7-1978A0BAB8D2}" srcOrd="0" destOrd="0" presId="urn:microsoft.com/office/officeart/2016/7/layout/RepeatingBendingProcessNew"/>
    <dgm:cxn modelId="{BF6C904E-A262-4E84-AC35-176342B4EED8}" type="presParOf" srcId="{FD71E3A8-E992-4255-AFE8-7D5CE93E1704}" destId="{162789DA-31D3-4D72-9106-734694BF5CC7}" srcOrd="1" destOrd="0" presId="urn:microsoft.com/office/officeart/2016/7/layout/RepeatingBendingProcessNew"/>
    <dgm:cxn modelId="{4C0C4096-815E-40DD-8E3B-194BEDA43509}" type="presParOf" srcId="{162789DA-31D3-4D72-9106-734694BF5CC7}" destId="{18A3CCFD-C28D-4DF3-9998-A46C7D8B71B7}" srcOrd="0" destOrd="0" presId="urn:microsoft.com/office/officeart/2016/7/layout/RepeatingBendingProcessNew"/>
    <dgm:cxn modelId="{EFB46E18-7A22-486A-BDB4-B6E7F0D7F070}" type="presParOf" srcId="{FD71E3A8-E992-4255-AFE8-7D5CE93E1704}" destId="{F5004D9A-A79B-497C-BD7D-06831A20E1BB}" srcOrd="2" destOrd="0" presId="urn:microsoft.com/office/officeart/2016/7/layout/RepeatingBendingProcessNew"/>
    <dgm:cxn modelId="{3DFC9069-53D7-4B80-9907-4AD773E8BD0B}" type="presParOf" srcId="{FD71E3A8-E992-4255-AFE8-7D5CE93E1704}" destId="{579D1E24-33F6-498E-B880-698149E09391}" srcOrd="3" destOrd="0" presId="urn:microsoft.com/office/officeart/2016/7/layout/RepeatingBendingProcessNew"/>
    <dgm:cxn modelId="{83B5FFF1-0D3E-4039-AC12-8021E8429340}" type="presParOf" srcId="{579D1E24-33F6-498E-B880-698149E09391}" destId="{6D14C974-C2F9-4F3B-BF2E-6B2068318679}" srcOrd="0" destOrd="0" presId="urn:microsoft.com/office/officeart/2016/7/layout/RepeatingBendingProcessNew"/>
    <dgm:cxn modelId="{449F346F-C5BB-4A43-B73D-DD9CF3C53EE0}" type="presParOf" srcId="{FD71E3A8-E992-4255-AFE8-7D5CE93E1704}" destId="{2C14B157-4213-44BF-B6DF-2972DBD8DA2B}" srcOrd="4" destOrd="0" presId="urn:microsoft.com/office/officeart/2016/7/layout/RepeatingBendingProcessNew"/>
    <dgm:cxn modelId="{53799B28-1D0F-4BE8-9507-455BA7E5D4B6}" type="presParOf" srcId="{FD71E3A8-E992-4255-AFE8-7D5CE93E1704}" destId="{D665CCE4-AE29-46EB-A868-1F83D4CCD8E9}" srcOrd="5" destOrd="0" presId="urn:microsoft.com/office/officeart/2016/7/layout/RepeatingBendingProcessNew"/>
    <dgm:cxn modelId="{27F9ABEA-AF5A-4CF1-A602-B11F7D080F2E}" type="presParOf" srcId="{D665CCE4-AE29-46EB-A868-1F83D4CCD8E9}" destId="{ECC9A102-3B01-4921-9994-BAC805A5FE57}" srcOrd="0" destOrd="0" presId="urn:microsoft.com/office/officeart/2016/7/layout/RepeatingBendingProcessNew"/>
    <dgm:cxn modelId="{8E5F2599-C09A-411C-9131-AEDE413335A4}" type="presParOf" srcId="{FD71E3A8-E992-4255-AFE8-7D5CE93E1704}" destId="{92C41940-A98A-468C-A4C6-760A8334E776}" srcOrd="6" destOrd="0" presId="urn:microsoft.com/office/officeart/2016/7/layout/RepeatingBendingProcessNew"/>
    <dgm:cxn modelId="{B8566ECA-8C19-4355-AB95-A8C11A0D5C67}" type="presParOf" srcId="{FD71E3A8-E992-4255-AFE8-7D5CE93E1704}" destId="{F155F6B2-F3E7-4889-9756-C9DA1694CC83}" srcOrd="7" destOrd="0" presId="urn:microsoft.com/office/officeart/2016/7/layout/RepeatingBendingProcessNew"/>
    <dgm:cxn modelId="{4469EFD4-9963-4BA9-96FC-AF743C56AD7A}" type="presParOf" srcId="{F155F6B2-F3E7-4889-9756-C9DA1694CC83}" destId="{7ABB6188-E61F-48BE-A736-0E5C1173F9D8}" srcOrd="0" destOrd="0" presId="urn:microsoft.com/office/officeart/2016/7/layout/RepeatingBendingProcessNew"/>
    <dgm:cxn modelId="{56820934-73E4-4A34-92E7-61E8F436E697}" type="presParOf" srcId="{FD71E3A8-E992-4255-AFE8-7D5CE93E1704}" destId="{3B566131-A39C-4E53-BCFF-F85211AC6EE5}" srcOrd="8" destOrd="0" presId="urn:microsoft.com/office/officeart/2016/7/layout/RepeatingBendingProcessNew"/>
    <dgm:cxn modelId="{D004BC78-9A6D-4930-9613-0E61C3B3A105}" type="presParOf" srcId="{FD71E3A8-E992-4255-AFE8-7D5CE93E1704}" destId="{37DCC3DC-FCA9-4A22-8553-3A3B08D07FFD}" srcOrd="9" destOrd="0" presId="urn:microsoft.com/office/officeart/2016/7/layout/RepeatingBendingProcessNew"/>
    <dgm:cxn modelId="{914370BB-4C2C-48A9-8CFD-C9452814F7F6}" type="presParOf" srcId="{37DCC3DC-FCA9-4A22-8553-3A3B08D07FFD}" destId="{28A3B0BF-0D15-49DF-9A22-647A70896ABD}" srcOrd="0" destOrd="0" presId="urn:microsoft.com/office/officeart/2016/7/layout/RepeatingBendingProcessNew"/>
    <dgm:cxn modelId="{C65A93DF-4E6E-4CCE-8989-EB51A0EC2852}" type="presParOf" srcId="{FD71E3A8-E992-4255-AFE8-7D5CE93E1704}" destId="{BA7A408E-E3A7-4083-B5AD-3E5584642F11}"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3874CF-F70F-4B0D-8C4C-11ED08CFCFF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D318D9B-EC40-4C1A-94CB-88D3ACECE6BF}">
      <dgm:prSet/>
      <dgm:spPr/>
      <dgm:t>
        <a:bodyPr/>
        <a:lstStyle/>
        <a:p>
          <a:r>
            <a:rPr lang="en-US" b="1"/>
            <a:t>Personal Assistance</a:t>
          </a:r>
          <a:r>
            <a:rPr lang="en-US"/>
            <a:t>: Ada sales-rep yang melayani pelanggan Anda.</a:t>
          </a:r>
        </a:p>
      </dgm:t>
    </dgm:pt>
    <dgm:pt modelId="{E8BF76DC-8E3D-49F3-B2E5-8693980D8BD1}" type="parTrans" cxnId="{1662B198-4970-4C90-B2D5-44F5E52EF6F2}">
      <dgm:prSet/>
      <dgm:spPr/>
      <dgm:t>
        <a:bodyPr/>
        <a:lstStyle/>
        <a:p>
          <a:endParaRPr lang="en-US"/>
        </a:p>
      </dgm:t>
    </dgm:pt>
    <dgm:pt modelId="{3F66A94E-8EBC-45ED-9089-FEF4E43481B6}" type="sibTrans" cxnId="{1662B198-4970-4C90-B2D5-44F5E52EF6F2}">
      <dgm:prSet/>
      <dgm:spPr/>
      <dgm:t>
        <a:bodyPr/>
        <a:lstStyle/>
        <a:p>
          <a:endParaRPr lang="en-US"/>
        </a:p>
      </dgm:t>
    </dgm:pt>
    <dgm:pt modelId="{697B239B-63A0-49DB-AE9C-34D39799E6C7}">
      <dgm:prSet/>
      <dgm:spPr/>
      <dgm:t>
        <a:bodyPr/>
        <a:lstStyle/>
        <a:p>
          <a:r>
            <a:rPr lang="en-US" b="1"/>
            <a:t>Dedicated Personal Assistance</a:t>
          </a:r>
          <a:r>
            <a:rPr lang="en-US"/>
            <a:t>: </a:t>
          </a:r>
          <a:r>
            <a:rPr lang="id-ID"/>
            <a:t>Hubungan ini melibatkan dedikasi perwakilan pelanggan</a:t>
          </a:r>
          <a:br>
            <a:rPr lang="id-ID"/>
          </a:br>
          <a:r>
            <a:rPr lang="id-ID"/>
            <a:t>khusus untuk klien individu</a:t>
          </a:r>
          <a:endParaRPr lang="en-US"/>
        </a:p>
      </dgm:t>
    </dgm:pt>
    <dgm:pt modelId="{162FA7FB-7761-4718-8343-DCE2475B79E7}" type="parTrans" cxnId="{66FDBFE9-B03A-431C-963D-F5DCF4DBB3E4}">
      <dgm:prSet/>
      <dgm:spPr/>
      <dgm:t>
        <a:bodyPr/>
        <a:lstStyle/>
        <a:p>
          <a:endParaRPr lang="en-US"/>
        </a:p>
      </dgm:t>
    </dgm:pt>
    <dgm:pt modelId="{C04C29B1-EA45-46A5-B758-A9225F33A58D}" type="sibTrans" cxnId="{66FDBFE9-B03A-431C-963D-F5DCF4DBB3E4}">
      <dgm:prSet/>
      <dgm:spPr/>
      <dgm:t>
        <a:bodyPr/>
        <a:lstStyle/>
        <a:p>
          <a:endParaRPr lang="en-US"/>
        </a:p>
      </dgm:t>
    </dgm:pt>
    <dgm:pt modelId="{70C5B033-4290-497F-AB3D-B7F72015D3E6}">
      <dgm:prSet/>
      <dgm:spPr/>
      <dgm:t>
        <a:bodyPr/>
        <a:lstStyle/>
        <a:p>
          <a:r>
            <a:rPr lang="en-US" b="1"/>
            <a:t>Self Service</a:t>
          </a:r>
          <a:r>
            <a:rPr lang="en-US"/>
            <a:t>: Pelanggan melayani dirinya sendiri, biasanya di bisnis retail.</a:t>
          </a:r>
        </a:p>
      </dgm:t>
    </dgm:pt>
    <dgm:pt modelId="{646C0591-0A2E-4BA0-9495-111AED643496}" type="parTrans" cxnId="{3F378FCD-B889-4AFC-A157-390C09492029}">
      <dgm:prSet/>
      <dgm:spPr/>
      <dgm:t>
        <a:bodyPr/>
        <a:lstStyle/>
        <a:p>
          <a:endParaRPr lang="en-US"/>
        </a:p>
      </dgm:t>
    </dgm:pt>
    <dgm:pt modelId="{0DBCF860-F573-4131-A7E3-70B0D249434F}" type="sibTrans" cxnId="{3F378FCD-B889-4AFC-A157-390C09492029}">
      <dgm:prSet/>
      <dgm:spPr/>
      <dgm:t>
        <a:bodyPr/>
        <a:lstStyle/>
        <a:p>
          <a:endParaRPr lang="en-US"/>
        </a:p>
      </dgm:t>
    </dgm:pt>
    <dgm:pt modelId="{5EEA1BFF-E092-4556-8DE0-643A1B6FEFAB}">
      <dgm:prSet/>
      <dgm:spPr/>
      <dgm:t>
        <a:bodyPr/>
        <a:lstStyle/>
        <a:p>
          <a:r>
            <a:rPr lang="en-US" b="1"/>
            <a:t>Automated Service</a:t>
          </a:r>
          <a:r>
            <a:rPr lang="en-US"/>
            <a:t>: Pelanggan bahkan tidak perlu ke toko Anda, biasanya di bisnis online.</a:t>
          </a:r>
        </a:p>
      </dgm:t>
    </dgm:pt>
    <dgm:pt modelId="{F3E4BE9C-6DA0-42B3-8634-61456A0D4FC1}" type="parTrans" cxnId="{18FF4116-3F13-4020-82D9-174142CDBAD4}">
      <dgm:prSet/>
      <dgm:spPr/>
      <dgm:t>
        <a:bodyPr/>
        <a:lstStyle/>
        <a:p>
          <a:endParaRPr lang="en-US"/>
        </a:p>
      </dgm:t>
    </dgm:pt>
    <dgm:pt modelId="{11C90D04-B592-49B2-940D-482F23CC6888}" type="sibTrans" cxnId="{18FF4116-3F13-4020-82D9-174142CDBAD4}">
      <dgm:prSet/>
      <dgm:spPr/>
      <dgm:t>
        <a:bodyPr/>
        <a:lstStyle/>
        <a:p>
          <a:endParaRPr lang="en-US"/>
        </a:p>
      </dgm:t>
    </dgm:pt>
    <dgm:pt modelId="{2AC623F8-1851-46C6-80BE-213528668EDE}">
      <dgm:prSet/>
      <dgm:spPr/>
      <dgm:t>
        <a:bodyPr/>
        <a:lstStyle/>
        <a:p>
          <a:r>
            <a:rPr lang="en-US" b="1"/>
            <a:t>Community</a:t>
          </a:r>
          <a:r>
            <a:rPr lang="en-US"/>
            <a:t>: Anda menciptakan komunitas untuk pelanggan.</a:t>
          </a:r>
        </a:p>
      </dgm:t>
    </dgm:pt>
    <dgm:pt modelId="{453CCFA1-16C0-452F-9CAE-10098811BE65}" type="parTrans" cxnId="{39483E3D-942A-4E8E-91BB-19242073B030}">
      <dgm:prSet/>
      <dgm:spPr/>
      <dgm:t>
        <a:bodyPr/>
        <a:lstStyle/>
        <a:p>
          <a:endParaRPr lang="en-US"/>
        </a:p>
      </dgm:t>
    </dgm:pt>
    <dgm:pt modelId="{3017DE03-82B3-4861-999B-0C88360B7C59}" type="sibTrans" cxnId="{39483E3D-942A-4E8E-91BB-19242073B030}">
      <dgm:prSet/>
      <dgm:spPr/>
      <dgm:t>
        <a:bodyPr/>
        <a:lstStyle/>
        <a:p>
          <a:endParaRPr lang="en-US"/>
        </a:p>
      </dgm:t>
    </dgm:pt>
    <dgm:pt modelId="{9AA59776-A235-4450-8838-D0C1E71771BD}">
      <dgm:prSet/>
      <dgm:spPr/>
      <dgm:t>
        <a:bodyPr/>
        <a:lstStyle/>
        <a:p>
          <a:r>
            <a:rPr lang="en-US" b="1"/>
            <a:t>Co-Creation</a:t>
          </a:r>
          <a:r>
            <a:rPr lang="en-US"/>
            <a:t>: Anda mengajak pelanggan menciptakan sesuatu untuk bisnis Anda.</a:t>
          </a:r>
        </a:p>
      </dgm:t>
    </dgm:pt>
    <dgm:pt modelId="{64C59F71-6B78-4BF5-9579-9EF36C21A6B8}" type="parTrans" cxnId="{C7FF321C-128B-41FC-AE10-CD7FC31CEDA4}">
      <dgm:prSet/>
      <dgm:spPr/>
      <dgm:t>
        <a:bodyPr/>
        <a:lstStyle/>
        <a:p>
          <a:endParaRPr lang="en-US"/>
        </a:p>
      </dgm:t>
    </dgm:pt>
    <dgm:pt modelId="{6AFC073F-83ED-4B16-AA5F-604E887F283A}" type="sibTrans" cxnId="{C7FF321C-128B-41FC-AE10-CD7FC31CEDA4}">
      <dgm:prSet/>
      <dgm:spPr/>
      <dgm:t>
        <a:bodyPr/>
        <a:lstStyle/>
        <a:p>
          <a:endParaRPr lang="en-US"/>
        </a:p>
      </dgm:t>
    </dgm:pt>
    <dgm:pt modelId="{21F9BE0B-9205-4A64-9BAC-5C0442E83381}" type="pres">
      <dgm:prSet presAssocID="{263874CF-F70F-4B0D-8C4C-11ED08CFCFF1}" presName="linear" presStyleCnt="0">
        <dgm:presLayoutVars>
          <dgm:animLvl val="lvl"/>
          <dgm:resizeHandles val="exact"/>
        </dgm:presLayoutVars>
      </dgm:prSet>
      <dgm:spPr/>
    </dgm:pt>
    <dgm:pt modelId="{6ACCACBC-BAD1-43D0-AB1A-B73E5A0DC569}" type="pres">
      <dgm:prSet presAssocID="{5D318D9B-EC40-4C1A-94CB-88D3ACECE6BF}" presName="parentText" presStyleLbl="node1" presStyleIdx="0" presStyleCnt="6">
        <dgm:presLayoutVars>
          <dgm:chMax val="0"/>
          <dgm:bulletEnabled val="1"/>
        </dgm:presLayoutVars>
      </dgm:prSet>
      <dgm:spPr/>
    </dgm:pt>
    <dgm:pt modelId="{C915CF4F-D3C0-4DF7-82C1-720EF12CAF33}" type="pres">
      <dgm:prSet presAssocID="{3F66A94E-8EBC-45ED-9089-FEF4E43481B6}" presName="spacer" presStyleCnt="0"/>
      <dgm:spPr/>
    </dgm:pt>
    <dgm:pt modelId="{EB961578-83AF-4FBD-B52A-C89403B26A38}" type="pres">
      <dgm:prSet presAssocID="{697B239B-63A0-49DB-AE9C-34D39799E6C7}" presName="parentText" presStyleLbl="node1" presStyleIdx="1" presStyleCnt="6">
        <dgm:presLayoutVars>
          <dgm:chMax val="0"/>
          <dgm:bulletEnabled val="1"/>
        </dgm:presLayoutVars>
      </dgm:prSet>
      <dgm:spPr/>
    </dgm:pt>
    <dgm:pt modelId="{66B23282-0D1F-4C0F-9085-E099541F5A9A}" type="pres">
      <dgm:prSet presAssocID="{C04C29B1-EA45-46A5-B758-A9225F33A58D}" presName="spacer" presStyleCnt="0"/>
      <dgm:spPr/>
    </dgm:pt>
    <dgm:pt modelId="{2914E752-754F-493C-BBE5-7F0020BB37A9}" type="pres">
      <dgm:prSet presAssocID="{70C5B033-4290-497F-AB3D-B7F72015D3E6}" presName="parentText" presStyleLbl="node1" presStyleIdx="2" presStyleCnt="6">
        <dgm:presLayoutVars>
          <dgm:chMax val="0"/>
          <dgm:bulletEnabled val="1"/>
        </dgm:presLayoutVars>
      </dgm:prSet>
      <dgm:spPr/>
    </dgm:pt>
    <dgm:pt modelId="{048041AF-0A7B-4BA3-AC4A-B045A4874320}" type="pres">
      <dgm:prSet presAssocID="{0DBCF860-F573-4131-A7E3-70B0D249434F}" presName="spacer" presStyleCnt="0"/>
      <dgm:spPr/>
    </dgm:pt>
    <dgm:pt modelId="{60D02565-DE8A-4F7C-B0E3-8931CE49889C}" type="pres">
      <dgm:prSet presAssocID="{5EEA1BFF-E092-4556-8DE0-643A1B6FEFAB}" presName="parentText" presStyleLbl="node1" presStyleIdx="3" presStyleCnt="6">
        <dgm:presLayoutVars>
          <dgm:chMax val="0"/>
          <dgm:bulletEnabled val="1"/>
        </dgm:presLayoutVars>
      </dgm:prSet>
      <dgm:spPr/>
    </dgm:pt>
    <dgm:pt modelId="{A68FFB32-0AE5-4D7D-B076-42E3659176C4}" type="pres">
      <dgm:prSet presAssocID="{11C90D04-B592-49B2-940D-482F23CC6888}" presName="spacer" presStyleCnt="0"/>
      <dgm:spPr/>
    </dgm:pt>
    <dgm:pt modelId="{04116D54-4598-4C07-ACF8-935D2011F83E}" type="pres">
      <dgm:prSet presAssocID="{2AC623F8-1851-46C6-80BE-213528668EDE}" presName="parentText" presStyleLbl="node1" presStyleIdx="4" presStyleCnt="6">
        <dgm:presLayoutVars>
          <dgm:chMax val="0"/>
          <dgm:bulletEnabled val="1"/>
        </dgm:presLayoutVars>
      </dgm:prSet>
      <dgm:spPr/>
    </dgm:pt>
    <dgm:pt modelId="{FE7B5DB9-E09C-4A9F-A186-4C4F2B839DFD}" type="pres">
      <dgm:prSet presAssocID="{3017DE03-82B3-4861-999B-0C88360B7C59}" presName="spacer" presStyleCnt="0"/>
      <dgm:spPr/>
    </dgm:pt>
    <dgm:pt modelId="{53765A5B-37EA-4502-AD41-B6DD4B0BDEDE}" type="pres">
      <dgm:prSet presAssocID="{9AA59776-A235-4450-8838-D0C1E71771BD}" presName="parentText" presStyleLbl="node1" presStyleIdx="5" presStyleCnt="6">
        <dgm:presLayoutVars>
          <dgm:chMax val="0"/>
          <dgm:bulletEnabled val="1"/>
        </dgm:presLayoutVars>
      </dgm:prSet>
      <dgm:spPr/>
    </dgm:pt>
  </dgm:ptLst>
  <dgm:cxnLst>
    <dgm:cxn modelId="{18FF4116-3F13-4020-82D9-174142CDBAD4}" srcId="{263874CF-F70F-4B0D-8C4C-11ED08CFCFF1}" destId="{5EEA1BFF-E092-4556-8DE0-643A1B6FEFAB}" srcOrd="3" destOrd="0" parTransId="{F3E4BE9C-6DA0-42B3-8634-61456A0D4FC1}" sibTransId="{11C90D04-B592-49B2-940D-482F23CC6888}"/>
    <dgm:cxn modelId="{C7FF321C-128B-41FC-AE10-CD7FC31CEDA4}" srcId="{263874CF-F70F-4B0D-8C4C-11ED08CFCFF1}" destId="{9AA59776-A235-4450-8838-D0C1E71771BD}" srcOrd="5" destOrd="0" parTransId="{64C59F71-6B78-4BF5-9579-9EF36C21A6B8}" sibTransId="{6AFC073F-83ED-4B16-AA5F-604E887F283A}"/>
    <dgm:cxn modelId="{1BE7E11D-C48E-44E1-8F9D-3EB771D18EB5}" type="presOf" srcId="{5EEA1BFF-E092-4556-8DE0-643A1B6FEFAB}" destId="{60D02565-DE8A-4F7C-B0E3-8931CE49889C}" srcOrd="0" destOrd="0" presId="urn:microsoft.com/office/officeart/2005/8/layout/vList2"/>
    <dgm:cxn modelId="{EEF94D2C-94BE-4828-BC8D-B55B1FA2CE8A}" type="presOf" srcId="{5D318D9B-EC40-4C1A-94CB-88D3ACECE6BF}" destId="{6ACCACBC-BAD1-43D0-AB1A-B73E5A0DC569}" srcOrd="0" destOrd="0" presId="urn:microsoft.com/office/officeart/2005/8/layout/vList2"/>
    <dgm:cxn modelId="{39483E3D-942A-4E8E-91BB-19242073B030}" srcId="{263874CF-F70F-4B0D-8C4C-11ED08CFCFF1}" destId="{2AC623F8-1851-46C6-80BE-213528668EDE}" srcOrd="4" destOrd="0" parTransId="{453CCFA1-16C0-452F-9CAE-10098811BE65}" sibTransId="{3017DE03-82B3-4861-999B-0C88360B7C59}"/>
    <dgm:cxn modelId="{9EA5FA68-502D-49E2-A088-1608FFCEFEFD}" type="presOf" srcId="{9AA59776-A235-4450-8838-D0C1E71771BD}" destId="{53765A5B-37EA-4502-AD41-B6DD4B0BDEDE}" srcOrd="0" destOrd="0" presId="urn:microsoft.com/office/officeart/2005/8/layout/vList2"/>
    <dgm:cxn modelId="{8F49BC4F-7624-445B-820D-FCE2031AA02D}" type="presOf" srcId="{263874CF-F70F-4B0D-8C4C-11ED08CFCFF1}" destId="{21F9BE0B-9205-4A64-9BAC-5C0442E83381}" srcOrd="0" destOrd="0" presId="urn:microsoft.com/office/officeart/2005/8/layout/vList2"/>
    <dgm:cxn modelId="{1662B198-4970-4C90-B2D5-44F5E52EF6F2}" srcId="{263874CF-F70F-4B0D-8C4C-11ED08CFCFF1}" destId="{5D318D9B-EC40-4C1A-94CB-88D3ACECE6BF}" srcOrd="0" destOrd="0" parTransId="{E8BF76DC-8E3D-49F3-B2E5-8693980D8BD1}" sibTransId="{3F66A94E-8EBC-45ED-9089-FEF4E43481B6}"/>
    <dgm:cxn modelId="{E7492EB2-C466-4FF7-B3B9-C5D522732104}" type="presOf" srcId="{70C5B033-4290-497F-AB3D-B7F72015D3E6}" destId="{2914E752-754F-493C-BBE5-7F0020BB37A9}" srcOrd="0" destOrd="0" presId="urn:microsoft.com/office/officeart/2005/8/layout/vList2"/>
    <dgm:cxn modelId="{3F378FCD-B889-4AFC-A157-390C09492029}" srcId="{263874CF-F70F-4B0D-8C4C-11ED08CFCFF1}" destId="{70C5B033-4290-497F-AB3D-B7F72015D3E6}" srcOrd="2" destOrd="0" parTransId="{646C0591-0A2E-4BA0-9495-111AED643496}" sibTransId="{0DBCF860-F573-4131-A7E3-70B0D249434F}"/>
    <dgm:cxn modelId="{66FDBFE9-B03A-431C-963D-F5DCF4DBB3E4}" srcId="{263874CF-F70F-4B0D-8C4C-11ED08CFCFF1}" destId="{697B239B-63A0-49DB-AE9C-34D39799E6C7}" srcOrd="1" destOrd="0" parTransId="{162FA7FB-7761-4718-8343-DCE2475B79E7}" sibTransId="{C04C29B1-EA45-46A5-B758-A9225F33A58D}"/>
    <dgm:cxn modelId="{61A5CDEA-B51D-44C5-B229-AF432D001B99}" type="presOf" srcId="{697B239B-63A0-49DB-AE9C-34D39799E6C7}" destId="{EB961578-83AF-4FBD-B52A-C89403B26A38}" srcOrd="0" destOrd="0" presId="urn:microsoft.com/office/officeart/2005/8/layout/vList2"/>
    <dgm:cxn modelId="{C073C0F4-0887-4D7E-A45F-E4A24DD71AD1}" type="presOf" srcId="{2AC623F8-1851-46C6-80BE-213528668EDE}" destId="{04116D54-4598-4C07-ACF8-935D2011F83E}" srcOrd="0" destOrd="0" presId="urn:microsoft.com/office/officeart/2005/8/layout/vList2"/>
    <dgm:cxn modelId="{99AA8D9F-2C71-46F5-A1BB-CD3EBB390700}" type="presParOf" srcId="{21F9BE0B-9205-4A64-9BAC-5C0442E83381}" destId="{6ACCACBC-BAD1-43D0-AB1A-B73E5A0DC569}" srcOrd="0" destOrd="0" presId="urn:microsoft.com/office/officeart/2005/8/layout/vList2"/>
    <dgm:cxn modelId="{9C0062FF-EF3C-4677-B0BD-CB1151B7FC8E}" type="presParOf" srcId="{21F9BE0B-9205-4A64-9BAC-5C0442E83381}" destId="{C915CF4F-D3C0-4DF7-82C1-720EF12CAF33}" srcOrd="1" destOrd="0" presId="urn:microsoft.com/office/officeart/2005/8/layout/vList2"/>
    <dgm:cxn modelId="{08C6A110-CA6A-45B2-96B2-89AC4E9DA66E}" type="presParOf" srcId="{21F9BE0B-9205-4A64-9BAC-5C0442E83381}" destId="{EB961578-83AF-4FBD-B52A-C89403B26A38}" srcOrd="2" destOrd="0" presId="urn:microsoft.com/office/officeart/2005/8/layout/vList2"/>
    <dgm:cxn modelId="{F72EE039-2790-48B0-8EAA-771B615487C1}" type="presParOf" srcId="{21F9BE0B-9205-4A64-9BAC-5C0442E83381}" destId="{66B23282-0D1F-4C0F-9085-E099541F5A9A}" srcOrd="3" destOrd="0" presId="urn:microsoft.com/office/officeart/2005/8/layout/vList2"/>
    <dgm:cxn modelId="{D0341244-93A5-40F8-A4F8-48D5C4D3424E}" type="presParOf" srcId="{21F9BE0B-9205-4A64-9BAC-5C0442E83381}" destId="{2914E752-754F-493C-BBE5-7F0020BB37A9}" srcOrd="4" destOrd="0" presId="urn:microsoft.com/office/officeart/2005/8/layout/vList2"/>
    <dgm:cxn modelId="{02065234-D088-46FB-A378-BDD377AE86E5}" type="presParOf" srcId="{21F9BE0B-9205-4A64-9BAC-5C0442E83381}" destId="{048041AF-0A7B-4BA3-AC4A-B045A4874320}" srcOrd="5" destOrd="0" presId="urn:microsoft.com/office/officeart/2005/8/layout/vList2"/>
    <dgm:cxn modelId="{D5DC3EFC-DB96-47B9-A1D7-789E6B07B8A3}" type="presParOf" srcId="{21F9BE0B-9205-4A64-9BAC-5C0442E83381}" destId="{60D02565-DE8A-4F7C-B0E3-8931CE49889C}" srcOrd="6" destOrd="0" presId="urn:microsoft.com/office/officeart/2005/8/layout/vList2"/>
    <dgm:cxn modelId="{CE135274-8C2D-48C2-9C30-A03777009564}" type="presParOf" srcId="{21F9BE0B-9205-4A64-9BAC-5C0442E83381}" destId="{A68FFB32-0AE5-4D7D-B076-42E3659176C4}" srcOrd="7" destOrd="0" presId="urn:microsoft.com/office/officeart/2005/8/layout/vList2"/>
    <dgm:cxn modelId="{3811E320-F516-40EC-86F6-4DBB22D2E1F8}" type="presParOf" srcId="{21F9BE0B-9205-4A64-9BAC-5C0442E83381}" destId="{04116D54-4598-4C07-ACF8-935D2011F83E}" srcOrd="8" destOrd="0" presId="urn:microsoft.com/office/officeart/2005/8/layout/vList2"/>
    <dgm:cxn modelId="{8EEC3367-D296-4E64-8133-2A49603E9E7B}" type="presParOf" srcId="{21F9BE0B-9205-4A64-9BAC-5C0442E83381}" destId="{FE7B5DB9-E09C-4A9F-A186-4C4F2B839DFD}" srcOrd="9" destOrd="0" presId="urn:microsoft.com/office/officeart/2005/8/layout/vList2"/>
    <dgm:cxn modelId="{3F816C7B-D8AD-450D-B268-631AEDE574DE}" type="presParOf" srcId="{21F9BE0B-9205-4A64-9BAC-5C0442E83381}" destId="{53765A5B-37EA-4502-AD41-B6DD4B0BDED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5B156-2DFF-4EC3-922E-FC24ED90F6CE}">
      <dsp:nvSpPr>
        <dsp:cNvPr id="0" name=""/>
        <dsp:cNvSpPr/>
      </dsp:nvSpPr>
      <dsp:spPr>
        <a:xfrm>
          <a:off x="0" y="3968"/>
          <a:ext cx="6263640" cy="17842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Sejak munculnya praktik </a:t>
          </a:r>
          <a:r>
            <a:rPr lang="en-US" sz="2500" i="1" kern="1200"/>
            <a:t>e-commerce, </a:t>
          </a:r>
          <a:r>
            <a:rPr lang="en-US" sz="2500" kern="1200"/>
            <a:t>model bisnis menjadi salah satu konsep yang paling menonjol di antara konsep-konsep manajemen yang lain.</a:t>
          </a:r>
        </a:p>
      </dsp:txBody>
      <dsp:txXfrm>
        <a:off x="87100" y="91068"/>
        <a:ext cx="6089440" cy="1610050"/>
      </dsp:txXfrm>
    </dsp:sp>
    <dsp:sp modelId="{4D3E39A4-BBB8-4FAB-8AB2-00DF2403346E}">
      <dsp:nvSpPr>
        <dsp:cNvPr id="0" name=""/>
        <dsp:cNvSpPr/>
      </dsp:nvSpPr>
      <dsp:spPr>
        <a:xfrm>
          <a:off x="0" y="1860218"/>
          <a:ext cx="6263640" cy="178425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Hadirnya </a:t>
          </a:r>
          <a:r>
            <a:rPr lang="en-US" sz="2500" i="1" kern="1200"/>
            <a:t>e-commerce </a:t>
          </a:r>
          <a:r>
            <a:rPr lang="en-US" sz="2500" kern="1200"/>
            <a:t>membuat para praktisi bisnis mengubah total model bisnis lama menjadi model bisnis baru yang lebih sesuai. </a:t>
          </a:r>
        </a:p>
      </dsp:txBody>
      <dsp:txXfrm>
        <a:off x="87100" y="1947318"/>
        <a:ext cx="6089440" cy="1610050"/>
      </dsp:txXfrm>
    </dsp:sp>
    <dsp:sp modelId="{D4A9704D-E792-460D-8525-2E8AF84609E0}">
      <dsp:nvSpPr>
        <dsp:cNvPr id="0" name=""/>
        <dsp:cNvSpPr/>
      </dsp:nvSpPr>
      <dsp:spPr>
        <a:xfrm>
          <a:off x="0" y="3716469"/>
          <a:ext cx="6263640" cy="17842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Penyebab utama kepopuleran model bisnis adalah karena ditengarai banyak organisasi yang tumbuh pesat karena kemampuannya menciptakan model bisnis yang tepat.</a:t>
          </a:r>
        </a:p>
      </dsp:txBody>
      <dsp:txXfrm>
        <a:off x="87100" y="3803569"/>
        <a:ext cx="6089440" cy="1610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EAA92-20E7-4D08-BB1C-16760DCE75B9}">
      <dsp:nvSpPr>
        <dsp:cNvPr id="0" name=""/>
        <dsp:cNvSpPr/>
      </dsp:nvSpPr>
      <dsp:spPr>
        <a:xfrm>
          <a:off x="0" y="67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4EC2B-9E6B-48BD-B840-D86911A6B3AC}">
      <dsp:nvSpPr>
        <dsp:cNvPr id="0" name=""/>
        <dsp:cNvSpPr/>
      </dsp:nvSpPr>
      <dsp:spPr>
        <a:xfrm>
          <a:off x="0" y="67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b="1" kern="1200">
              <a:latin typeface="Arial" panose="020B0604020202020204" pitchFamily="34" charset="0"/>
              <a:cs typeface="Arial" panose="020B0604020202020204" pitchFamily="34" charset="0"/>
            </a:rPr>
            <a:t>Mass market</a:t>
          </a:r>
        </a:p>
      </dsp:txBody>
      <dsp:txXfrm>
        <a:off x="0" y="675"/>
        <a:ext cx="6291714" cy="1105876"/>
      </dsp:txXfrm>
    </dsp:sp>
    <dsp:sp modelId="{C2D7A716-3B09-4FDF-B4B1-3DF592479586}">
      <dsp:nvSpPr>
        <dsp:cNvPr id="0" name=""/>
        <dsp:cNvSpPr/>
      </dsp:nvSpPr>
      <dsp:spPr>
        <a:xfrm>
          <a:off x="0" y="1106552"/>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84A38-62DE-4031-A407-7C5E68000C4F}">
      <dsp:nvSpPr>
        <dsp:cNvPr id="0" name=""/>
        <dsp:cNvSpPr/>
      </dsp:nvSpPr>
      <dsp:spPr>
        <a:xfrm>
          <a:off x="0" y="110655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b="1" kern="1200">
              <a:latin typeface="Arial" panose="020B0604020202020204" pitchFamily="34" charset="0"/>
              <a:cs typeface="Arial" panose="020B0604020202020204" pitchFamily="34" charset="0"/>
            </a:rPr>
            <a:t>Niche market</a:t>
          </a:r>
        </a:p>
      </dsp:txBody>
      <dsp:txXfrm>
        <a:off x="0" y="1106552"/>
        <a:ext cx="6291714" cy="1105876"/>
      </dsp:txXfrm>
    </dsp:sp>
    <dsp:sp modelId="{A2C016D6-E01A-40DD-9DA4-544FF5FB0193}">
      <dsp:nvSpPr>
        <dsp:cNvPr id="0" name=""/>
        <dsp:cNvSpPr/>
      </dsp:nvSpPr>
      <dsp:spPr>
        <a:xfrm>
          <a:off x="0" y="2212429"/>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CB3BE2-08E2-4839-9543-F1397059519B}">
      <dsp:nvSpPr>
        <dsp:cNvPr id="0" name=""/>
        <dsp:cNvSpPr/>
      </dsp:nvSpPr>
      <dsp:spPr>
        <a:xfrm>
          <a:off x="0" y="2212429"/>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b="1" kern="1200">
              <a:latin typeface="Arial" panose="020B0604020202020204" pitchFamily="34" charset="0"/>
              <a:cs typeface="Arial" panose="020B0604020202020204" pitchFamily="34" charset="0"/>
            </a:rPr>
            <a:t>Segmented</a:t>
          </a:r>
        </a:p>
      </dsp:txBody>
      <dsp:txXfrm>
        <a:off x="0" y="2212429"/>
        <a:ext cx="6291714" cy="1105876"/>
      </dsp:txXfrm>
    </dsp:sp>
    <dsp:sp modelId="{59D3F414-CC7D-4748-A629-CD0B1C5525FC}">
      <dsp:nvSpPr>
        <dsp:cNvPr id="0" name=""/>
        <dsp:cNvSpPr/>
      </dsp:nvSpPr>
      <dsp:spPr>
        <a:xfrm>
          <a:off x="0" y="3318305"/>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2BF2A-D573-4F89-9E07-1457055D9ADE}">
      <dsp:nvSpPr>
        <dsp:cNvPr id="0" name=""/>
        <dsp:cNvSpPr/>
      </dsp:nvSpPr>
      <dsp:spPr>
        <a:xfrm>
          <a:off x="0" y="3318305"/>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b="1" kern="1200">
              <a:latin typeface="Arial" panose="020B0604020202020204" pitchFamily="34" charset="0"/>
              <a:cs typeface="Arial" panose="020B0604020202020204" pitchFamily="34" charset="0"/>
            </a:rPr>
            <a:t>Diversified</a:t>
          </a:r>
        </a:p>
      </dsp:txBody>
      <dsp:txXfrm>
        <a:off x="0" y="3318305"/>
        <a:ext cx="6291714" cy="1105876"/>
      </dsp:txXfrm>
    </dsp:sp>
    <dsp:sp modelId="{9524B97D-AD7B-4E94-990F-409C4A58EEA4}">
      <dsp:nvSpPr>
        <dsp:cNvPr id="0" name=""/>
        <dsp:cNvSpPr/>
      </dsp:nvSpPr>
      <dsp:spPr>
        <a:xfrm>
          <a:off x="0" y="4424182"/>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3A76C-16D7-485D-9FC5-498E3474FC55}">
      <dsp:nvSpPr>
        <dsp:cNvPr id="0" name=""/>
        <dsp:cNvSpPr/>
      </dsp:nvSpPr>
      <dsp:spPr>
        <a:xfrm>
          <a:off x="0" y="4424182"/>
          <a:ext cx="6291714" cy="110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rtl="0">
            <a:lnSpc>
              <a:spcPct val="90000"/>
            </a:lnSpc>
            <a:spcBef>
              <a:spcPct val="0"/>
            </a:spcBef>
            <a:spcAft>
              <a:spcPct val="35000"/>
            </a:spcAft>
            <a:buNone/>
          </a:pPr>
          <a:r>
            <a:rPr lang="en-US" sz="4900" b="1" kern="1200">
              <a:latin typeface="Arial" panose="020B0604020202020204" pitchFamily="34" charset="0"/>
              <a:cs typeface="Arial" panose="020B0604020202020204" pitchFamily="34" charset="0"/>
            </a:rPr>
            <a:t>Multi-sided Markets</a:t>
          </a:r>
        </a:p>
      </dsp:txBody>
      <dsp:txXfrm>
        <a:off x="0" y="4424182"/>
        <a:ext cx="6291714" cy="1105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3FD0A-B3EE-4E53-9E13-75201B427B0A}">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Mass Market </a:t>
          </a:r>
          <a:r>
            <a:rPr lang="en-US" sz="2400" kern="1200"/>
            <a:t>: segmen pasar luas dengan jenis kebutuhan dan masalah yang sama.</a:t>
          </a:r>
        </a:p>
      </dsp:txBody>
      <dsp:txXfrm>
        <a:off x="307345" y="1546"/>
        <a:ext cx="3222855" cy="1933713"/>
      </dsp:txXfrm>
    </dsp:sp>
    <dsp:sp modelId="{E9896600-026E-4BD9-B74E-3B8DCF8E3087}">
      <dsp:nvSpPr>
        <dsp:cNvPr id="0" name=""/>
        <dsp:cNvSpPr/>
      </dsp:nvSpPr>
      <dsp:spPr>
        <a:xfrm>
          <a:off x="3852486" y="1546"/>
          <a:ext cx="3222855" cy="1933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Niche Market </a:t>
          </a:r>
          <a:r>
            <a:rPr lang="en-US" sz="2400" kern="1200"/>
            <a:t>: segmen pasar yang spesifik.</a:t>
          </a:r>
        </a:p>
      </dsp:txBody>
      <dsp:txXfrm>
        <a:off x="3852486" y="1546"/>
        <a:ext cx="3222855" cy="1933713"/>
      </dsp:txXfrm>
    </dsp:sp>
    <dsp:sp modelId="{73F67AEE-7FF0-4D1F-BEB6-A8841817DCB4}">
      <dsp:nvSpPr>
        <dsp:cNvPr id="0" name=""/>
        <dsp:cNvSpPr/>
      </dsp:nvSpPr>
      <dsp:spPr>
        <a:xfrm>
          <a:off x="7397627" y="1546"/>
          <a:ext cx="3222855" cy="19337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Segmented</a:t>
          </a:r>
          <a:r>
            <a:rPr lang="en-US" sz="2400" kern="1200"/>
            <a:t>: segmen pasar yang memiliki kebutuhan berbeda tetapi dalam satu kategori.</a:t>
          </a:r>
        </a:p>
      </dsp:txBody>
      <dsp:txXfrm>
        <a:off x="7397627" y="1546"/>
        <a:ext cx="3222855" cy="1933713"/>
      </dsp:txXfrm>
    </dsp:sp>
    <dsp:sp modelId="{A7AAFBBD-F5F5-4788-84E0-0434FCCC2192}">
      <dsp:nvSpPr>
        <dsp:cNvPr id="0" name=""/>
        <dsp:cNvSpPr/>
      </dsp:nvSpPr>
      <dsp:spPr>
        <a:xfrm>
          <a:off x="2079915" y="2257545"/>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Diversified</a:t>
          </a:r>
          <a:r>
            <a:rPr lang="en-US" sz="2400" kern="1200"/>
            <a:t> : segmen pasar yang memiliki kebutuhan atau masalah yang sangat berbeda.</a:t>
          </a:r>
        </a:p>
      </dsp:txBody>
      <dsp:txXfrm>
        <a:off x="2079915" y="2257545"/>
        <a:ext cx="3222855" cy="1933713"/>
      </dsp:txXfrm>
    </dsp:sp>
    <dsp:sp modelId="{D251A836-2D0A-4DC3-B41B-6649119B5B68}">
      <dsp:nvSpPr>
        <dsp:cNvPr id="0" name=""/>
        <dsp:cNvSpPr/>
      </dsp:nvSpPr>
      <dsp:spPr>
        <a:xfrm>
          <a:off x="5625057" y="2257545"/>
          <a:ext cx="3222855" cy="19337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Multi-sided Platform </a:t>
          </a:r>
          <a:r>
            <a:rPr lang="en-US" sz="2400" kern="1200"/>
            <a:t>: melayani 2 atau lebih pasar segmen pasar yang saling tergantung</a:t>
          </a:r>
        </a:p>
      </dsp:txBody>
      <dsp:txXfrm>
        <a:off x="5625057" y="2257545"/>
        <a:ext cx="3222855" cy="1933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53C8D-BAE5-4C23-96B1-C4FD8BF341A2}">
      <dsp:nvSpPr>
        <dsp:cNvPr id="0" name=""/>
        <dsp:cNvSpPr/>
      </dsp:nvSpPr>
      <dsp:spPr>
        <a:xfrm>
          <a:off x="0" y="212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7CD8921-B838-4F3E-BB88-90AE586F6048}">
      <dsp:nvSpPr>
        <dsp:cNvPr id="0" name=""/>
        <dsp:cNvSpPr/>
      </dsp:nvSpPr>
      <dsp:spPr>
        <a:xfrm>
          <a:off x="0" y="212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Newness</a:t>
          </a:r>
        </a:p>
      </dsp:txBody>
      <dsp:txXfrm>
        <a:off x="0" y="2124"/>
        <a:ext cx="5387501" cy="395189"/>
      </dsp:txXfrm>
    </dsp:sp>
    <dsp:sp modelId="{A7637EA1-133B-424B-986F-32D2A4D1E948}">
      <dsp:nvSpPr>
        <dsp:cNvPr id="0" name=""/>
        <dsp:cNvSpPr/>
      </dsp:nvSpPr>
      <dsp:spPr>
        <a:xfrm>
          <a:off x="0" y="39731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A2BCCE3-E520-4D99-AB16-06CD438389B3}">
      <dsp:nvSpPr>
        <dsp:cNvPr id="0" name=""/>
        <dsp:cNvSpPr/>
      </dsp:nvSpPr>
      <dsp:spPr>
        <a:xfrm>
          <a:off x="0" y="39731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a:t>
          </a:r>
        </a:p>
      </dsp:txBody>
      <dsp:txXfrm>
        <a:off x="0" y="397314"/>
        <a:ext cx="5387501" cy="395189"/>
      </dsp:txXfrm>
    </dsp:sp>
    <dsp:sp modelId="{6C5558D9-39D0-47E1-B7A0-FF9BC035975C}">
      <dsp:nvSpPr>
        <dsp:cNvPr id="0" name=""/>
        <dsp:cNvSpPr/>
      </dsp:nvSpPr>
      <dsp:spPr>
        <a:xfrm>
          <a:off x="0" y="79250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FB42B33-14FE-4BA0-906E-89EFB36773A2}">
      <dsp:nvSpPr>
        <dsp:cNvPr id="0" name=""/>
        <dsp:cNvSpPr/>
      </dsp:nvSpPr>
      <dsp:spPr>
        <a:xfrm>
          <a:off x="0" y="79250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Customization</a:t>
          </a:r>
        </a:p>
      </dsp:txBody>
      <dsp:txXfrm>
        <a:off x="0" y="792504"/>
        <a:ext cx="5387501" cy="395189"/>
      </dsp:txXfrm>
    </dsp:sp>
    <dsp:sp modelId="{D641BACC-E2E4-44FC-A9C2-E7F7EEB230A0}">
      <dsp:nvSpPr>
        <dsp:cNvPr id="0" name=""/>
        <dsp:cNvSpPr/>
      </dsp:nvSpPr>
      <dsp:spPr>
        <a:xfrm>
          <a:off x="0" y="118769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452D56-DBCA-486C-A939-70175AEEA4B4}">
      <dsp:nvSpPr>
        <dsp:cNvPr id="0" name=""/>
        <dsp:cNvSpPr/>
      </dsp:nvSpPr>
      <dsp:spPr>
        <a:xfrm>
          <a:off x="0" y="118769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“Getting the job done”</a:t>
          </a:r>
        </a:p>
      </dsp:txBody>
      <dsp:txXfrm>
        <a:off x="0" y="1187694"/>
        <a:ext cx="5387501" cy="395189"/>
      </dsp:txXfrm>
    </dsp:sp>
    <dsp:sp modelId="{DD5C85E4-2B31-4C29-983B-8CB73E57B6FB}">
      <dsp:nvSpPr>
        <dsp:cNvPr id="0" name=""/>
        <dsp:cNvSpPr/>
      </dsp:nvSpPr>
      <dsp:spPr>
        <a:xfrm>
          <a:off x="0" y="158288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7DB2579-0614-456B-ACA8-0CC9DDA3EC88}">
      <dsp:nvSpPr>
        <dsp:cNvPr id="0" name=""/>
        <dsp:cNvSpPr/>
      </dsp:nvSpPr>
      <dsp:spPr>
        <a:xfrm>
          <a:off x="0" y="158288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a:t>
          </a:r>
        </a:p>
      </dsp:txBody>
      <dsp:txXfrm>
        <a:off x="0" y="1582884"/>
        <a:ext cx="5387501" cy="395189"/>
      </dsp:txXfrm>
    </dsp:sp>
    <dsp:sp modelId="{8A14D211-A886-4B63-8761-56D3B56D37CC}">
      <dsp:nvSpPr>
        <dsp:cNvPr id="0" name=""/>
        <dsp:cNvSpPr/>
      </dsp:nvSpPr>
      <dsp:spPr>
        <a:xfrm>
          <a:off x="0" y="1978074"/>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9D295DF-7333-4D04-8B9A-E00E33EE84AB}">
      <dsp:nvSpPr>
        <dsp:cNvPr id="0" name=""/>
        <dsp:cNvSpPr/>
      </dsp:nvSpPr>
      <dsp:spPr>
        <a:xfrm>
          <a:off x="0" y="1978074"/>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Brand/status</a:t>
          </a:r>
        </a:p>
      </dsp:txBody>
      <dsp:txXfrm>
        <a:off x="0" y="1978074"/>
        <a:ext cx="5387501" cy="395189"/>
      </dsp:txXfrm>
    </dsp:sp>
    <dsp:sp modelId="{8CCBACBA-504E-47C9-B1B5-9D62C83944A6}">
      <dsp:nvSpPr>
        <dsp:cNvPr id="0" name=""/>
        <dsp:cNvSpPr/>
      </dsp:nvSpPr>
      <dsp:spPr>
        <a:xfrm>
          <a:off x="0" y="2373263"/>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C9B943D-177C-44F2-A58D-0FE02A27B20F}">
      <dsp:nvSpPr>
        <dsp:cNvPr id="0" name=""/>
        <dsp:cNvSpPr/>
      </dsp:nvSpPr>
      <dsp:spPr>
        <a:xfrm>
          <a:off x="0" y="2373263"/>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Price</a:t>
          </a:r>
        </a:p>
      </dsp:txBody>
      <dsp:txXfrm>
        <a:off x="0" y="2373263"/>
        <a:ext cx="5387501" cy="395189"/>
      </dsp:txXfrm>
    </dsp:sp>
    <dsp:sp modelId="{C1E5E855-3CB9-4AEB-ACE8-2B143C0A7C0B}">
      <dsp:nvSpPr>
        <dsp:cNvPr id="0" name=""/>
        <dsp:cNvSpPr/>
      </dsp:nvSpPr>
      <dsp:spPr>
        <a:xfrm>
          <a:off x="0" y="2768453"/>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02913E3-609C-4D3A-92F0-156E66EC895A}">
      <dsp:nvSpPr>
        <dsp:cNvPr id="0" name=""/>
        <dsp:cNvSpPr/>
      </dsp:nvSpPr>
      <dsp:spPr>
        <a:xfrm>
          <a:off x="0" y="2768453"/>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 reduction</a:t>
          </a:r>
        </a:p>
      </dsp:txBody>
      <dsp:txXfrm>
        <a:off x="0" y="2768453"/>
        <a:ext cx="5387501" cy="395189"/>
      </dsp:txXfrm>
    </dsp:sp>
    <dsp:sp modelId="{BA632050-AF95-4E28-B7F1-FFE4D464DDA4}">
      <dsp:nvSpPr>
        <dsp:cNvPr id="0" name=""/>
        <dsp:cNvSpPr/>
      </dsp:nvSpPr>
      <dsp:spPr>
        <a:xfrm>
          <a:off x="0" y="3163643"/>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8ADDA3F-D228-4788-8C12-4DD193098085}">
      <dsp:nvSpPr>
        <dsp:cNvPr id="0" name=""/>
        <dsp:cNvSpPr/>
      </dsp:nvSpPr>
      <dsp:spPr>
        <a:xfrm>
          <a:off x="0" y="3163643"/>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Risk reduction</a:t>
          </a:r>
        </a:p>
      </dsp:txBody>
      <dsp:txXfrm>
        <a:off x="0" y="3163643"/>
        <a:ext cx="5387501" cy="395189"/>
      </dsp:txXfrm>
    </dsp:sp>
    <dsp:sp modelId="{44EA4556-6E8A-4FC0-9EB2-CCDD4EB7F7AF}">
      <dsp:nvSpPr>
        <dsp:cNvPr id="0" name=""/>
        <dsp:cNvSpPr/>
      </dsp:nvSpPr>
      <dsp:spPr>
        <a:xfrm>
          <a:off x="0" y="3558833"/>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6DD4AF9-4359-4B18-B0AF-32880C6062D7}">
      <dsp:nvSpPr>
        <dsp:cNvPr id="0" name=""/>
        <dsp:cNvSpPr/>
      </dsp:nvSpPr>
      <dsp:spPr>
        <a:xfrm>
          <a:off x="0" y="3558833"/>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Accessibility</a:t>
          </a:r>
        </a:p>
      </dsp:txBody>
      <dsp:txXfrm>
        <a:off x="0" y="3558833"/>
        <a:ext cx="5387501" cy="395189"/>
      </dsp:txXfrm>
    </dsp:sp>
    <dsp:sp modelId="{23B26387-1C57-4531-BC5D-78E0A6F380E8}">
      <dsp:nvSpPr>
        <dsp:cNvPr id="0" name=""/>
        <dsp:cNvSpPr/>
      </dsp:nvSpPr>
      <dsp:spPr>
        <a:xfrm>
          <a:off x="0" y="3954023"/>
          <a:ext cx="53875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FFC9C9-689E-4C72-ADC6-DB5359001821}">
      <dsp:nvSpPr>
        <dsp:cNvPr id="0" name=""/>
        <dsp:cNvSpPr/>
      </dsp:nvSpPr>
      <dsp:spPr>
        <a:xfrm>
          <a:off x="0" y="3954023"/>
          <a:ext cx="5387501" cy="395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Convenience/usability</a:t>
          </a:r>
        </a:p>
      </dsp:txBody>
      <dsp:txXfrm>
        <a:off x="0" y="3954023"/>
        <a:ext cx="5387501" cy="395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6EC1F-CC19-4585-8E46-71EB4AC94C95}">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Status (Brand) </a:t>
          </a:r>
          <a:r>
            <a:rPr lang="en-US" sz="2100" kern="1200"/>
            <a:t>: merk yang high class memberi social status kepada pembelinya.</a:t>
          </a:r>
        </a:p>
      </dsp:txBody>
      <dsp:txXfrm>
        <a:off x="0" y="39687"/>
        <a:ext cx="3286125" cy="1971675"/>
      </dsp:txXfrm>
    </dsp:sp>
    <dsp:sp modelId="{BD5A3851-E878-4BCB-B825-9995515CA4E9}">
      <dsp:nvSpPr>
        <dsp:cNvPr id="0" name=""/>
        <dsp:cNvSpPr/>
      </dsp:nvSpPr>
      <dsp:spPr>
        <a:xfrm>
          <a:off x="3614737" y="39687"/>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Harga (Price) </a:t>
          </a:r>
          <a:r>
            <a:rPr lang="en-US" sz="2100" kern="1200"/>
            <a:t>: menawarkan harga yang bersaing atau sesuai dengan ciri customer segmennya.</a:t>
          </a:r>
        </a:p>
      </dsp:txBody>
      <dsp:txXfrm>
        <a:off x="3614737" y="39687"/>
        <a:ext cx="3286125" cy="1971675"/>
      </dsp:txXfrm>
    </dsp:sp>
    <dsp:sp modelId="{1184509C-60DD-4A83-BECB-41237F38B63E}">
      <dsp:nvSpPr>
        <dsp:cNvPr id="0" name=""/>
        <dsp:cNvSpPr/>
      </dsp:nvSpPr>
      <dsp:spPr>
        <a:xfrm>
          <a:off x="7229475" y="39687"/>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Hemat (Cost reduction) </a:t>
          </a:r>
          <a:r>
            <a:rPr lang="en-US" sz="2100" kern="1200"/>
            <a:t>: produk / jasa yang ditawarkan membantu customer </a:t>
          </a:r>
          <a:r>
            <a:rPr lang="id-ID" sz="2100" kern="1200"/>
            <a:t>untuk melakukan efiensi berdasarkan atas</a:t>
          </a:r>
          <a:r>
            <a:rPr lang="en-US" sz="2100" kern="1200"/>
            <a:t> biaya pemakaian.</a:t>
          </a:r>
        </a:p>
      </dsp:txBody>
      <dsp:txXfrm>
        <a:off x="7229475" y="39687"/>
        <a:ext cx="3286125" cy="1971675"/>
      </dsp:txXfrm>
    </dsp:sp>
    <dsp:sp modelId="{05165329-EA1E-4787-946E-651D1F219039}">
      <dsp:nvSpPr>
        <dsp:cNvPr id="0" name=""/>
        <dsp:cNvSpPr/>
      </dsp:nvSpPr>
      <dsp:spPr>
        <a:xfrm>
          <a:off x="0" y="2339975"/>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Meminimasi Resiko (Risk reduction) </a:t>
          </a:r>
          <a:r>
            <a:rPr lang="en-US" sz="2100" kern="1200"/>
            <a:t>: menawarkan produk /  jasa yang meminimalkan risiko yang ditanggung customer seperti garansi.</a:t>
          </a:r>
        </a:p>
      </dsp:txBody>
      <dsp:txXfrm>
        <a:off x="0" y="2339975"/>
        <a:ext cx="3286125" cy="1971675"/>
      </dsp:txXfrm>
    </dsp:sp>
    <dsp:sp modelId="{C374E29B-8DEF-4178-91F3-C11EE7537A63}">
      <dsp:nvSpPr>
        <dsp:cNvPr id="0" name=""/>
        <dsp:cNvSpPr/>
      </dsp:nvSpPr>
      <dsp:spPr>
        <a:xfrm>
          <a:off x="3614737" y="2339975"/>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Akses (Accessibility) </a:t>
          </a:r>
          <a:r>
            <a:rPr lang="en-US" sz="2100" kern="1200"/>
            <a:t>: mempermudah akses customer terhadap produk /  jasa yang ditawarkan.</a:t>
          </a:r>
        </a:p>
      </dsp:txBody>
      <dsp:txXfrm>
        <a:off x="3614737" y="2339975"/>
        <a:ext cx="3286125" cy="1971675"/>
      </dsp:txXfrm>
    </dsp:sp>
    <dsp:sp modelId="{7A4A2C3D-E8A1-4A88-95F7-6519E7F2E8BE}">
      <dsp:nvSpPr>
        <dsp:cNvPr id="0" name=""/>
        <dsp:cNvSpPr/>
      </dsp:nvSpPr>
      <dsp:spPr>
        <a:xfrm>
          <a:off x="7229475" y="2339975"/>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Kenyamanan (Convenience/usability)</a:t>
          </a:r>
          <a:r>
            <a:rPr lang="en-US" sz="2100" kern="1200"/>
            <a:t> : menawarkan produk /  jasa yang nyaman dan cenderung mempermudah customer.</a:t>
          </a:r>
        </a:p>
      </dsp:txBody>
      <dsp:txXfrm>
        <a:off x="7229475" y="2339975"/>
        <a:ext cx="3286125" cy="197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D618C-2A80-4BFB-A371-F89391827F85}">
      <dsp:nvSpPr>
        <dsp:cNvPr id="0" name=""/>
        <dsp:cNvSpPr/>
      </dsp:nvSpPr>
      <dsp:spPr>
        <a:xfrm>
          <a:off x="0" y="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Newness</a:t>
          </a:r>
        </a:p>
      </dsp:txBody>
      <dsp:txXfrm>
        <a:off x="24845" y="26998"/>
        <a:ext cx="3838742" cy="459260"/>
      </dsp:txXfrm>
    </dsp:sp>
    <dsp:sp modelId="{F0F48555-E5BF-477D-99FE-2DEACE27099E}">
      <dsp:nvSpPr>
        <dsp:cNvPr id="0" name=""/>
        <dsp:cNvSpPr/>
      </dsp:nvSpPr>
      <dsp:spPr>
        <a:xfrm>
          <a:off x="0" y="528083"/>
          <a:ext cx="3888432" cy="50895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Performance</a:t>
          </a:r>
        </a:p>
      </dsp:txBody>
      <dsp:txXfrm>
        <a:off x="24845" y="552928"/>
        <a:ext cx="3838742" cy="459260"/>
      </dsp:txXfrm>
    </dsp:sp>
    <dsp:sp modelId="{AB16E759-84BD-417D-AFD6-FFD1D1CA2813}">
      <dsp:nvSpPr>
        <dsp:cNvPr id="0" name=""/>
        <dsp:cNvSpPr/>
      </dsp:nvSpPr>
      <dsp:spPr>
        <a:xfrm>
          <a:off x="0" y="1046153"/>
          <a:ext cx="3888432" cy="50895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Customization</a:t>
          </a:r>
        </a:p>
      </dsp:txBody>
      <dsp:txXfrm>
        <a:off x="24845" y="1070998"/>
        <a:ext cx="3838742" cy="459260"/>
      </dsp:txXfrm>
    </dsp:sp>
    <dsp:sp modelId="{9B9D3DB3-B6CC-4D0B-A96D-A2B15FA703D1}">
      <dsp:nvSpPr>
        <dsp:cNvPr id="0" name=""/>
        <dsp:cNvSpPr/>
      </dsp:nvSpPr>
      <dsp:spPr>
        <a:xfrm>
          <a:off x="0" y="1568153"/>
          <a:ext cx="3888432" cy="50895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“Getting the job done”</a:t>
          </a:r>
        </a:p>
      </dsp:txBody>
      <dsp:txXfrm>
        <a:off x="24845" y="1592998"/>
        <a:ext cx="3838742" cy="459260"/>
      </dsp:txXfrm>
    </dsp:sp>
    <dsp:sp modelId="{C04BF080-31A8-4E7E-971C-DF60CEA16B76}">
      <dsp:nvSpPr>
        <dsp:cNvPr id="0" name=""/>
        <dsp:cNvSpPr/>
      </dsp:nvSpPr>
      <dsp:spPr>
        <a:xfrm>
          <a:off x="0" y="2090153"/>
          <a:ext cx="3888432" cy="50895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Design</a:t>
          </a:r>
        </a:p>
      </dsp:txBody>
      <dsp:txXfrm>
        <a:off x="24845" y="2114998"/>
        <a:ext cx="3838742" cy="459260"/>
      </dsp:txXfrm>
    </dsp:sp>
    <dsp:sp modelId="{2F2B1D1A-B157-4102-810A-C0740D00DAD2}">
      <dsp:nvSpPr>
        <dsp:cNvPr id="0" name=""/>
        <dsp:cNvSpPr/>
      </dsp:nvSpPr>
      <dsp:spPr>
        <a:xfrm>
          <a:off x="0" y="261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Brand/status</a:t>
          </a:r>
        </a:p>
      </dsp:txBody>
      <dsp:txXfrm>
        <a:off x="24845" y="2636998"/>
        <a:ext cx="3838742" cy="459260"/>
      </dsp:txXfrm>
    </dsp:sp>
    <dsp:sp modelId="{4F48E444-32CD-49B1-9BA6-24BCC45FA2BB}">
      <dsp:nvSpPr>
        <dsp:cNvPr id="0" name=""/>
        <dsp:cNvSpPr/>
      </dsp:nvSpPr>
      <dsp:spPr>
        <a:xfrm>
          <a:off x="0" y="3134153"/>
          <a:ext cx="3888432" cy="50895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Price</a:t>
          </a:r>
        </a:p>
      </dsp:txBody>
      <dsp:txXfrm>
        <a:off x="24845" y="3158998"/>
        <a:ext cx="3838742" cy="459260"/>
      </dsp:txXfrm>
    </dsp:sp>
    <dsp:sp modelId="{7EBB5597-BC1B-46B4-9566-77EEBCEE1E66}">
      <dsp:nvSpPr>
        <dsp:cNvPr id="0" name=""/>
        <dsp:cNvSpPr/>
      </dsp:nvSpPr>
      <dsp:spPr>
        <a:xfrm>
          <a:off x="0" y="3656153"/>
          <a:ext cx="3888432" cy="50895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Cost reduction</a:t>
          </a:r>
        </a:p>
      </dsp:txBody>
      <dsp:txXfrm>
        <a:off x="24845" y="3680998"/>
        <a:ext cx="3838742" cy="459260"/>
      </dsp:txXfrm>
    </dsp:sp>
    <dsp:sp modelId="{F03795ED-B15A-4B36-A050-B0E583C62A5C}">
      <dsp:nvSpPr>
        <dsp:cNvPr id="0" name=""/>
        <dsp:cNvSpPr/>
      </dsp:nvSpPr>
      <dsp:spPr>
        <a:xfrm>
          <a:off x="0" y="4178153"/>
          <a:ext cx="3888432" cy="50895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Risk reduction</a:t>
          </a:r>
        </a:p>
      </dsp:txBody>
      <dsp:txXfrm>
        <a:off x="24845" y="4202998"/>
        <a:ext cx="3838742" cy="459260"/>
      </dsp:txXfrm>
    </dsp:sp>
    <dsp:sp modelId="{AD58D5A3-2F45-4483-9CF2-DC3538CA0C73}">
      <dsp:nvSpPr>
        <dsp:cNvPr id="0" name=""/>
        <dsp:cNvSpPr/>
      </dsp:nvSpPr>
      <dsp:spPr>
        <a:xfrm>
          <a:off x="0" y="4700153"/>
          <a:ext cx="3888432" cy="50895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Accessibility</a:t>
          </a:r>
        </a:p>
      </dsp:txBody>
      <dsp:txXfrm>
        <a:off x="24845" y="4724998"/>
        <a:ext cx="3838742" cy="459260"/>
      </dsp:txXfrm>
    </dsp:sp>
    <dsp:sp modelId="{44093D59-CF09-4170-90BB-EBD7C17784BB}">
      <dsp:nvSpPr>
        <dsp:cNvPr id="0" name=""/>
        <dsp:cNvSpPr/>
      </dsp:nvSpPr>
      <dsp:spPr>
        <a:xfrm>
          <a:off x="0" y="522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effectLst/>
              <a:latin typeface="Arial" pitchFamily="34" charset="0"/>
              <a:cs typeface="Arial" pitchFamily="34" charset="0"/>
            </a:rPr>
            <a:t>Convenience/usability</a:t>
          </a:r>
        </a:p>
      </dsp:txBody>
      <dsp:txXfrm>
        <a:off x="24845" y="5246998"/>
        <a:ext cx="3838742" cy="4592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0D618C-2A80-4BFB-A371-F89391827F85}">
      <dsp:nvSpPr>
        <dsp:cNvPr id="0" name=""/>
        <dsp:cNvSpPr/>
      </dsp:nvSpPr>
      <dsp:spPr>
        <a:xfrm>
          <a:off x="0" y="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Handphone</a:t>
          </a:r>
          <a:endParaRPr lang="en-US" sz="2400" b="0" kern="1200" dirty="0">
            <a:effectLst/>
            <a:latin typeface="Arial" pitchFamily="34" charset="0"/>
            <a:cs typeface="Arial" pitchFamily="34" charset="0"/>
          </a:endParaRPr>
        </a:p>
      </dsp:txBody>
      <dsp:txXfrm>
        <a:off x="24845" y="26998"/>
        <a:ext cx="3838742" cy="459260"/>
      </dsp:txXfrm>
    </dsp:sp>
    <dsp:sp modelId="{B696AA54-6FD3-49F3-A346-854AEC01950B}">
      <dsp:nvSpPr>
        <dsp:cNvPr id="0" name=""/>
        <dsp:cNvSpPr/>
      </dsp:nvSpPr>
      <dsp:spPr>
        <a:xfrm>
          <a:off x="0" y="524153"/>
          <a:ext cx="3888432" cy="50895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Computers</a:t>
          </a:r>
          <a:endParaRPr lang="en-US" sz="2400" b="0" kern="1200" dirty="0">
            <a:effectLst/>
            <a:latin typeface="Arial" pitchFamily="34" charset="0"/>
            <a:cs typeface="Arial" pitchFamily="34" charset="0"/>
          </a:endParaRPr>
        </a:p>
      </dsp:txBody>
      <dsp:txXfrm>
        <a:off x="24845" y="548998"/>
        <a:ext cx="3838742" cy="459260"/>
      </dsp:txXfrm>
    </dsp:sp>
    <dsp:sp modelId="{A98C610A-8106-42C3-8D71-139E6552B381}">
      <dsp:nvSpPr>
        <dsp:cNvPr id="0" name=""/>
        <dsp:cNvSpPr/>
      </dsp:nvSpPr>
      <dsp:spPr>
        <a:xfrm>
          <a:off x="0" y="1046153"/>
          <a:ext cx="3888432" cy="50895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Taylors</a:t>
          </a:r>
          <a:endParaRPr lang="en-US" sz="2400" b="0" kern="1200" dirty="0">
            <a:effectLst/>
            <a:latin typeface="Arial" pitchFamily="34" charset="0"/>
            <a:cs typeface="Arial" pitchFamily="34" charset="0"/>
          </a:endParaRPr>
        </a:p>
      </dsp:txBody>
      <dsp:txXfrm>
        <a:off x="24845" y="1070998"/>
        <a:ext cx="3838742" cy="459260"/>
      </dsp:txXfrm>
    </dsp:sp>
    <dsp:sp modelId="{BAA1C438-EAB1-4E50-B081-3EC6F26705A0}">
      <dsp:nvSpPr>
        <dsp:cNvPr id="0" name=""/>
        <dsp:cNvSpPr/>
      </dsp:nvSpPr>
      <dsp:spPr>
        <a:xfrm>
          <a:off x="0" y="1568153"/>
          <a:ext cx="3888432" cy="50895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Software</a:t>
          </a:r>
          <a:endParaRPr lang="en-US" sz="2400" b="0" kern="1200" dirty="0">
            <a:effectLst/>
            <a:latin typeface="Arial" pitchFamily="34" charset="0"/>
            <a:cs typeface="Arial" pitchFamily="34" charset="0"/>
          </a:endParaRPr>
        </a:p>
      </dsp:txBody>
      <dsp:txXfrm>
        <a:off x="24845" y="1592998"/>
        <a:ext cx="3838742" cy="459260"/>
      </dsp:txXfrm>
    </dsp:sp>
    <dsp:sp modelId="{8E850434-ECBA-479C-872A-B62898C0BCB6}">
      <dsp:nvSpPr>
        <dsp:cNvPr id="0" name=""/>
        <dsp:cNvSpPr/>
      </dsp:nvSpPr>
      <dsp:spPr>
        <a:xfrm>
          <a:off x="0" y="2090153"/>
          <a:ext cx="3888432" cy="50895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Fashion</a:t>
          </a:r>
          <a:endParaRPr lang="en-US" sz="2400" b="0" kern="1200" dirty="0">
            <a:effectLst/>
            <a:latin typeface="Arial" pitchFamily="34" charset="0"/>
            <a:cs typeface="Arial" pitchFamily="34" charset="0"/>
          </a:endParaRPr>
        </a:p>
      </dsp:txBody>
      <dsp:txXfrm>
        <a:off x="24845" y="2114998"/>
        <a:ext cx="3838742" cy="459260"/>
      </dsp:txXfrm>
    </dsp:sp>
    <dsp:sp modelId="{9026C011-6F38-4A7C-8562-0C22E7BC36DF}">
      <dsp:nvSpPr>
        <dsp:cNvPr id="0" name=""/>
        <dsp:cNvSpPr/>
      </dsp:nvSpPr>
      <dsp:spPr>
        <a:xfrm>
          <a:off x="0" y="261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Starbucks</a:t>
          </a:r>
          <a:endParaRPr lang="en-US" sz="2400" b="0" kern="1200" dirty="0">
            <a:effectLst/>
            <a:latin typeface="Arial" pitchFamily="34" charset="0"/>
            <a:cs typeface="Arial" pitchFamily="34" charset="0"/>
          </a:endParaRPr>
        </a:p>
      </dsp:txBody>
      <dsp:txXfrm>
        <a:off x="24845" y="2636998"/>
        <a:ext cx="3838742" cy="459260"/>
      </dsp:txXfrm>
    </dsp:sp>
    <dsp:sp modelId="{561FF9C7-47CF-4270-8A32-1814BB34CF3B}">
      <dsp:nvSpPr>
        <dsp:cNvPr id="0" name=""/>
        <dsp:cNvSpPr/>
      </dsp:nvSpPr>
      <dsp:spPr>
        <a:xfrm>
          <a:off x="0" y="3134153"/>
          <a:ext cx="3888432" cy="50895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LCC</a:t>
          </a:r>
          <a:endParaRPr lang="en-US" sz="2400" b="0" kern="1200" dirty="0">
            <a:effectLst/>
            <a:latin typeface="Arial" pitchFamily="34" charset="0"/>
            <a:cs typeface="Arial" pitchFamily="34" charset="0"/>
          </a:endParaRPr>
        </a:p>
      </dsp:txBody>
      <dsp:txXfrm>
        <a:off x="24845" y="3158998"/>
        <a:ext cx="3838742" cy="459260"/>
      </dsp:txXfrm>
    </dsp:sp>
    <dsp:sp modelId="{E639EE4F-CB7B-4756-820F-CE14E2471A39}">
      <dsp:nvSpPr>
        <dsp:cNvPr id="0" name=""/>
        <dsp:cNvSpPr/>
      </dsp:nvSpPr>
      <dsp:spPr>
        <a:xfrm>
          <a:off x="0" y="3656153"/>
          <a:ext cx="3888432" cy="50895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Groupon</a:t>
          </a:r>
          <a:endParaRPr lang="en-US" sz="2400" b="0" kern="1200" dirty="0">
            <a:effectLst/>
            <a:latin typeface="Arial" pitchFamily="34" charset="0"/>
            <a:cs typeface="Arial" pitchFamily="34" charset="0"/>
          </a:endParaRPr>
        </a:p>
      </dsp:txBody>
      <dsp:txXfrm>
        <a:off x="24845" y="3680998"/>
        <a:ext cx="3838742" cy="459260"/>
      </dsp:txXfrm>
    </dsp:sp>
    <dsp:sp modelId="{C062DB0E-C2E3-4EE1-B83E-2063DC338A07}">
      <dsp:nvSpPr>
        <dsp:cNvPr id="0" name=""/>
        <dsp:cNvSpPr/>
      </dsp:nvSpPr>
      <dsp:spPr>
        <a:xfrm>
          <a:off x="0" y="4178153"/>
          <a:ext cx="3888432" cy="50895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Insurance</a:t>
          </a:r>
          <a:endParaRPr lang="en-US" sz="2400" b="0" kern="1200" dirty="0">
            <a:effectLst/>
            <a:latin typeface="Arial" pitchFamily="34" charset="0"/>
            <a:cs typeface="Arial" pitchFamily="34" charset="0"/>
          </a:endParaRPr>
        </a:p>
      </dsp:txBody>
      <dsp:txXfrm>
        <a:off x="24845" y="4202998"/>
        <a:ext cx="3838742" cy="459260"/>
      </dsp:txXfrm>
    </dsp:sp>
    <dsp:sp modelId="{F0920EA6-6BC2-445B-BB6F-EC489E9C17D4}">
      <dsp:nvSpPr>
        <dsp:cNvPr id="0" name=""/>
        <dsp:cNvSpPr/>
      </dsp:nvSpPr>
      <dsp:spPr>
        <a:xfrm>
          <a:off x="0" y="4700153"/>
          <a:ext cx="3888432" cy="50895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Mutualfunds</a:t>
          </a:r>
          <a:endParaRPr lang="en-US" sz="2400" b="0" kern="1200" dirty="0">
            <a:effectLst/>
            <a:latin typeface="Arial" pitchFamily="34" charset="0"/>
            <a:cs typeface="Arial" pitchFamily="34" charset="0"/>
          </a:endParaRPr>
        </a:p>
      </dsp:txBody>
      <dsp:txXfrm>
        <a:off x="24845" y="4724998"/>
        <a:ext cx="3838742" cy="459260"/>
      </dsp:txXfrm>
    </dsp:sp>
    <dsp:sp modelId="{44A6D5C8-1EC4-40FF-A869-2C9FD32B8EEB}">
      <dsp:nvSpPr>
        <dsp:cNvPr id="0" name=""/>
        <dsp:cNvSpPr/>
      </dsp:nvSpPr>
      <dsp:spPr>
        <a:xfrm>
          <a:off x="0" y="5222153"/>
          <a:ext cx="3888432" cy="50895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d-ID" sz="2400" b="0" kern="1200" dirty="0">
              <a:effectLst/>
              <a:latin typeface="Arial" pitchFamily="34" charset="0"/>
              <a:cs typeface="Arial" pitchFamily="34" charset="0"/>
            </a:rPr>
            <a:t>Ipod</a:t>
          </a:r>
          <a:endParaRPr lang="en-US" sz="2400" b="0" kern="1200" dirty="0">
            <a:effectLst/>
            <a:latin typeface="Arial" pitchFamily="34" charset="0"/>
            <a:cs typeface="Arial" pitchFamily="34" charset="0"/>
          </a:endParaRPr>
        </a:p>
      </dsp:txBody>
      <dsp:txXfrm>
        <a:off x="24845" y="5246998"/>
        <a:ext cx="3838742" cy="459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789DA-31D3-4D72-9106-734694BF5CC7}">
      <dsp:nvSpPr>
        <dsp:cNvPr id="0" name=""/>
        <dsp:cNvSpPr/>
      </dsp:nvSpPr>
      <dsp:spPr>
        <a:xfrm>
          <a:off x="2856407" y="806026"/>
          <a:ext cx="620898" cy="91440"/>
        </a:xfrm>
        <a:custGeom>
          <a:avLst/>
          <a:gdLst/>
          <a:ahLst/>
          <a:cxnLst/>
          <a:rect l="0" t="0" r="0" b="0"/>
          <a:pathLst>
            <a:path>
              <a:moveTo>
                <a:pt x="0" y="45720"/>
              </a:moveTo>
              <a:lnTo>
                <a:pt x="62089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848489"/>
        <a:ext cx="32574" cy="6514"/>
      </dsp:txXfrm>
    </dsp:sp>
    <dsp:sp modelId="{76DC4DD1-3B1E-495A-9AF7-1978A0BAB8D2}">
      <dsp:nvSpPr>
        <dsp:cNvPr id="0" name=""/>
        <dsp:cNvSpPr/>
      </dsp:nvSpPr>
      <dsp:spPr>
        <a:xfrm>
          <a:off x="25605" y="1966"/>
          <a:ext cx="2832601" cy="16995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Personal assistance</a:t>
          </a:r>
        </a:p>
      </dsp:txBody>
      <dsp:txXfrm>
        <a:off x="25605" y="1966"/>
        <a:ext cx="2832601" cy="1699561"/>
      </dsp:txXfrm>
    </dsp:sp>
    <dsp:sp modelId="{579D1E24-33F6-498E-B880-698149E09391}">
      <dsp:nvSpPr>
        <dsp:cNvPr id="0" name=""/>
        <dsp:cNvSpPr/>
      </dsp:nvSpPr>
      <dsp:spPr>
        <a:xfrm>
          <a:off x="1441906" y="1699727"/>
          <a:ext cx="3484100" cy="620898"/>
        </a:xfrm>
        <a:custGeom>
          <a:avLst/>
          <a:gdLst/>
          <a:ahLst/>
          <a:cxnLst/>
          <a:rect l="0" t="0" r="0" b="0"/>
          <a:pathLst>
            <a:path>
              <a:moveTo>
                <a:pt x="3484100" y="0"/>
              </a:moveTo>
              <a:lnTo>
                <a:pt x="3484100" y="327549"/>
              </a:lnTo>
              <a:lnTo>
                <a:pt x="0" y="327549"/>
              </a:lnTo>
              <a:lnTo>
                <a:pt x="0" y="620898"/>
              </a:lnTo>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5344" y="2006919"/>
        <a:ext cx="177224" cy="6514"/>
      </dsp:txXfrm>
    </dsp:sp>
    <dsp:sp modelId="{F5004D9A-A79B-497C-BD7D-06831A20E1BB}">
      <dsp:nvSpPr>
        <dsp:cNvPr id="0" name=""/>
        <dsp:cNvSpPr/>
      </dsp:nvSpPr>
      <dsp:spPr>
        <a:xfrm>
          <a:off x="3509705" y="1966"/>
          <a:ext cx="2832601" cy="1699561"/>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Dedicated personal assistance</a:t>
          </a:r>
        </a:p>
      </dsp:txBody>
      <dsp:txXfrm>
        <a:off x="3509705" y="1966"/>
        <a:ext cx="2832601" cy="1699561"/>
      </dsp:txXfrm>
    </dsp:sp>
    <dsp:sp modelId="{D665CCE4-AE29-46EB-A868-1F83D4CCD8E9}">
      <dsp:nvSpPr>
        <dsp:cNvPr id="0" name=""/>
        <dsp:cNvSpPr/>
      </dsp:nvSpPr>
      <dsp:spPr>
        <a:xfrm>
          <a:off x="2856407" y="3157086"/>
          <a:ext cx="620898" cy="91440"/>
        </a:xfrm>
        <a:custGeom>
          <a:avLst/>
          <a:gdLst/>
          <a:ahLst/>
          <a:cxnLst/>
          <a:rect l="0" t="0" r="0" b="0"/>
          <a:pathLst>
            <a:path>
              <a:moveTo>
                <a:pt x="0" y="45720"/>
              </a:moveTo>
              <a:lnTo>
                <a:pt x="620898" y="45720"/>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3199549"/>
        <a:ext cx="32574" cy="6514"/>
      </dsp:txXfrm>
    </dsp:sp>
    <dsp:sp modelId="{2C14B157-4213-44BF-B6DF-2972DBD8DA2B}">
      <dsp:nvSpPr>
        <dsp:cNvPr id="0" name=""/>
        <dsp:cNvSpPr/>
      </dsp:nvSpPr>
      <dsp:spPr>
        <a:xfrm>
          <a:off x="25605" y="2353025"/>
          <a:ext cx="2832601" cy="1699561"/>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Self-service</a:t>
          </a:r>
        </a:p>
      </dsp:txBody>
      <dsp:txXfrm>
        <a:off x="25605" y="2353025"/>
        <a:ext cx="2832601" cy="1699561"/>
      </dsp:txXfrm>
    </dsp:sp>
    <dsp:sp modelId="{F155F6B2-F3E7-4889-9756-C9DA1694CC83}">
      <dsp:nvSpPr>
        <dsp:cNvPr id="0" name=""/>
        <dsp:cNvSpPr/>
      </dsp:nvSpPr>
      <dsp:spPr>
        <a:xfrm>
          <a:off x="1441906" y="4050787"/>
          <a:ext cx="3484100" cy="620898"/>
        </a:xfrm>
        <a:custGeom>
          <a:avLst/>
          <a:gdLst/>
          <a:ahLst/>
          <a:cxnLst/>
          <a:rect l="0" t="0" r="0" b="0"/>
          <a:pathLst>
            <a:path>
              <a:moveTo>
                <a:pt x="3484100" y="0"/>
              </a:moveTo>
              <a:lnTo>
                <a:pt x="3484100" y="327549"/>
              </a:lnTo>
              <a:lnTo>
                <a:pt x="0" y="327549"/>
              </a:lnTo>
              <a:lnTo>
                <a:pt x="0" y="620898"/>
              </a:lnTo>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95344" y="4357978"/>
        <a:ext cx="177224" cy="6514"/>
      </dsp:txXfrm>
    </dsp:sp>
    <dsp:sp modelId="{92C41940-A98A-468C-A4C6-760A8334E776}">
      <dsp:nvSpPr>
        <dsp:cNvPr id="0" name=""/>
        <dsp:cNvSpPr/>
      </dsp:nvSpPr>
      <dsp:spPr>
        <a:xfrm>
          <a:off x="3509705" y="2353025"/>
          <a:ext cx="2832601" cy="1699561"/>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Automated services</a:t>
          </a:r>
        </a:p>
      </dsp:txBody>
      <dsp:txXfrm>
        <a:off x="3509705" y="2353025"/>
        <a:ext cx="2832601" cy="1699561"/>
      </dsp:txXfrm>
    </dsp:sp>
    <dsp:sp modelId="{37DCC3DC-FCA9-4A22-8553-3A3B08D07FFD}">
      <dsp:nvSpPr>
        <dsp:cNvPr id="0" name=""/>
        <dsp:cNvSpPr/>
      </dsp:nvSpPr>
      <dsp:spPr>
        <a:xfrm>
          <a:off x="2856407" y="5508146"/>
          <a:ext cx="620898" cy="91440"/>
        </a:xfrm>
        <a:custGeom>
          <a:avLst/>
          <a:gdLst/>
          <a:ahLst/>
          <a:cxnLst/>
          <a:rect l="0" t="0" r="0" b="0"/>
          <a:pathLst>
            <a:path>
              <a:moveTo>
                <a:pt x="0" y="45720"/>
              </a:moveTo>
              <a:lnTo>
                <a:pt x="620898"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569" y="5550608"/>
        <a:ext cx="32574" cy="6514"/>
      </dsp:txXfrm>
    </dsp:sp>
    <dsp:sp modelId="{3B566131-A39C-4E53-BCFF-F85211AC6EE5}">
      <dsp:nvSpPr>
        <dsp:cNvPr id="0" name=""/>
        <dsp:cNvSpPr/>
      </dsp:nvSpPr>
      <dsp:spPr>
        <a:xfrm>
          <a:off x="25605" y="4704085"/>
          <a:ext cx="2832601" cy="1699561"/>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Commu-nities</a:t>
          </a:r>
        </a:p>
      </dsp:txBody>
      <dsp:txXfrm>
        <a:off x="25605" y="4704085"/>
        <a:ext cx="2832601" cy="1699561"/>
      </dsp:txXfrm>
    </dsp:sp>
    <dsp:sp modelId="{BA7A408E-E3A7-4083-B5AD-3E5584642F11}">
      <dsp:nvSpPr>
        <dsp:cNvPr id="0" name=""/>
        <dsp:cNvSpPr/>
      </dsp:nvSpPr>
      <dsp:spPr>
        <a:xfrm>
          <a:off x="3509705" y="4704085"/>
          <a:ext cx="2832601" cy="169956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800" tIns="145695" rIns="138800" bIns="145695" numCol="1" spcCol="1270" anchor="ctr" anchorCtr="0">
          <a:noAutofit/>
        </a:bodyPr>
        <a:lstStyle/>
        <a:p>
          <a:pPr marL="0" lvl="0" indent="0" algn="ctr" defTabSz="1555750" rtl="0">
            <a:lnSpc>
              <a:spcPct val="90000"/>
            </a:lnSpc>
            <a:spcBef>
              <a:spcPct val="0"/>
            </a:spcBef>
            <a:spcAft>
              <a:spcPct val="35000"/>
            </a:spcAft>
            <a:buNone/>
          </a:pPr>
          <a:r>
            <a:rPr lang="en-US" sz="3500" b="1" kern="1200">
              <a:latin typeface="Arial" panose="020B0604020202020204" pitchFamily="34" charset="0"/>
              <a:cs typeface="Arial" panose="020B0604020202020204" pitchFamily="34" charset="0"/>
            </a:rPr>
            <a:t>Co-creation</a:t>
          </a:r>
        </a:p>
      </dsp:txBody>
      <dsp:txXfrm>
        <a:off x="3509705" y="4704085"/>
        <a:ext cx="2832601" cy="16995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CACBC-BAD1-43D0-AB1A-B73E5A0DC569}">
      <dsp:nvSpPr>
        <dsp:cNvPr id="0" name=""/>
        <dsp:cNvSpPr/>
      </dsp:nvSpPr>
      <dsp:spPr>
        <a:xfrm>
          <a:off x="0" y="148404"/>
          <a:ext cx="6263640" cy="8319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Personal Assistance</a:t>
          </a:r>
          <a:r>
            <a:rPr lang="en-US" sz="1500" kern="1200"/>
            <a:t>: Ada sales-rep yang melayani pelanggan Anda.</a:t>
          </a:r>
        </a:p>
      </dsp:txBody>
      <dsp:txXfrm>
        <a:off x="40614" y="189018"/>
        <a:ext cx="6182412" cy="750751"/>
      </dsp:txXfrm>
    </dsp:sp>
    <dsp:sp modelId="{EB961578-83AF-4FBD-B52A-C89403B26A38}">
      <dsp:nvSpPr>
        <dsp:cNvPr id="0" name=""/>
        <dsp:cNvSpPr/>
      </dsp:nvSpPr>
      <dsp:spPr>
        <a:xfrm>
          <a:off x="0" y="1023584"/>
          <a:ext cx="6263640" cy="831979"/>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Dedicated Personal Assistance</a:t>
          </a:r>
          <a:r>
            <a:rPr lang="en-US" sz="1500" kern="1200"/>
            <a:t>: </a:t>
          </a:r>
          <a:r>
            <a:rPr lang="id-ID" sz="1500" kern="1200"/>
            <a:t>Hubungan ini melibatkan dedikasi perwakilan pelanggan</a:t>
          </a:r>
          <a:br>
            <a:rPr lang="id-ID" sz="1500" kern="1200"/>
          </a:br>
          <a:r>
            <a:rPr lang="id-ID" sz="1500" kern="1200"/>
            <a:t>khusus untuk klien individu</a:t>
          </a:r>
          <a:endParaRPr lang="en-US" sz="1500" kern="1200"/>
        </a:p>
      </dsp:txBody>
      <dsp:txXfrm>
        <a:off x="40614" y="1064198"/>
        <a:ext cx="6182412" cy="750751"/>
      </dsp:txXfrm>
    </dsp:sp>
    <dsp:sp modelId="{2914E752-754F-493C-BBE5-7F0020BB37A9}">
      <dsp:nvSpPr>
        <dsp:cNvPr id="0" name=""/>
        <dsp:cNvSpPr/>
      </dsp:nvSpPr>
      <dsp:spPr>
        <a:xfrm>
          <a:off x="0" y="1898764"/>
          <a:ext cx="6263640" cy="831979"/>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Self Service</a:t>
          </a:r>
          <a:r>
            <a:rPr lang="en-US" sz="1500" kern="1200"/>
            <a:t>: Pelanggan melayani dirinya sendiri, biasanya di bisnis retail.</a:t>
          </a:r>
        </a:p>
      </dsp:txBody>
      <dsp:txXfrm>
        <a:off x="40614" y="1939378"/>
        <a:ext cx="6182412" cy="750751"/>
      </dsp:txXfrm>
    </dsp:sp>
    <dsp:sp modelId="{60D02565-DE8A-4F7C-B0E3-8931CE49889C}">
      <dsp:nvSpPr>
        <dsp:cNvPr id="0" name=""/>
        <dsp:cNvSpPr/>
      </dsp:nvSpPr>
      <dsp:spPr>
        <a:xfrm>
          <a:off x="0" y="2773943"/>
          <a:ext cx="6263640" cy="831979"/>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Automated Service</a:t>
          </a:r>
          <a:r>
            <a:rPr lang="en-US" sz="1500" kern="1200"/>
            <a:t>: Pelanggan bahkan tidak perlu ke toko Anda, biasanya di bisnis online.</a:t>
          </a:r>
        </a:p>
      </dsp:txBody>
      <dsp:txXfrm>
        <a:off x="40614" y="2814557"/>
        <a:ext cx="6182412" cy="750751"/>
      </dsp:txXfrm>
    </dsp:sp>
    <dsp:sp modelId="{04116D54-4598-4C07-ACF8-935D2011F83E}">
      <dsp:nvSpPr>
        <dsp:cNvPr id="0" name=""/>
        <dsp:cNvSpPr/>
      </dsp:nvSpPr>
      <dsp:spPr>
        <a:xfrm>
          <a:off x="0" y="3649123"/>
          <a:ext cx="6263640" cy="831979"/>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Community</a:t>
          </a:r>
          <a:r>
            <a:rPr lang="en-US" sz="1500" kern="1200"/>
            <a:t>: Anda menciptakan komunitas untuk pelanggan.</a:t>
          </a:r>
        </a:p>
      </dsp:txBody>
      <dsp:txXfrm>
        <a:off x="40614" y="3689737"/>
        <a:ext cx="6182412" cy="750751"/>
      </dsp:txXfrm>
    </dsp:sp>
    <dsp:sp modelId="{53765A5B-37EA-4502-AD41-B6DD4B0BDEDE}">
      <dsp:nvSpPr>
        <dsp:cNvPr id="0" name=""/>
        <dsp:cNvSpPr/>
      </dsp:nvSpPr>
      <dsp:spPr>
        <a:xfrm>
          <a:off x="0" y="4524303"/>
          <a:ext cx="6263640" cy="8319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Co-Creation</a:t>
          </a:r>
          <a:r>
            <a:rPr lang="en-US" sz="1500" kern="1200"/>
            <a:t>: Anda mengajak pelanggan menciptakan sesuatu untuk bisnis Anda.</a:t>
          </a:r>
        </a:p>
      </dsp:txBody>
      <dsp:txXfrm>
        <a:off x="40614" y="4564917"/>
        <a:ext cx="6182412" cy="7507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ampungan Tangga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7F5F6-C41B-4DA3-83A4-40795B4A9739}" type="datetimeFigureOut">
              <a:rPr lang="en-US" smtClean="0"/>
              <a:t>9/26/2021</a:t>
            </a:fld>
            <a:endParaRPr lang="en-US"/>
          </a:p>
        </p:txBody>
      </p:sp>
      <p:sp>
        <p:nvSpPr>
          <p:cNvPr id="4" name="Tampungan Gambar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ampungan Catatan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6" name="Tampungan Ka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ampungan Nomor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764B2-3C59-4109-863C-9F7CF3269BE0}" type="slidenum">
              <a:rPr lang="en-US" smtClean="0"/>
              <a:t>‹#›</a:t>
            </a:fld>
            <a:endParaRPr lang="en-US"/>
          </a:p>
        </p:txBody>
      </p:sp>
    </p:spTree>
    <p:extLst>
      <p:ext uri="{BB962C8B-B14F-4D97-AF65-F5344CB8AC3E}">
        <p14:creationId xmlns:p14="http://schemas.microsoft.com/office/powerpoint/2010/main" val="300454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Slide Image Placeholder 1"/>
          <p:cNvSpPr>
            <a:spLocks noGrp="1" noRot="1" noChangeAspect="1" noTextEdit="1"/>
          </p:cNvSpPr>
          <p:nvPr>
            <p:ph type="sldImg"/>
          </p:nvPr>
        </p:nvSpPr>
        <p:spPr bwMode="auto">
          <a:noFill/>
          <a:ln>
            <a:solidFill>
              <a:srgbClr val="000000"/>
            </a:solidFill>
            <a:miter lim="800000"/>
          </a:ln>
        </p:spPr>
      </p:sp>
      <p:sp>
        <p:nvSpPr>
          <p:cNvPr id="1048701" name="Notes Placeholder 2"/>
          <p:cNvSpPr>
            <a:spLocks noGrp="1"/>
          </p:cNvSpPr>
          <p:nvPr>
            <p:ph type="body" idx="1"/>
          </p:nvPr>
        </p:nvSpPr>
        <p:spPr bwMode="auto">
          <a:noFill/>
        </p:spPr>
        <p:txBody>
          <a:bodyPr wrap="square" numCol="1" anchor="t" anchorCtr="0" compatLnSpc="1"/>
          <a:lstStyle/>
          <a:p>
            <a:pPr eaLnBrk="1" hangingPunct="1"/>
            <a:endParaRPr lang="en-US"/>
          </a:p>
        </p:txBody>
      </p:sp>
      <p:sp>
        <p:nvSpPr>
          <p:cNvPr id="1048702" name="Slide Number Placeholder 3"/>
          <p:cNvSpPr>
            <a:spLocks noGrp="1"/>
          </p:cNvSpPr>
          <p:nvPr>
            <p:ph type="sldNum" sz="quarter" idx="5"/>
          </p:nvPr>
        </p:nvSpPr>
        <p:spPr bwMode="auto">
          <a:noFill/>
          <a:ln>
            <a:miter lim="800000"/>
          </a:ln>
        </p:spPr>
        <p:txBody>
          <a:bodyPr/>
          <a:lstStyle/>
          <a:p>
            <a:fld id="{9BE26226-8F97-478A-8E06-43066215AD5B}"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1B6C7DE0-56B6-4DF1-9A8A-526FA95C374D}"/>
              </a:ext>
            </a:extLst>
          </p:cNvPr>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endParaRPr lang="en-US"/>
          </a:p>
        </p:txBody>
      </p:sp>
      <p:sp>
        <p:nvSpPr>
          <p:cNvPr id="3" name="Subjudul 2">
            <a:extLst>
              <a:ext uri="{FF2B5EF4-FFF2-40B4-BE49-F238E27FC236}">
                <a16:creationId xmlns:a16="http://schemas.microsoft.com/office/drawing/2014/main" id="{52A7941F-F729-4054-B25D-3DE2968512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endParaRPr lang="en-US"/>
          </a:p>
        </p:txBody>
      </p:sp>
      <p:sp>
        <p:nvSpPr>
          <p:cNvPr id="4" name="Tampungan Tanggal 3">
            <a:extLst>
              <a:ext uri="{FF2B5EF4-FFF2-40B4-BE49-F238E27FC236}">
                <a16:creationId xmlns:a16="http://schemas.microsoft.com/office/drawing/2014/main" id="{D405158F-AA1C-4119-B0CA-DB2AED517925}"/>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5" name="Tampungan Kaki 4">
            <a:extLst>
              <a:ext uri="{FF2B5EF4-FFF2-40B4-BE49-F238E27FC236}">
                <a16:creationId xmlns:a16="http://schemas.microsoft.com/office/drawing/2014/main" id="{2127F9AF-2970-4568-AB12-0E73AC814155}"/>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ABB194C5-3CE3-4A3F-B3ED-E4D4BA1A0D75}"/>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80263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B575F5C-68B9-49D8-AA34-9009E3421711}"/>
              </a:ext>
            </a:extLst>
          </p:cNvPr>
          <p:cNvSpPr>
            <a:spLocks noGrp="1"/>
          </p:cNvSpPr>
          <p:nvPr>
            <p:ph type="title"/>
          </p:nvPr>
        </p:nvSpPr>
        <p:spPr/>
        <p:txBody>
          <a:bodyPr/>
          <a:lstStyle/>
          <a:p>
            <a:r>
              <a:rPr lang="id-ID"/>
              <a:t>Klik untuk mengedit gaya judul Master</a:t>
            </a:r>
            <a:endParaRPr lang="en-US"/>
          </a:p>
        </p:txBody>
      </p:sp>
      <p:sp>
        <p:nvSpPr>
          <p:cNvPr id="3" name="Tampungan Teks Vertikal 2">
            <a:extLst>
              <a:ext uri="{FF2B5EF4-FFF2-40B4-BE49-F238E27FC236}">
                <a16:creationId xmlns:a16="http://schemas.microsoft.com/office/drawing/2014/main" id="{AD701CAC-44BA-495E-8A4D-B8B5EC14DDFC}"/>
              </a:ext>
            </a:extLst>
          </p:cNvPr>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Tanggal 3">
            <a:extLst>
              <a:ext uri="{FF2B5EF4-FFF2-40B4-BE49-F238E27FC236}">
                <a16:creationId xmlns:a16="http://schemas.microsoft.com/office/drawing/2014/main" id="{9DF77265-D329-40D3-9797-D7F0F17EB645}"/>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5" name="Tampungan Kaki 4">
            <a:extLst>
              <a:ext uri="{FF2B5EF4-FFF2-40B4-BE49-F238E27FC236}">
                <a16:creationId xmlns:a16="http://schemas.microsoft.com/office/drawing/2014/main" id="{A7AE9E52-59CE-4746-B7C5-0ADC3F7EA10F}"/>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EFAA9176-FA84-4FAC-B69B-D8026F4FBB5B}"/>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1200302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a:extLst>
              <a:ext uri="{FF2B5EF4-FFF2-40B4-BE49-F238E27FC236}">
                <a16:creationId xmlns:a16="http://schemas.microsoft.com/office/drawing/2014/main" id="{9D5A2325-9227-4716-AA90-48C1AEF64B74}"/>
              </a:ext>
            </a:extLst>
          </p:cNvPr>
          <p:cNvSpPr>
            <a:spLocks noGrp="1"/>
          </p:cNvSpPr>
          <p:nvPr>
            <p:ph type="title" orient="vert"/>
          </p:nvPr>
        </p:nvSpPr>
        <p:spPr>
          <a:xfrm>
            <a:off x="8724900" y="365125"/>
            <a:ext cx="2628900" cy="5811838"/>
          </a:xfrm>
        </p:spPr>
        <p:txBody>
          <a:bodyPr vert="eaVert"/>
          <a:lstStyle/>
          <a:p>
            <a:r>
              <a:rPr lang="id-ID"/>
              <a:t>Klik untuk mengedit gaya judul Master</a:t>
            </a:r>
            <a:endParaRPr lang="en-US"/>
          </a:p>
        </p:txBody>
      </p:sp>
      <p:sp>
        <p:nvSpPr>
          <p:cNvPr id="3" name="Tampungan Teks Vertikal 2">
            <a:extLst>
              <a:ext uri="{FF2B5EF4-FFF2-40B4-BE49-F238E27FC236}">
                <a16:creationId xmlns:a16="http://schemas.microsoft.com/office/drawing/2014/main" id="{E694F645-995E-49B8-8065-EF05180AF477}"/>
              </a:ext>
            </a:extLst>
          </p:cNvPr>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Tanggal 3">
            <a:extLst>
              <a:ext uri="{FF2B5EF4-FFF2-40B4-BE49-F238E27FC236}">
                <a16:creationId xmlns:a16="http://schemas.microsoft.com/office/drawing/2014/main" id="{CEF6A906-FCD9-44E4-B968-86C965E10157}"/>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5" name="Tampungan Kaki 4">
            <a:extLst>
              <a:ext uri="{FF2B5EF4-FFF2-40B4-BE49-F238E27FC236}">
                <a16:creationId xmlns:a16="http://schemas.microsoft.com/office/drawing/2014/main" id="{4AD211A3-F6A9-4C22-8AF6-FEA192E047B4}"/>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3EEBCB82-5249-4EDA-9773-B70CA2BD97A7}"/>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2786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8F0C50EB-645D-4A66-9B54-271986E5B56E}"/>
              </a:ext>
            </a:extLst>
          </p:cNvPr>
          <p:cNvSpPr>
            <a:spLocks noGrp="1"/>
          </p:cNvSpPr>
          <p:nvPr>
            <p:ph type="title"/>
          </p:nvPr>
        </p:nvSpPr>
        <p:spPr/>
        <p:txBody>
          <a:bodyPr/>
          <a:lstStyle/>
          <a:p>
            <a:r>
              <a:rPr lang="id-ID"/>
              <a:t>Klik untuk mengedit gaya judul Master</a:t>
            </a:r>
            <a:endParaRPr lang="en-US"/>
          </a:p>
        </p:txBody>
      </p:sp>
      <p:sp>
        <p:nvSpPr>
          <p:cNvPr id="3" name="Tampungan Konten 2">
            <a:extLst>
              <a:ext uri="{FF2B5EF4-FFF2-40B4-BE49-F238E27FC236}">
                <a16:creationId xmlns:a16="http://schemas.microsoft.com/office/drawing/2014/main" id="{39AA134D-A517-4808-8CBC-8CF7325C39F5}"/>
              </a:ext>
            </a:extLst>
          </p:cNvPr>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Tanggal 3">
            <a:extLst>
              <a:ext uri="{FF2B5EF4-FFF2-40B4-BE49-F238E27FC236}">
                <a16:creationId xmlns:a16="http://schemas.microsoft.com/office/drawing/2014/main" id="{B8DE100C-B5D0-4A44-AF76-8C4A61A5C6AE}"/>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5" name="Tampungan Kaki 4">
            <a:extLst>
              <a:ext uri="{FF2B5EF4-FFF2-40B4-BE49-F238E27FC236}">
                <a16:creationId xmlns:a16="http://schemas.microsoft.com/office/drawing/2014/main" id="{78E4261D-7A25-44F5-9B35-5C4BC1449578}"/>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CE95F705-99E5-471C-AF3A-2DF1B211AF70}"/>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896647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eader Bagi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F50B2A1D-D6DF-4E33-B35D-7492A9365CF5}"/>
              </a:ext>
            </a:extLst>
          </p:cNvPr>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endParaRPr lang="en-US"/>
          </a:p>
        </p:txBody>
      </p:sp>
      <p:sp>
        <p:nvSpPr>
          <p:cNvPr id="3" name="Tampungan Teks 2">
            <a:extLst>
              <a:ext uri="{FF2B5EF4-FFF2-40B4-BE49-F238E27FC236}">
                <a16:creationId xmlns:a16="http://schemas.microsoft.com/office/drawing/2014/main" id="{8E558B51-162F-4D3F-A03A-CCB7932CF8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Tampungan Tanggal 3">
            <a:extLst>
              <a:ext uri="{FF2B5EF4-FFF2-40B4-BE49-F238E27FC236}">
                <a16:creationId xmlns:a16="http://schemas.microsoft.com/office/drawing/2014/main" id="{BD3BC7B9-C98A-46E8-881B-466096EEE176}"/>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5" name="Tampungan Kaki 4">
            <a:extLst>
              <a:ext uri="{FF2B5EF4-FFF2-40B4-BE49-F238E27FC236}">
                <a16:creationId xmlns:a16="http://schemas.microsoft.com/office/drawing/2014/main" id="{A1C2C2F6-5215-428F-BCE3-62D9982E38C4}"/>
              </a:ext>
            </a:extLst>
          </p:cNvPr>
          <p:cNvSpPr>
            <a:spLocks noGrp="1"/>
          </p:cNvSpPr>
          <p:nvPr>
            <p:ph type="ftr" sz="quarter" idx="11"/>
          </p:nvPr>
        </p:nvSpPr>
        <p:spPr/>
        <p:txBody>
          <a:bodyPr/>
          <a:lstStyle/>
          <a:p>
            <a:endParaRPr lang="en-US"/>
          </a:p>
        </p:txBody>
      </p:sp>
      <p:sp>
        <p:nvSpPr>
          <p:cNvPr id="6" name="Tampungan Nomor Slide 5">
            <a:extLst>
              <a:ext uri="{FF2B5EF4-FFF2-40B4-BE49-F238E27FC236}">
                <a16:creationId xmlns:a16="http://schemas.microsoft.com/office/drawing/2014/main" id="{8544BD57-E06D-4954-A0BB-779660F5A67C}"/>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219407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24CCED5-4C4A-4AB0-A670-9A573829A4FE}"/>
              </a:ext>
            </a:extLst>
          </p:cNvPr>
          <p:cNvSpPr>
            <a:spLocks noGrp="1"/>
          </p:cNvSpPr>
          <p:nvPr>
            <p:ph type="title"/>
          </p:nvPr>
        </p:nvSpPr>
        <p:spPr/>
        <p:txBody>
          <a:bodyPr/>
          <a:lstStyle/>
          <a:p>
            <a:r>
              <a:rPr lang="id-ID"/>
              <a:t>Klik untuk mengedit gaya judul Master</a:t>
            </a:r>
            <a:endParaRPr lang="en-US"/>
          </a:p>
        </p:txBody>
      </p:sp>
      <p:sp>
        <p:nvSpPr>
          <p:cNvPr id="3" name="Tampungan Konten 2">
            <a:extLst>
              <a:ext uri="{FF2B5EF4-FFF2-40B4-BE49-F238E27FC236}">
                <a16:creationId xmlns:a16="http://schemas.microsoft.com/office/drawing/2014/main" id="{186E93DC-6C56-4B8D-9117-609D3D8937D3}"/>
              </a:ext>
            </a:extLst>
          </p:cNvPr>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Konten 3">
            <a:extLst>
              <a:ext uri="{FF2B5EF4-FFF2-40B4-BE49-F238E27FC236}">
                <a16:creationId xmlns:a16="http://schemas.microsoft.com/office/drawing/2014/main" id="{7C11E3F8-0996-4E9E-A929-D7EA6C2E3FD9}"/>
              </a:ext>
            </a:extLst>
          </p:cNvPr>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5" name="Tampungan Tanggal 4">
            <a:extLst>
              <a:ext uri="{FF2B5EF4-FFF2-40B4-BE49-F238E27FC236}">
                <a16:creationId xmlns:a16="http://schemas.microsoft.com/office/drawing/2014/main" id="{F1CE235C-8D15-4FC7-9D94-072F29C657CF}"/>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6" name="Tampungan Kaki 5">
            <a:extLst>
              <a:ext uri="{FF2B5EF4-FFF2-40B4-BE49-F238E27FC236}">
                <a16:creationId xmlns:a16="http://schemas.microsoft.com/office/drawing/2014/main" id="{4C8AAD5B-17C5-4BE4-AE01-8CC26062D1C2}"/>
              </a:ext>
            </a:extLst>
          </p:cNvPr>
          <p:cNvSpPr>
            <a:spLocks noGrp="1"/>
          </p:cNvSpPr>
          <p:nvPr>
            <p:ph type="ftr" sz="quarter" idx="11"/>
          </p:nvPr>
        </p:nvSpPr>
        <p:spPr/>
        <p:txBody>
          <a:bodyPr/>
          <a:lstStyle/>
          <a:p>
            <a:endParaRPr lang="en-US"/>
          </a:p>
        </p:txBody>
      </p:sp>
      <p:sp>
        <p:nvSpPr>
          <p:cNvPr id="7" name="Tampungan Nomor Slide 6">
            <a:extLst>
              <a:ext uri="{FF2B5EF4-FFF2-40B4-BE49-F238E27FC236}">
                <a16:creationId xmlns:a16="http://schemas.microsoft.com/office/drawing/2014/main" id="{3EDEB2B9-4755-458D-B4CC-0DBEB2C7A443}"/>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29224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F89D255-8C54-432E-8B5C-79CDFC5767BE}"/>
              </a:ext>
            </a:extLst>
          </p:cNvPr>
          <p:cNvSpPr>
            <a:spLocks noGrp="1"/>
          </p:cNvSpPr>
          <p:nvPr>
            <p:ph type="title"/>
          </p:nvPr>
        </p:nvSpPr>
        <p:spPr>
          <a:xfrm>
            <a:off x="839788" y="365125"/>
            <a:ext cx="10515600" cy="1325563"/>
          </a:xfrm>
        </p:spPr>
        <p:txBody>
          <a:bodyPr/>
          <a:lstStyle/>
          <a:p>
            <a:r>
              <a:rPr lang="id-ID"/>
              <a:t>Klik untuk mengedit gaya judul Master</a:t>
            </a:r>
            <a:endParaRPr lang="en-US"/>
          </a:p>
        </p:txBody>
      </p:sp>
      <p:sp>
        <p:nvSpPr>
          <p:cNvPr id="3" name="Tampungan Teks 2">
            <a:extLst>
              <a:ext uri="{FF2B5EF4-FFF2-40B4-BE49-F238E27FC236}">
                <a16:creationId xmlns:a16="http://schemas.microsoft.com/office/drawing/2014/main" id="{952486D7-7A80-4098-BB88-2BDB711AC3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a:extLst>
              <a:ext uri="{FF2B5EF4-FFF2-40B4-BE49-F238E27FC236}">
                <a16:creationId xmlns:a16="http://schemas.microsoft.com/office/drawing/2014/main" id="{69D45824-8D34-4546-81A2-0391C67BE305}"/>
              </a:ext>
            </a:extLst>
          </p:cNvPr>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5" name="Tampungan Teks 4">
            <a:extLst>
              <a:ext uri="{FF2B5EF4-FFF2-40B4-BE49-F238E27FC236}">
                <a16:creationId xmlns:a16="http://schemas.microsoft.com/office/drawing/2014/main" id="{2B3102EF-48D7-4965-A111-9DB163987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a:extLst>
              <a:ext uri="{FF2B5EF4-FFF2-40B4-BE49-F238E27FC236}">
                <a16:creationId xmlns:a16="http://schemas.microsoft.com/office/drawing/2014/main" id="{0D71EFA8-2063-491F-9C4A-F0745B33800D}"/>
              </a:ext>
            </a:extLst>
          </p:cNvPr>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7" name="Tampungan Tanggal 6">
            <a:extLst>
              <a:ext uri="{FF2B5EF4-FFF2-40B4-BE49-F238E27FC236}">
                <a16:creationId xmlns:a16="http://schemas.microsoft.com/office/drawing/2014/main" id="{63DC6FED-A27F-41C9-BC3D-671B6A1E32BD}"/>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8" name="Tampungan Kaki 7">
            <a:extLst>
              <a:ext uri="{FF2B5EF4-FFF2-40B4-BE49-F238E27FC236}">
                <a16:creationId xmlns:a16="http://schemas.microsoft.com/office/drawing/2014/main" id="{F6E2CB28-7949-47B1-B1FD-89F1A88B81B0}"/>
              </a:ext>
            </a:extLst>
          </p:cNvPr>
          <p:cNvSpPr>
            <a:spLocks noGrp="1"/>
          </p:cNvSpPr>
          <p:nvPr>
            <p:ph type="ftr" sz="quarter" idx="11"/>
          </p:nvPr>
        </p:nvSpPr>
        <p:spPr/>
        <p:txBody>
          <a:bodyPr/>
          <a:lstStyle/>
          <a:p>
            <a:endParaRPr lang="en-US"/>
          </a:p>
        </p:txBody>
      </p:sp>
      <p:sp>
        <p:nvSpPr>
          <p:cNvPr id="9" name="Tampungan Nomor Slide 8">
            <a:extLst>
              <a:ext uri="{FF2B5EF4-FFF2-40B4-BE49-F238E27FC236}">
                <a16:creationId xmlns:a16="http://schemas.microsoft.com/office/drawing/2014/main" id="{5666925B-8D8D-4E4E-85F3-863292A339C8}"/>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374507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59D64C5B-6FD1-4202-86E1-45011AFD0B4A}"/>
              </a:ext>
            </a:extLst>
          </p:cNvPr>
          <p:cNvSpPr>
            <a:spLocks noGrp="1"/>
          </p:cNvSpPr>
          <p:nvPr>
            <p:ph type="title"/>
          </p:nvPr>
        </p:nvSpPr>
        <p:spPr/>
        <p:txBody>
          <a:bodyPr/>
          <a:lstStyle/>
          <a:p>
            <a:r>
              <a:rPr lang="id-ID"/>
              <a:t>Klik untuk mengedit gaya judul Master</a:t>
            </a:r>
            <a:endParaRPr lang="en-US"/>
          </a:p>
        </p:txBody>
      </p:sp>
      <p:sp>
        <p:nvSpPr>
          <p:cNvPr id="3" name="Tampungan Tanggal 2">
            <a:extLst>
              <a:ext uri="{FF2B5EF4-FFF2-40B4-BE49-F238E27FC236}">
                <a16:creationId xmlns:a16="http://schemas.microsoft.com/office/drawing/2014/main" id="{5E483DBC-AFF4-49D5-B8AC-20F4B0C7F137}"/>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4" name="Tampungan Kaki 3">
            <a:extLst>
              <a:ext uri="{FF2B5EF4-FFF2-40B4-BE49-F238E27FC236}">
                <a16:creationId xmlns:a16="http://schemas.microsoft.com/office/drawing/2014/main" id="{61C35665-7435-4245-A32C-7EC709E380B8}"/>
              </a:ext>
            </a:extLst>
          </p:cNvPr>
          <p:cNvSpPr>
            <a:spLocks noGrp="1"/>
          </p:cNvSpPr>
          <p:nvPr>
            <p:ph type="ftr" sz="quarter" idx="11"/>
          </p:nvPr>
        </p:nvSpPr>
        <p:spPr/>
        <p:txBody>
          <a:bodyPr/>
          <a:lstStyle/>
          <a:p>
            <a:endParaRPr lang="en-US"/>
          </a:p>
        </p:txBody>
      </p:sp>
      <p:sp>
        <p:nvSpPr>
          <p:cNvPr id="5" name="Tampungan Nomor Slide 4">
            <a:extLst>
              <a:ext uri="{FF2B5EF4-FFF2-40B4-BE49-F238E27FC236}">
                <a16:creationId xmlns:a16="http://schemas.microsoft.com/office/drawing/2014/main" id="{319D5AF7-70B6-4F89-B5F2-929B8D697C5F}"/>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18858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a:extLst>
              <a:ext uri="{FF2B5EF4-FFF2-40B4-BE49-F238E27FC236}">
                <a16:creationId xmlns:a16="http://schemas.microsoft.com/office/drawing/2014/main" id="{B8D3F7D3-81CE-41E8-8165-9E701F09011B}"/>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3" name="Tampungan Kaki 2">
            <a:extLst>
              <a:ext uri="{FF2B5EF4-FFF2-40B4-BE49-F238E27FC236}">
                <a16:creationId xmlns:a16="http://schemas.microsoft.com/office/drawing/2014/main" id="{20DA7A7B-F9D1-4003-9FE0-75A975542749}"/>
              </a:ext>
            </a:extLst>
          </p:cNvPr>
          <p:cNvSpPr>
            <a:spLocks noGrp="1"/>
          </p:cNvSpPr>
          <p:nvPr>
            <p:ph type="ftr" sz="quarter" idx="11"/>
          </p:nvPr>
        </p:nvSpPr>
        <p:spPr/>
        <p:txBody>
          <a:bodyPr/>
          <a:lstStyle/>
          <a:p>
            <a:endParaRPr lang="en-US"/>
          </a:p>
        </p:txBody>
      </p:sp>
      <p:sp>
        <p:nvSpPr>
          <p:cNvPr id="4" name="Tampungan Nomor Slide 3">
            <a:extLst>
              <a:ext uri="{FF2B5EF4-FFF2-40B4-BE49-F238E27FC236}">
                <a16:creationId xmlns:a16="http://schemas.microsoft.com/office/drawing/2014/main" id="{38E28AFF-AF9E-4672-88EA-4DCC1AA9D19D}"/>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130568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960F3185-0AED-4394-946C-B17CF44613A0}"/>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endParaRPr lang="en-US"/>
          </a:p>
        </p:txBody>
      </p:sp>
      <p:sp>
        <p:nvSpPr>
          <p:cNvPr id="3" name="Tampungan Konten 2">
            <a:extLst>
              <a:ext uri="{FF2B5EF4-FFF2-40B4-BE49-F238E27FC236}">
                <a16:creationId xmlns:a16="http://schemas.microsoft.com/office/drawing/2014/main" id="{237949B7-8A5F-4778-8C54-7B32CEB0C8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Teks 3">
            <a:extLst>
              <a:ext uri="{FF2B5EF4-FFF2-40B4-BE49-F238E27FC236}">
                <a16:creationId xmlns:a16="http://schemas.microsoft.com/office/drawing/2014/main" id="{314CDE59-A43C-4DEC-840F-A70D461C4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B360AC71-82B6-42CA-B5B7-F2C238CB3ED9}"/>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6" name="Tampungan Kaki 5">
            <a:extLst>
              <a:ext uri="{FF2B5EF4-FFF2-40B4-BE49-F238E27FC236}">
                <a16:creationId xmlns:a16="http://schemas.microsoft.com/office/drawing/2014/main" id="{9A7846EB-7ABB-4DE2-9DE4-1DC5EA6C7B16}"/>
              </a:ext>
            </a:extLst>
          </p:cNvPr>
          <p:cNvSpPr>
            <a:spLocks noGrp="1"/>
          </p:cNvSpPr>
          <p:nvPr>
            <p:ph type="ftr" sz="quarter" idx="11"/>
          </p:nvPr>
        </p:nvSpPr>
        <p:spPr/>
        <p:txBody>
          <a:bodyPr/>
          <a:lstStyle/>
          <a:p>
            <a:endParaRPr lang="en-US"/>
          </a:p>
        </p:txBody>
      </p:sp>
      <p:sp>
        <p:nvSpPr>
          <p:cNvPr id="7" name="Tampungan Nomor Slide 6">
            <a:extLst>
              <a:ext uri="{FF2B5EF4-FFF2-40B4-BE49-F238E27FC236}">
                <a16:creationId xmlns:a16="http://schemas.microsoft.com/office/drawing/2014/main" id="{EC4D711C-83F9-47ED-A659-3641FD1EF9CE}"/>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300436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826C039-4AC7-4BBA-A51D-E19779CDCF9B}"/>
              </a:ext>
            </a:extLst>
          </p:cNvPr>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endParaRPr lang="en-US"/>
          </a:p>
        </p:txBody>
      </p:sp>
      <p:sp>
        <p:nvSpPr>
          <p:cNvPr id="3" name="Tampungan Gambar 2">
            <a:extLst>
              <a:ext uri="{FF2B5EF4-FFF2-40B4-BE49-F238E27FC236}">
                <a16:creationId xmlns:a16="http://schemas.microsoft.com/office/drawing/2014/main" id="{AD1BA5B3-AF18-416C-A65C-3DFC853BBC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ampungan Teks 3">
            <a:extLst>
              <a:ext uri="{FF2B5EF4-FFF2-40B4-BE49-F238E27FC236}">
                <a16:creationId xmlns:a16="http://schemas.microsoft.com/office/drawing/2014/main" id="{6AA459C4-233E-4DDA-99F0-9DCDD8A83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a:extLst>
              <a:ext uri="{FF2B5EF4-FFF2-40B4-BE49-F238E27FC236}">
                <a16:creationId xmlns:a16="http://schemas.microsoft.com/office/drawing/2014/main" id="{08DF1D61-BC4C-41D1-AAE7-1D3E94AB05EF}"/>
              </a:ext>
            </a:extLst>
          </p:cNvPr>
          <p:cNvSpPr>
            <a:spLocks noGrp="1"/>
          </p:cNvSpPr>
          <p:nvPr>
            <p:ph type="dt" sz="half" idx="10"/>
          </p:nvPr>
        </p:nvSpPr>
        <p:spPr/>
        <p:txBody>
          <a:bodyPr/>
          <a:lstStyle/>
          <a:p>
            <a:fld id="{9DF98AB8-3AA7-44EC-9298-AB3935656A0B}" type="datetimeFigureOut">
              <a:rPr lang="en-US" smtClean="0"/>
              <a:t>9/26/2021</a:t>
            </a:fld>
            <a:endParaRPr lang="en-US"/>
          </a:p>
        </p:txBody>
      </p:sp>
      <p:sp>
        <p:nvSpPr>
          <p:cNvPr id="6" name="Tampungan Kaki 5">
            <a:extLst>
              <a:ext uri="{FF2B5EF4-FFF2-40B4-BE49-F238E27FC236}">
                <a16:creationId xmlns:a16="http://schemas.microsoft.com/office/drawing/2014/main" id="{91A711EA-3756-4D18-8D61-C93D833283CF}"/>
              </a:ext>
            </a:extLst>
          </p:cNvPr>
          <p:cNvSpPr>
            <a:spLocks noGrp="1"/>
          </p:cNvSpPr>
          <p:nvPr>
            <p:ph type="ftr" sz="quarter" idx="11"/>
          </p:nvPr>
        </p:nvSpPr>
        <p:spPr/>
        <p:txBody>
          <a:bodyPr/>
          <a:lstStyle/>
          <a:p>
            <a:endParaRPr lang="en-US"/>
          </a:p>
        </p:txBody>
      </p:sp>
      <p:sp>
        <p:nvSpPr>
          <p:cNvPr id="7" name="Tampungan Nomor Slide 6">
            <a:extLst>
              <a:ext uri="{FF2B5EF4-FFF2-40B4-BE49-F238E27FC236}">
                <a16:creationId xmlns:a16="http://schemas.microsoft.com/office/drawing/2014/main" id="{91E77E9A-2591-4BA6-96B1-19497CBA8704}"/>
              </a:ext>
            </a:extLst>
          </p:cNvPr>
          <p:cNvSpPr>
            <a:spLocks noGrp="1"/>
          </p:cNvSpPr>
          <p:nvPr>
            <p:ph type="sldNum" sz="quarter" idx="12"/>
          </p:nvPr>
        </p:nvSpPr>
        <p:spPr/>
        <p:txBody>
          <a:bodyPr/>
          <a:lstStyle/>
          <a:p>
            <a:fld id="{77904BB6-C652-4E5E-BEFB-82FA464286B8}" type="slidenum">
              <a:rPr lang="en-US" smtClean="0"/>
              <a:t>‹#›</a:t>
            </a:fld>
            <a:endParaRPr lang="en-US"/>
          </a:p>
        </p:txBody>
      </p:sp>
    </p:spTree>
    <p:extLst>
      <p:ext uri="{BB962C8B-B14F-4D97-AF65-F5344CB8AC3E}">
        <p14:creationId xmlns:p14="http://schemas.microsoft.com/office/powerpoint/2010/main" val="166947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a:extLst>
              <a:ext uri="{FF2B5EF4-FFF2-40B4-BE49-F238E27FC236}">
                <a16:creationId xmlns:a16="http://schemas.microsoft.com/office/drawing/2014/main" id="{53BB8470-EAB6-4535-B4E9-2F0A0ADCD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endParaRPr lang="en-US"/>
          </a:p>
        </p:txBody>
      </p:sp>
      <p:sp>
        <p:nvSpPr>
          <p:cNvPr id="3" name="Tampungan Teks 2">
            <a:extLst>
              <a:ext uri="{FF2B5EF4-FFF2-40B4-BE49-F238E27FC236}">
                <a16:creationId xmlns:a16="http://schemas.microsoft.com/office/drawing/2014/main" id="{4B5C388F-366C-434A-BC35-78F08F55D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Tampungan Tanggal 3">
            <a:extLst>
              <a:ext uri="{FF2B5EF4-FFF2-40B4-BE49-F238E27FC236}">
                <a16:creationId xmlns:a16="http://schemas.microsoft.com/office/drawing/2014/main" id="{06ABEB0C-408A-48EE-BC0E-4122E005F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98AB8-3AA7-44EC-9298-AB3935656A0B}" type="datetimeFigureOut">
              <a:rPr lang="en-US" smtClean="0"/>
              <a:t>9/26/2021</a:t>
            </a:fld>
            <a:endParaRPr lang="en-US"/>
          </a:p>
        </p:txBody>
      </p:sp>
      <p:sp>
        <p:nvSpPr>
          <p:cNvPr id="5" name="Tampungan Kaki 4">
            <a:extLst>
              <a:ext uri="{FF2B5EF4-FFF2-40B4-BE49-F238E27FC236}">
                <a16:creationId xmlns:a16="http://schemas.microsoft.com/office/drawing/2014/main" id="{B2CB053A-6B39-4060-B643-5677B126FD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ampungan Nomor Slide 5">
            <a:extLst>
              <a:ext uri="{FF2B5EF4-FFF2-40B4-BE49-F238E27FC236}">
                <a16:creationId xmlns:a16="http://schemas.microsoft.com/office/drawing/2014/main" id="{24F7F00C-DA5A-4CB6-B42F-9B5F0BBC25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04BB6-C652-4E5E-BEFB-82FA464286B8}" type="slidenum">
              <a:rPr lang="en-US" smtClean="0"/>
              <a:t>‹#›</a:t>
            </a:fld>
            <a:endParaRPr lang="en-US"/>
          </a:p>
        </p:txBody>
      </p:sp>
    </p:spTree>
    <p:extLst>
      <p:ext uri="{BB962C8B-B14F-4D97-AF65-F5344CB8AC3E}">
        <p14:creationId xmlns:p14="http://schemas.microsoft.com/office/powerpoint/2010/main" val="386331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20D2B8D9-9509-4CD5-8D89-4DF154C5071A}"/>
              </a:ext>
            </a:extLst>
          </p:cNvPr>
          <p:cNvSpPr>
            <a:spLocks noGrp="1"/>
          </p:cNvSpPr>
          <p:nvPr>
            <p:ph type="ctrTitle"/>
          </p:nvPr>
        </p:nvSpPr>
        <p:spPr/>
        <p:txBody>
          <a:bodyPr/>
          <a:lstStyle/>
          <a:p>
            <a:endParaRPr lang="en-US"/>
          </a:p>
        </p:txBody>
      </p:sp>
      <p:sp>
        <p:nvSpPr>
          <p:cNvPr id="3" name="Subjudul 2">
            <a:extLst>
              <a:ext uri="{FF2B5EF4-FFF2-40B4-BE49-F238E27FC236}">
                <a16:creationId xmlns:a16="http://schemas.microsoft.com/office/drawing/2014/main" id="{3E432703-97E2-4509-84CC-191D5A0D4FF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451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5" name="Title 1"/>
          <p:cNvSpPr>
            <a:spLocks noGrp="1"/>
          </p:cNvSpPr>
          <p:nvPr>
            <p:ph type="title"/>
          </p:nvPr>
        </p:nvSpPr>
        <p:spPr>
          <a:xfrm>
            <a:off x="956826" y="1112969"/>
            <a:ext cx="3937298" cy="4166010"/>
          </a:xfrm>
        </p:spPr>
        <p:txBody>
          <a:bodyPr>
            <a:normAutofit/>
          </a:bodyPr>
          <a:lstStyle/>
          <a:p>
            <a:r>
              <a:rPr lang="en-US" altLang="id-ID">
                <a:solidFill>
                  <a:srgbClr val="FFFFFF"/>
                </a:solidFill>
              </a:rPr>
              <a:t>6. Key Partner : Mitra Utama </a:t>
            </a:r>
          </a:p>
        </p:txBody>
      </p:sp>
      <p:sp>
        <p:nvSpPr>
          <p:cNvPr id="120" name="Freeform: Shape 119">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reeform: Shape 121">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86" name="Content Placeholder 2"/>
          <p:cNvSpPr>
            <a:spLocks noGrp="1"/>
          </p:cNvSpPr>
          <p:nvPr>
            <p:ph idx="1"/>
          </p:nvPr>
        </p:nvSpPr>
        <p:spPr>
          <a:xfrm>
            <a:off x="6096000" y="820880"/>
            <a:ext cx="5257799" cy="4889350"/>
          </a:xfrm>
        </p:spPr>
        <p:txBody>
          <a:bodyPr anchor="t">
            <a:normAutofit/>
          </a:bodyPr>
          <a:lstStyle/>
          <a:p>
            <a:r>
              <a:rPr lang="en-US" altLang="id-ID" sz="1800"/>
              <a:t>Sukses berbisnis tidak bisa sendirian, harus bekerjasama dengan banyak pihak lainnya. </a:t>
            </a:r>
          </a:p>
          <a:p>
            <a:r>
              <a:rPr lang="en-US" altLang="id-ID" sz="1800"/>
              <a:t>Tentukan dari awal apakah bisnis Anda memerlukan investor untuk permodalan atau tidak. Apakah Anda perlu mengadakan perjanjian kerjasama khusus dengan distributor ? Apakah “selebriti” dan memberikan persentase saham kepada selebriti tersebut ?.</a:t>
            </a:r>
          </a:p>
          <a:p>
            <a:r>
              <a:rPr lang="en-US" altLang="id-ID" sz="1800"/>
              <a:t>Menggandeng partner yang melengkapi kemampuan yang kita miliki akan meningkatkan peluang keberhasilan bisnis. </a:t>
            </a:r>
          </a:p>
          <a:p>
            <a:r>
              <a:rPr lang="en-US" altLang="id-ID" sz="1800"/>
              <a:t>Misalnya, Anda sangat ahli membuat makanan yang enak, cari partner yang bisa menjual makanan Anda (marketing). Misalnya Anda kenal distributor suatu produk yang lebih murah, cari partner yang bisa membuat website, untuk dijual </a:t>
            </a:r>
            <a:r>
              <a:rPr lang="en-US" altLang="id-ID" sz="1800" i="1"/>
              <a:t>online</a:t>
            </a:r>
            <a:r>
              <a:rPr lang="en-US" altLang="id-ID" sz="1800"/>
              <a:t>. Pikirkan untuk menjalin kolaborasi dengan partner.</a:t>
            </a:r>
          </a:p>
          <a:p>
            <a:endParaRPr lang="en-US" altLang="id-ID" sz="1800"/>
          </a:p>
        </p:txBody>
      </p:sp>
      <p:sp>
        <p:nvSpPr>
          <p:cNvPr id="126" name="Freeform: Shape 125">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87" name="Slide Number Placeholder 3"/>
          <p:cNvSpPr>
            <a:spLocks noGrp="1"/>
          </p:cNvSpPr>
          <p:nvPr>
            <p:ph type="sldNum" sz="quarter" idx="10"/>
          </p:nvPr>
        </p:nvSpPr>
        <p:spPr>
          <a:xfrm>
            <a:off x="10506330" y="6356350"/>
            <a:ext cx="847470"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2BCA5B44-EE55-45C5-8ABE-7116382F2AED}" type="slidenum">
              <a:rPr lang="en-US" altLang="id-ID" b="0">
                <a:latin typeface="Trebuchet MS" panose="020B0603020202020204" pitchFamily="34" charset="0"/>
              </a:rPr>
              <a:pPr eaLnBrk="1" hangingPunct="1">
                <a:spcAft>
                  <a:spcPts val="600"/>
                </a:spcAft>
              </a:pPr>
              <a:t>10</a:t>
            </a:fld>
            <a:endParaRPr lang="en-US" altLang="id-ID" b="0">
              <a:latin typeface="Trebuchet MS" panose="020B0603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92" name="Rectangle 1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3" name="Oval 1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8" name="Title 1"/>
          <p:cNvSpPr>
            <a:spLocks noGrp="1"/>
          </p:cNvSpPr>
          <p:nvPr>
            <p:ph type="title"/>
          </p:nvPr>
        </p:nvSpPr>
        <p:spPr>
          <a:xfrm>
            <a:off x="1389278" y="1233241"/>
            <a:ext cx="3240506" cy="4064628"/>
          </a:xfrm>
        </p:spPr>
        <p:txBody>
          <a:bodyPr>
            <a:normAutofit/>
          </a:bodyPr>
          <a:lstStyle/>
          <a:p>
            <a:r>
              <a:rPr lang="en-US" altLang="id-ID">
                <a:solidFill>
                  <a:srgbClr val="FFFFFF"/>
                </a:solidFill>
              </a:rPr>
              <a:t>7. Key Activities : Kegiatan Bisnis</a:t>
            </a:r>
          </a:p>
        </p:txBody>
      </p:sp>
      <p:sp>
        <p:nvSpPr>
          <p:cNvPr id="1048694" name="Freeform: Shape 1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95" name="Freeform: Shape 1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89" name="Content Placeholder 2"/>
          <p:cNvSpPr>
            <a:spLocks noGrp="1"/>
          </p:cNvSpPr>
          <p:nvPr>
            <p:ph idx="1"/>
          </p:nvPr>
        </p:nvSpPr>
        <p:spPr>
          <a:xfrm>
            <a:off x="6096000" y="820880"/>
            <a:ext cx="5257799" cy="4889350"/>
          </a:xfrm>
        </p:spPr>
        <p:txBody>
          <a:bodyPr anchor="t">
            <a:normAutofit/>
          </a:bodyPr>
          <a:lstStyle/>
          <a:p>
            <a:r>
              <a:rPr lang="en-US" altLang="id-ID" sz="2400"/>
              <a:t>Kegiatan-kagiatan apa saja yang akan Anda lakukan tergantung pada apa (produk atau jasa) yang akan ditawarkan kepada konsumen.</a:t>
            </a:r>
          </a:p>
          <a:p>
            <a:r>
              <a:rPr lang="en-US" altLang="id-ID" sz="2400"/>
              <a:t>Sebagai contoh Usaha Kursus Bahasa Inggris dengan Value Propositionnya Pengajaran Yang Menyenangkan dan Materi Pengajaran Berkualias maka Kegiatan Bisnisnya adalah Promosi, Training Guru, dan Materi Yang Selalu Diperbaharui.</a:t>
            </a:r>
          </a:p>
          <a:p>
            <a:r>
              <a:rPr lang="en-US" altLang="id-ID" sz="2400"/>
              <a:t>Kegiatan – kegiatan bisnis diuraikan secara detail dan logis.</a:t>
            </a:r>
          </a:p>
          <a:p>
            <a:endParaRPr lang="en-US" altLang="id-ID" sz="2400"/>
          </a:p>
        </p:txBody>
      </p:sp>
      <p:sp>
        <p:nvSpPr>
          <p:cNvPr id="129" name="Freeform: Shape 1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90" name="Slide Number Placeholder 3"/>
          <p:cNvSpPr>
            <a:spLocks noGrp="1"/>
          </p:cNvSpPr>
          <p:nvPr>
            <p:ph type="sldNum" sz="quarter" idx="10"/>
          </p:nvPr>
        </p:nvSpPr>
        <p:spPr>
          <a:xfrm>
            <a:off x="10506330" y="6356350"/>
            <a:ext cx="847470"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B4DB40C5-B10B-4FDB-B22D-CD60E9397D18}" type="slidenum">
              <a:rPr lang="en-US" altLang="id-ID" b="0">
                <a:latin typeface="Trebuchet MS" panose="020B0603020202020204" pitchFamily="34" charset="0"/>
              </a:rPr>
              <a:pPr eaLnBrk="1" hangingPunct="1">
                <a:spcAft>
                  <a:spcPts val="600"/>
                </a:spcAft>
              </a:pPr>
              <a:t>11</a:t>
            </a:fld>
            <a:endParaRPr lang="en-US" altLang="id-ID" b="0">
              <a:latin typeface="Trebuchet MS" panose="020B0603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 name="Rectangle 12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1" name="Title 1"/>
          <p:cNvSpPr>
            <a:spLocks noGrp="1"/>
          </p:cNvSpPr>
          <p:nvPr>
            <p:ph type="title"/>
          </p:nvPr>
        </p:nvSpPr>
        <p:spPr>
          <a:xfrm>
            <a:off x="838200" y="365125"/>
            <a:ext cx="5558489" cy="1325563"/>
          </a:xfrm>
        </p:spPr>
        <p:txBody>
          <a:bodyPr>
            <a:normAutofit/>
          </a:bodyPr>
          <a:lstStyle/>
          <a:p>
            <a:r>
              <a:rPr lang="en-US" altLang="id-ID"/>
              <a:t>8. Key Resources : Sumberdaya Utama</a:t>
            </a:r>
          </a:p>
        </p:txBody>
      </p:sp>
      <p:sp>
        <p:nvSpPr>
          <p:cNvPr id="124" name="Freeform: Shape 12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92" name="Content Placeholder 2"/>
          <p:cNvSpPr>
            <a:spLocks noGrp="1"/>
          </p:cNvSpPr>
          <p:nvPr>
            <p:ph idx="1"/>
          </p:nvPr>
        </p:nvSpPr>
        <p:spPr>
          <a:xfrm>
            <a:off x="838200" y="1825625"/>
            <a:ext cx="5558489" cy="4351338"/>
          </a:xfrm>
        </p:spPr>
        <p:txBody>
          <a:bodyPr>
            <a:normAutofit/>
          </a:bodyPr>
          <a:lstStyle/>
          <a:p>
            <a:r>
              <a:rPr lang="en-US" altLang="id-ID" sz="2000" err="1"/>
              <a:t>Menjalankan</a:t>
            </a:r>
            <a:r>
              <a:rPr lang="en-US" altLang="id-ID" sz="2000"/>
              <a:t> </a:t>
            </a:r>
            <a:r>
              <a:rPr lang="en-US" altLang="id-ID" sz="2000" err="1"/>
              <a:t>bisnis</a:t>
            </a:r>
            <a:r>
              <a:rPr lang="en-US" altLang="id-ID" sz="2000"/>
              <a:t> </a:t>
            </a:r>
            <a:r>
              <a:rPr lang="en-US" altLang="id-ID" sz="2000" b="1" err="1"/>
              <a:t>umumnya</a:t>
            </a:r>
            <a:r>
              <a:rPr lang="en-US" altLang="id-ID" sz="2000" b="1"/>
              <a:t> </a:t>
            </a:r>
            <a:r>
              <a:rPr lang="en-US" altLang="id-ID" sz="2000" b="1" err="1"/>
              <a:t>tidak</a:t>
            </a:r>
            <a:r>
              <a:rPr lang="en-US" altLang="id-ID" sz="2000" b="1"/>
              <a:t> </a:t>
            </a:r>
            <a:r>
              <a:rPr lang="en-US" altLang="id-ID" sz="2000" err="1"/>
              <a:t>bisa</a:t>
            </a:r>
            <a:r>
              <a:rPr lang="en-US" altLang="id-ID" sz="2000"/>
              <a:t> </a:t>
            </a:r>
            <a:r>
              <a:rPr lang="en-US" altLang="id-ID" sz="2000" err="1"/>
              <a:t>sendirian</a:t>
            </a:r>
            <a:r>
              <a:rPr lang="en-US" altLang="id-ID" sz="2000"/>
              <a:t>. Anda </a:t>
            </a:r>
            <a:r>
              <a:rPr lang="en-US" altLang="id-ID" sz="2000" err="1"/>
              <a:t>memerlukan</a:t>
            </a:r>
            <a:r>
              <a:rPr lang="en-US" altLang="id-ID" sz="2000"/>
              <a:t> staff. </a:t>
            </a:r>
            <a:r>
              <a:rPr lang="en-US" altLang="id-ID" sz="2000" err="1"/>
              <a:t>Sejak</a:t>
            </a:r>
            <a:r>
              <a:rPr lang="en-US" altLang="id-ID" sz="2000"/>
              <a:t> </a:t>
            </a:r>
            <a:r>
              <a:rPr lang="en-US" altLang="id-ID" sz="2000" err="1"/>
              <a:t>awal</a:t>
            </a:r>
            <a:r>
              <a:rPr lang="en-US" altLang="id-ID" sz="2000"/>
              <a:t> </a:t>
            </a:r>
            <a:r>
              <a:rPr lang="en-US" altLang="id-ID" sz="2000" err="1"/>
              <a:t>tentukan</a:t>
            </a:r>
            <a:r>
              <a:rPr lang="en-US" altLang="id-ID" sz="2000"/>
              <a:t> </a:t>
            </a:r>
            <a:r>
              <a:rPr lang="en-US" altLang="id-ID" sz="2000" err="1"/>
              <a:t>berapa</a:t>
            </a:r>
            <a:r>
              <a:rPr lang="en-US" altLang="id-ID" sz="2000"/>
              <a:t> </a:t>
            </a:r>
            <a:r>
              <a:rPr lang="en-US" altLang="id-ID" sz="2000" err="1"/>
              <a:t>banyak</a:t>
            </a:r>
            <a:r>
              <a:rPr lang="en-US" altLang="id-ID" sz="2000"/>
              <a:t> dan </a:t>
            </a:r>
            <a:r>
              <a:rPr lang="en-US" altLang="id-ID" sz="2000" err="1"/>
              <a:t>jenis</a:t>
            </a:r>
            <a:r>
              <a:rPr lang="en-US" altLang="id-ID" sz="2000"/>
              <a:t> </a:t>
            </a:r>
            <a:r>
              <a:rPr lang="en-US" altLang="id-ID" sz="2000" err="1"/>
              <a:t>keahlian</a:t>
            </a:r>
            <a:r>
              <a:rPr lang="en-US" altLang="id-ID" sz="2000"/>
              <a:t> </a:t>
            </a:r>
            <a:r>
              <a:rPr lang="en-US" altLang="id-ID" sz="2000" err="1"/>
              <a:t>apa</a:t>
            </a:r>
            <a:r>
              <a:rPr lang="en-US" altLang="id-ID" sz="2000"/>
              <a:t> yang </a:t>
            </a:r>
            <a:r>
              <a:rPr lang="en-US" altLang="id-ID" sz="2000" err="1"/>
              <a:t>diperlukan</a:t>
            </a:r>
            <a:r>
              <a:rPr lang="en-US" altLang="id-ID" sz="2000"/>
              <a:t> oleh </a:t>
            </a:r>
            <a:r>
              <a:rPr lang="en-US" altLang="id-ID" sz="2000" err="1"/>
              <a:t>karyawan</a:t>
            </a:r>
            <a:r>
              <a:rPr lang="en-US" altLang="id-ID" sz="2000"/>
              <a:t> Anda ?</a:t>
            </a:r>
          </a:p>
          <a:p>
            <a:r>
              <a:rPr lang="en-US" altLang="id-ID" sz="2000" err="1"/>
              <a:t>Misalnya</a:t>
            </a:r>
            <a:r>
              <a:rPr lang="en-US" altLang="id-ID" sz="2000"/>
              <a:t> </a:t>
            </a:r>
            <a:r>
              <a:rPr lang="en-US" altLang="id-ID" sz="2000" err="1"/>
              <a:t>dalam</a:t>
            </a:r>
            <a:r>
              <a:rPr lang="en-US" altLang="id-ID" sz="2000"/>
              <a:t> </a:t>
            </a:r>
            <a:r>
              <a:rPr lang="en-US" altLang="id-ID" sz="2000" err="1"/>
              <a:t>sebuah</a:t>
            </a:r>
            <a:r>
              <a:rPr lang="en-US" altLang="id-ID" sz="2000"/>
              <a:t> </a:t>
            </a:r>
            <a:r>
              <a:rPr lang="en-US" altLang="id-ID" sz="2000" err="1"/>
              <a:t>toko</a:t>
            </a:r>
            <a:r>
              <a:rPr lang="en-US" altLang="id-ID" sz="2000"/>
              <a:t>: </a:t>
            </a:r>
            <a:r>
              <a:rPr lang="en-US" altLang="id-ID" sz="2000" err="1"/>
              <a:t>berapa</a:t>
            </a:r>
            <a:r>
              <a:rPr lang="en-US" altLang="id-ID" sz="2000"/>
              <a:t> </a:t>
            </a:r>
            <a:r>
              <a:rPr lang="en-US" altLang="id-ID" sz="2000" err="1"/>
              <a:t>banyak</a:t>
            </a:r>
            <a:r>
              <a:rPr lang="en-US" altLang="id-ID" sz="2000"/>
              <a:t> </a:t>
            </a:r>
            <a:r>
              <a:rPr lang="en-US" altLang="id-ID" sz="2000" err="1"/>
              <a:t>tenaga</a:t>
            </a:r>
            <a:r>
              <a:rPr lang="en-US" altLang="id-ID" sz="2000"/>
              <a:t> sales </a:t>
            </a:r>
            <a:r>
              <a:rPr lang="en-US" altLang="id-ID" sz="2000" err="1"/>
              <a:t>diperlukan</a:t>
            </a:r>
            <a:r>
              <a:rPr lang="en-US" altLang="id-ID" sz="2000"/>
              <a:t> ? </a:t>
            </a:r>
            <a:r>
              <a:rPr lang="en-US" altLang="id-ID" sz="2000" err="1"/>
              <a:t>Berapa</a:t>
            </a:r>
            <a:r>
              <a:rPr lang="en-US" altLang="id-ID" sz="2000"/>
              <a:t> </a:t>
            </a:r>
            <a:r>
              <a:rPr lang="en-US" altLang="id-ID" sz="2000" err="1"/>
              <a:t>banyak</a:t>
            </a:r>
            <a:r>
              <a:rPr lang="en-US" altLang="id-ID" sz="2000"/>
              <a:t> </a:t>
            </a:r>
            <a:r>
              <a:rPr lang="en-US" altLang="id-ID" sz="2000" err="1"/>
              <a:t>tenaga</a:t>
            </a:r>
            <a:r>
              <a:rPr lang="en-US" altLang="id-ID" sz="2000"/>
              <a:t> </a:t>
            </a:r>
            <a:r>
              <a:rPr lang="en-US" altLang="id-ID" sz="2000" err="1"/>
              <a:t>kasir</a:t>
            </a:r>
            <a:r>
              <a:rPr lang="en-US" altLang="id-ID" sz="2000"/>
              <a:t> </a:t>
            </a:r>
            <a:r>
              <a:rPr lang="en-US" altLang="id-ID" sz="2000" err="1"/>
              <a:t>diperlukan</a:t>
            </a:r>
            <a:r>
              <a:rPr lang="en-US" altLang="id-ID" sz="2000"/>
              <a:t> ? </a:t>
            </a:r>
            <a:r>
              <a:rPr lang="en-US" altLang="id-ID" sz="2000" err="1"/>
              <a:t>Berapa</a:t>
            </a:r>
            <a:r>
              <a:rPr lang="en-US" altLang="id-ID" sz="2000"/>
              <a:t> </a:t>
            </a:r>
            <a:r>
              <a:rPr lang="en-US" altLang="id-ID" sz="2000" err="1"/>
              <a:t>banyak</a:t>
            </a:r>
            <a:r>
              <a:rPr lang="en-US" altLang="id-ID" sz="2000"/>
              <a:t> </a:t>
            </a:r>
            <a:r>
              <a:rPr lang="en-US" altLang="id-ID" sz="2000" err="1"/>
              <a:t>tenaga</a:t>
            </a:r>
            <a:r>
              <a:rPr lang="en-US" altLang="id-ID" sz="2000"/>
              <a:t> </a:t>
            </a:r>
            <a:r>
              <a:rPr lang="en-US" altLang="id-ID" sz="2000" err="1"/>
              <a:t>administrasi</a:t>
            </a:r>
            <a:r>
              <a:rPr lang="en-US" altLang="id-ID" sz="2000"/>
              <a:t> </a:t>
            </a:r>
            <a:r>
              <a:rPr lang="en-US" altLang="id-ID" sz="2000" err="1"/>
              <a:t>seperti</a:t>
            </a:r>
            <a:r>
              <a:rPr lang="en-US" altLang="id-ID" sz="2000"/>
              <a:t> accounting </a:t>
            </a:r>
            <a:r>
              <a:rPr lang="en-US" altLang="id-ID" sz="2000" err="1"/>
              <a:t>diperlukan</a:t>
            </a:r>
            <a:r>
              <a:rPr lang="en-US" altLang="id-ID" sz="2000"/>
              <a:t> ?.</a:t>
            </a:r>
          </a:p>
          <a:p>
            <a:r>
              <a:rPr lang="en-US" altLang="id-ID" sz="2000" err="1"/>
              <a:t>Selain</a:t>
            </a:r>
            <a:r>
              <a:rPr lang="en-US" altLang="id-ID" sz="2000"/>
              <a:t> staff/SDM, juga </a:t>
            </a:r>
            <a:r>
              <a:rPr lang="en-US" altLang="id-ID" sz="2000" err="1"/>
              <a:t>memerlukan</a:t>
            </a:r>
            <a:r>
              <a:rPr lang="en-US" altLang="id-ID" sz="2000"/>
              <a:t> </a:t>
            </a:r>
            <a:r>
              <a:rPr lang="en-US" altLang="id-ID" sz="2000" err="1"/>
              <a:t>sumber</a:t>
            </a:r>
            <a:r>
              <a:rPr lang="en-US" altLang="id-ID" sz="2000"/>
              <a:t> </a:t>
            </a:r>
            <a:r>
              <a:rPr lang="en-US" altLang="id-ID" sz="2000" err="1"/>
              <a:t>daya</a:t>
            </a:r>
            <a:r>
              <a:rPr lang="en-US" altLang="id-ID" sz="2000"/>
              <a:t> non </a:t>
            </a:r>
            <a:r>
              <a:rPr lang="en-US" altLang="id-ID" sz="2000" err="1"/>
              <a:t>manusia</a:t>
            </a:r>
            <a:r>
              <a:rPr lang="en-US" altLang="id-ID" sz="2000"/>
              <a:t>. </a:t>
            </a:r>
            <a:r>
              <a:rPr lang="en-US" altLang="id-ID" sz="2000" err="1"/>
              <a:t>Berapa</a:t>
            </a:r>
            <a:r>
              <a:rPr lang="en-US" altLang="id-ID" sz="2000"/>
              <a:t> </a:t>
            </a:r>
            <a:r>
              <a:rPr lang="en-US" altLang="id-ID" sz="2000" err="1"/>
              <a:t>sewa</a:t>
            </a:r>
            <a:r>
              <a:rPr lang="en-US" altLang="id-ID" sz="2000"/>
              <a:t> </a:t>
            </a:r>
            <a:r>
              <a:rPr lang="en-US" altLang="id-ID" sz="2000" err="1"/>
              <a:t>toko</a:t>
            </a:r>
            <a:r>
              <a:rPr lang="en-US" altLang="id-ID" sz="2000"/>
              <a:t>/</a:t>
            </a:r>
            <a:r>
              <a:rPr lang="en-US" altLang="id-ID" sz="2000" err="1"/>
              <a:t>kantor</a:t>
            </a:r>
            <a:r>
              <a:rPr lang="en-US" altLang="id-ID" sz="2000"/>
              <a:t> </a:t>
            </a:r>
            <a:r>
              <a:rPr lang="en-US" altLang="id-ID" sz="2000" err="1"/>
              <a:t>perbulan</a:t>
            </a:r>
            <a:r>
              <a:rPr lang="en-US" altLang="id-ID" sz="2000"/>
              <a:t> ? </a:t>
            </a:r>
            <a:r>
              <a:rPr lang="en-US" altLang="id-ID" sz="2000" err="1"/>
              <a:t>Berapa</a:t>
            </a:r>
            <a:r>
              <a:rPr lang="en-US" altLang="id-ID" sz="2000"/>
              <a:t> </a:t>
            </a:r>
            <a:r>
              <a:rPr lang="en-US" altLang="id-ID" sz="2000" err="1"/>
              <a:t>komputer</a:t>
            </a:r>
            <a:r>
              <a:rPr lang="en-US" altLang="id-ID" sz="2000"/>
              <a:t> dan </a:t>
            </a:r>
            <a:r>
              <a:rPr lang="en-US" altLang="id-ID" sz="2000" err="1"/>
              <a:t>berapa</a:t>
            </a:r>
            <a:r>
              <a:rPr lang="en-US" altLang="id-ID" sz="2000"/>
              <a:t> </a:t>
            </a:r>
            <a:r>
              <a:rPr lang="en-US" altLang="id-ID" sz="2000" err="1"/>
              <a:t>harga</a:t>
            </a:r>
            <a:r>
              <a:rPr lang="en-US" altLang="id-ID" sz="2000"/>
              <a:t> </a:t>
            </a:r>
            <a:r>
              <a:rPr lang="en-US" altLang="id-ID" sz="2000" err="1"/>
              <a:t>totalnya</a:t>
            </a:r>
            <a:r>
              <a:rPr lang="en-US" altLang="id-ID" sz="2000"/>
              <a:t> ? </a:t>
            </a:r>
            <a:r>
              <a:rPr lang="en-US" altLang="id-ID" sz="2000" err="1"/>
              <a:t>Apakah</a:t>
            </a:r>
            <a:r>
              <a:rPr lang="en-US" altLang="id-ID" sz="2000"/>
              <a:t> Anda </a:t>
            </a:r>
            <a:r>
              <a:rPr lang="en-US" altLang="id-ID" sz="2000" err="1"/>
              <a:t>perlu</a:t>
            </a:r>
            <a:r>
              <a:rPr lang="en-US" altLang="id-ID" sz="2000"/>
              <a:t> </a:t>
            </a:r>
            <a:r>
              <a:rPr lang="en-US" altLang="id-ID" sz="2000" err="1"/>
              <a:t>membuat</a:t>
            </a:r>
            <a:r>
              <a:rPr lang="en-US" altLang="id-ID" sz="2000"/>
              <a:t> </a:t>
            </a:r>
            <a:r>
              <a:rPr lang="en-US" altLang="id-ID" sz="2000" err="1"/>
              <a:t>meja</a:t>
            </a:r>
            <a:r>
              <a:rPr lang="en-US" altLang="id-ID" sz="2000"/>
              <a:t> counter </a:t>
            </a:r>
            <a:r>
              <a:rPr lang="en-US" altLang="id-ID" sz="2000" err="1"/>
              <a:t>atau</a:t>
            </a:r>
            <a:r>
              <a:rPr lang="en-US" altLang="id-ID" sz="2000"/>
              <a:t> display </a:t>
            </a:r>
            <a:r>
              <a:rPr lang="en-US" altLang="id-ID" sz="2000" err="1"/>
              <a:t>untuk</a:t>
            </a:r>
            <a:r>
              <a:rPr lang="en-US" altLang="id-ID" sz="2000"/>
              <a:t> </a:t>
            </a:r>
            <a:r>
              <a:rPr lang="en-US" altLang="id-ID" sz="2000" err="1"/>
              <a:t>penjualan</a:t>
            </a:r>
            <a:r>
              <a:rPr lang="en-US" altLang="id-ID" sz="2000"/>
              <a:t>.</a:t>
            </a:r>
          </a:p>
          <a:p>
            <a:endParaRPr lang="en-US" altLang="id-ID" sz="2000"/>
          </a:p>
        </p:txBody>
      </p:sp>
      <p:sp>
        <p:nvSpPr>
          <p:cNvPr id="126" name="Oval 12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Block Arc 12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Freeform: Shape 12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32" name="Straight Connector 13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4" name="Freeform: Shape 13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8693" name="Slide Number Placeholder 3"/>
          <p:cNvSpPr>
            <a:spLocks noGrp="1"/>
          </p:cNvSpPr>
          <p:nvPr>
            <p:ph type="sldNum" sz="quarter" idx="10"/>
          </p:nvPr>
        </p:nvSpPr>
        <p:spPr>
          <a:xfrm>
            <a:off x="9780104" y="6356350"/>
            <a:ext cx="1573696"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F0246744-621A-472B-B208-6A8B7DAC576C}" type="slidenum">
              <a:rPr lang="en-US" altLang="id-ID" b="0">
                <a:latin typeface="Trebuchet MS" panose="020B0603020202020204" pitchFamily="34" charset="0"/>
              </a:rPr>
              <a:pPr eaLnBrk="1" hangingPunct="1">
                <a:spcAft>
                  <a:spcPts val="600"/>
                </a:spcAft>
              </a:pPr>
              <a:t>12</a:t>
            </a:fld>
            <a:endParaRPr lang="en-US" altLang="id-ID" b="0">
              <a:latin typeface="Trebuchet MS" panose="020B0603020202020204" pitchFamily="34" charset="0"/>
            </a:endParaRPr>
          </a:p>
        </p:txBody>
      </p:sp>
      <p:sp>
        <p:nvSpPr>
          <p:cNvPr id="257" name="Arc 256">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9" name="Freeform: Shape 258">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4" name="Title 1"/>
          <p:cNvSpPr>
            <a:spLocks noGrp="1"/>
          </p:cNvSpPr>
          <p:nvPr>
            <p:ph type="title"/>
          </p:nvPr>
        </p:nvSpPr>
        <p:spPr>
          <a:xfrm>
            <a:off x="838200" y="365125"/>
            <a:ext cx="5558489" cy="1325563"/>
          </a:xfrm>
        </p:spPr>
        <p:txBody>
          <a:bodyPr>
            <a:normAutofit/>
          </a:bodyPr>
          <a:lstStyle/>
          <a:p>
            <a:r>
              <a:rPr lang="en-US" altLang="id-ID"/>
              <a:t>9. Cost Structure : Struktur Biaya</a:t>
            </a:r>
          </a:p>
        </p:txBody>
      </p:sp>
      <p:sp>
        <p:nvSpPr>
          <p:cNvPr id="127" name="Freeform: Shape 12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95" name="Content Placeholder 2"/>
          <p:cNvSpPr>
            <a:spLocks noGrp="1"/>
          </p:cNvSpPr>
          <p:nvPr>
            <p:ph idx="1"/>
          </p:nvPr>
        </p:nvSpPr>
        <p:spPr>
          <a:xfrm>
            <a:off x="838200" y="1825625"/>
            <a:ext cx="5558489" cy="4351338"/>
          </a:xfrm>
        </p:spPr>
        <p:txBody>
          <a:bodyPr>
            <a:normAutofit/>
          </a:bodyPr>
          <a:lstStyle/>
          <a:p>
            <a:r>
              <a:rPr lang="en-US" altLang="id-ID" err="1"/>
              <a:t>Semua</a:t>
            </a:r>
            <a:r>
              <a:rPr lang="en-US" altLang="id-ID"/>
              <a:t> </a:t>
            </a:r>
            <a:r>
              <a:rPr lang="en-US" altLang="id-ID" err="1"/>
              <a:t>hal</a:t>
            </a:r>
            <a:r>
              <a:rPr lang="en-US" altLang="id-ID"/>
              <a:t> yang </a:t>
            </a:r>
            <a:r>
              <a:rPr lang="en-US" altLang="id-ID" err="1"/>
              <a:t>dilakukan</a:t>
            </a:r>
            <a:r>
              <a:rPr lang="en-US" altLang="id-ID"/>
              <a:t> </a:t>
            </a:r>
            <a:r>
              <a:rPr lang="en-US" altLang="id-ID" err="1"/>
              <a:t>dari</a:t>
            </a:r>
            <a:r>
              <a:rPr lang="en-US" altLang="id-ID"/>
              <a:t> </a:t>
            </a:r>
            <a:r>
              <a:rPr lang="en-US" altLang="id-ID" err="1"/>
              <a:t>langkah</a:t>
            </a:r>
            <a:r>
              <a:rPr lang="en-US" altLang="id-ID"/>
              <a:t> 6 </a:t>
            </a:r>
            <a:r>
              <a:rPr lang="en-US" altLang="id-ID" err="1"/>
              <a:t>hingga</a:t>
            </a:r>
            <a:r>
              <a:rPr lang="en-US" altLang="id-ID"/>
              <a:t> 8 </a:t>
            </a:r>
            <a:r>
              <a:rPr lang="en-US" altLang="id-ID" err="1"/>
              <a:t>memerlukan</a:t>
            </a:r>
            <a:r>
              <a:rPr lang="en-US" altLang="id-ID"/>
              <a:t> </a:t>
            </a:r>
            <a:r>
              <a:rPr lang="en-US" altLang="id-ID" err="1"/>
              <a:t>biaya</a:t>
            </a:r>
            <a:r>
              <a:rPr lang="en-US" altLang="id-ID"/>
              <a:t>, </a:t>
            </a:r>
          </a:p>
          <a:p>
            <a:r>
              <a:rPr lang="en-US" altLang="id-ID" err="1"/>
              <a:t>Tentukan</a:t>
            </a:r>
            <a:r>
              <a:rPr lang="en-US" altLang="id-ID"/>
              <a:t> </a:t>
            </a:r>
            <a:r>
              <a:rPr lang="en-US" altLang="id-ID" err="1"/>
              <a:t>semua</a:t>
            </a:r>
            <a:r>
              <a:rPr lang="en-US" altLang="id-ID"/>
              <a:t> </a:t>
            </a:r>
            <a:r>
              <a:rPr lang="en-US" altLang="id-ID" err="1"/>
              <a:t>komponen</a:t>
            </a:r>
            <a:r>
              <a:rPr lang="en-US" altLang="id-ID"/>
              <a:t> </a:t>
            </a:r>
            <a:r>
              <a:rPr lang="en-US" altLang="id-ID" err="1"/>
              <a:t>biaya</a:t>
            </a:r>
            <a:r>
              <a:rPr lang="en-US" altLang="id-ID"/>
              <a:t> </a:t>
            </a:r>
            <a:r>
              <a:rPr lang="en-US" altLang="id-ID" err="1"/>
              <a:t>secara</a:t>
            </a:r>
            <a:r>
              <a:rPr lang="en-US" altLang="id-ID"/>
              <a:t> </a:t>
            </a:r>
            <a:r>
              <a:rPr lang="en-US" altLang="id-ID" err="1"/>
              <a:t>rinci</a:t>
            </a:r>
            <a:r>
              <a:rPr lang="en-US" altLang="id-ID"/>
              <a:t>, </a:t>
            </a:r>
            <a:r>
              <a:rPr lang="en-US" altLang="id-ID" err="1"/>
              <a:t>benar</a:t>
            </a:r>
            <a:r>
              <a:rPr lang="en-US" altLang="id-ID"/>
              <a:t> dan </a:t>
            </a:r>
            <a:r>
              <a:rPr lang="en-US" altLang="id-ID" err="1"/>
              <a:t>logis</a:t>
            </a:r>
            <a:r>
              <a:rPr lang="en-US" altLang="id-ID"/>
              <a:t>.</a:t>
            </a:r>
          </a:p>
          <a:p>
            <a:r>
              <a:rPr lang="en-US" altLang="id-ID" err="1"/>
              <a:t>Lakukan</a:t>
            </a:r>
            <a:r>
              <a:rPr lang="en-US" altLang="id-ID"/>
              <a:t> </a:t>
            </a:r>
            <a:r>
              <a:rPr lang="en-US" altLang="id-ID" i="1" err="1"/>
              <a:t>analisis</a:t>
            </a:r>
            <a:r>
              <a:rPr lang="en-US" altLang="id-ID" i="1"/>
              <a:t> </a:t>
            </a:r>
            <a:r>
              <a:rPr lang="en-US" altLang="id-ID" i="1" err="1"/>
              <a:t>finansial</a:t>
            </a:r>
            <a:r>
              <a:rPr lang="en-US" altLang="id-ID" i="1"/>
              <a:t> </a:t>
            </a:r>
            <a:r>
              <a:rPr lang="en-US" altLang="id-ID" err="1"/>
              <a:t>secara</a:t>
            </a:r>
            <a:r>
              <a:rPr lang="en-US" altLang="id-ID"/>
              <a:t> </a:t>
            </a:r>
            <a:r>
              <a:rPr lang="en-US" altLang="id-ID" err="1"/>
              <a:t>seksama</a:t>
            </a:r>
            <a:r>
              <a:rPr lang="en-US" altLang="id-ID"/>
              <a:t>, </a:t>
            </a:r>
            <a:r>
              <a:rPr lang="en-US" altLang="id-ID" err="1"/>
              <a:t>lalu</a:t>
            </a:r>
            <a:r>
              <a:rPr lang="en-US" altLang="id-ID"/>
              <a:t> </a:t>
            </a:r>
            <a:r>
              <a:rPr lang="en-US" altLang="id-ID" err="1"/>
              <a:t>putuskan</a:t>
            </a:r>
            <a:r>
              <a:rPr lang="en-US" altLang="id-ID"/>
              <a:t> </a:t>
            </a:r>
            <a:r>
              <a:rPr lang="en-US" altLang="id-ID" err="1"/>
              <a:t>apakah</a:t>
            </a:r>
            <a:r>
              <a:rPr lang="en-US" altLang="id-ID"/>
              <a:t> </a:t>
            </a:r>
            <a:r>
              <a:rPr lang="en-US" altLang="id-ID" err="1"/>
              <a:t>rencana-rencana</a:t>
            </a:r>
            <a:r>
              <a:rPr lang="en-US" altLang="id-ID"/>
              <a:t> </a:t>
            </a:r>
            <a:r>
              <a:rPr lang="en-US" altLang="id-ID" err="1"/>
              <a:t>bisnis</a:t>
            </a:r>
            <a:r>
              <a:rPr lang="en-US" altLang="id-ID"/>
              <a:t> Anda </a:t>
            </a:r>
            <a:r>
              <a:rPr lang="en-US" altLang="id-ID" err="1"/>
              <a:t>menguntungkan</a:t>
            </a:r>
            <a:r>
              <a:rPr lang="en-US" altLang="id-ID"/>
              <a:t> dan </a:t>
            </a:r>
            <a:r>
              <a:rPr lang="en-US" altLang="id-ID" err="1"/>
              <a:t>layak</a:t>
            </a:r>
            <a:r>
              <a:rPr lang="en-US" altLang="id-ID"/>
              <a:t>?</a:t>
            </a:r>
          </a:p>
          <a:p>
            <a:pPr>
              <a:buFontTx/>
              <a:buNone/>
            </a:pPr>
            <a:endParaRPr lang="en-US" altLang="id-ID"/>
          </a:p>
        </p:txBody>
      </p:sp>
      <p:sp>
        <p:nvSpPr>
          <p:cNvPr id="129" name="Oval 12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Block Arc 13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Freeform: Shape 25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59" name="Straight Connector 25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1" name="Freeform: Shape 26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048696" name="Slide Number Placeholder 3"/>
          <p:cNvSpPr>
            <a:spLocks noGrp="1"/>
          </p:cNvSpPr>
          <p:nvPr>
            <p:ph type="sldNum" sz="quarter" idx="10"/>
          </p:nvPr>
        </p:nvSpPr>
        <p:spPr>
          <a:xfrm>
            <a:off x="9780104" y="6356350"/>
            <a:ext cx="1573696"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CC0908FE-D5A7-4656-BC72-E22D06A98BBF}" type="slidenum">
              <a:rPr lang="en-US" altLang="id-ID" b="0">
                <a:latin typeface="Trebuchet MS" panose="020B0603020202020204" pitchFamily="34" charset="0"/>
              </a:rPr>
              <a:pPr eaLnBrk="1" hangingPunct="1">
                <a:spcAft>
                  <a:spcPts val="600"/>
                </a:spcAft>
              </a:pPr>
              <a:t>13</a:t>
            </a:fld>
            <a:endParaRPr lang="en-US" altLang="id-ID" b="0">
              <a:latin typeface="Trebuchet MS" panose="020B0603020202020204" pitchFamily="34" charset="0"/>
            </a:endParaRPr>
          </a:p>
        </p:txBody>
      </p:sp>
      <p:sp>
        <p:nvSpPr>
          <p:cNvPr id="263" name="Arc 26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5" name="Freeform: Shape 26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2"/>
          <p:cNvSpPr>
            <a:spLocks noGrp="1"/>
          </p:cNvSpPr>
          <p:nvPr>
            <p:ph type="title"/>
          </p:nvPr>
        </p:nvSpPr>
        <p:spPr/>
        <p:txBody>
          <a:bodyPr/>
          <a:lstStyle/>
          <a:p>
            <a:endParaRPr lang="en-US"/>
          </a:p>
        </p:txBody>
      </p:sp>
      <p:pic>
        <p:nvPicPr>
          <p:cNvPr id="2097169" name="Content Placeholder 3" descr="Hasil gambar untuk business model canvas icon transparent"/>
          <p:cNvPicPr>
            <a:picLocks noGrp="1" noChangeAspect="1" noChangeArrowheads="1"/>
          </p:cNvPicPr>
          <p:nvPr>
            <p:ph idx="1"/>
          </p:nvPr>
        </p:nvPicPr>
        <p:blipFill>
          <a:blip r:embed="rId2"/>
          <a:srcRect/>
          <a:stretch>
            <a:fillRect/>
          </a:stretch>
        </p:blipFill>
        <p:spPr bwMode="auto">
          <a:xfrm>
            <a:off x="0" y="1"/>
            <a:ext cx="12191999"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Content Placeholder 2"/>
          <p:cNvSpPr>
            <a:spLocks noGrp="1"/>
          </p:cNvSpPr>
          <p:nvPr>
            <p:ph sz="quarter" idx="1"/>
          </p:nvPr>
        </p:nvSpPr>
        <p:spPr>
          <a:xfrm>
            <a:off x="2743200" y="4916488"/>
            <a:ext cx="7162800" cy="1789112"/>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dirty="0">
                <a:latin typeface="Verdana" panose="020B0604030504040204" pitchFamily="34" charset="0"/>
                <a:ea typeface="Verdana" panose="020B0604030504040204" pitchFamily="34" charset="0"/>
                <a:cs typeface="Verdana" panose="020B0604030504040204" pitchFamily="34" charset="0"/>
              </a:rPr>
              <a:t> </a:t>
            </a:r>
            <a:r>
              <a:rPr lang="id-ID" dirty="0">
                <a:latin typeface="Verdana" panose="020B0604030504040204" pitchFamily="34" charset="0"/>
                <a:ea typeface="Verdana" panose="020B0604030504040204" pitchFamily="34" charset="0"/>
                <a:cs typeface="Verdana" panose="020B0604030504040204" pitchFamily="34" charset="0"/>
              </a:rPr>
              <a:t>B</a:t>
            </a:r>
            <a:r>
              <a:rPr lang="en-US" dirty="0" err="1">
                <a:latin typeface="Verdana" panose="020B0604030504040204" pitchFamily="34" charset="0"/>
                <a:ea typeface="Verdana" panose="020B0604030504040204" pitchFamily="34" charset="0"/>
                <a:cs typeface="Verdana" panose="020B0604030504040204" pitchFamily="34" charset="0"/>
              </a:rPr>
              <a:t>erbagai</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kelompok</a:t>
            </a:r>
            <a:r>
              <a:rPr lang="en-US" dirty="0">
                <a:latin typeface="Verdana" panose="020B0604030504040204" pitchFamily="34" charset="0"/>
                <a:ea typeface="Verdana" panose="020B0604030504040204" pitchFamily="34" charset="0"/>
                <a:cs typeface="Verdana" panose="020B0604030504040204" pitchFamily="34" charset="0"/>
              </a:rPr>
              <a:t> orang </a:t>
            </a:r>
            <a:r>
              <a:rPr lang="en-US" dirty="0" err="1">
                <a:latin typeface="Verdana" panose="020B0604030504040204" pitchFamily="34" charset="0"/>
                <a:ea typeface="Verdana" panose="020B0604030504040204" pitchFamily="34" charset="0"/>
                <a:cs typeface="Verdana" panose="020B0604030504040204" pitchFamily="34" charset="0"/>
              </a:rPr>
              <a:t>atau</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organisasi</a:t>
            </a:r>
            <a:r>
              <a:rPr lang="en-US" dirty="0">
                <a:latin typeface="Verdana" panose="020B0604030504040204" pitchFamily="34" charset="0"/>
                <a:ea typeface="Verdana" panose="020B0604030504040204" pitchFamily="34" charset="0"/>
                <a:cs typeface="Verdana" panose="020B0604030504040204" pitchFamily="34" charset="0"/>
              </a:rPr>
              <a:t> yang </a:t>
            </a:r>
            <a:r>
              <a:rPr lang="id-ID" dirty="0">
                <a:latin typeface="Verdana" panose="020B0604030504040204" pitchFamily="34" charset="0"/>
                <a:ea typeface="Verdana" panose="020B0604030504040204" pitchFamily="34" charset="0"/>
                <a:cs typeface="Verdana" panose="020B0604030504040204" pitchFamily="34" charset="0"/>
              </a:rPr>
              <a:t>dapat </a:t>
            </a:r>
            <a:r>
              <a:rPr lang="en-US" dirty="0" err="1">
                <a:latin typeface="Verdana" panose="020B0604030504040204" pitchFamily="34" charset="0"/>
                <a:ea typeface="Verdana" panose="020B0604030504040204" pitchFamily="34" charset="0"/>
                <a:cs typeface="Verdana" panose="020B0604030504040204" pitchFamily="34" charset="0"/>
              </a:rPr>
              <a:t>dijangkau</a:t>
            </a:r>
            <a:r>
              <a:rPr lang="en-US" dirty="0">
                <a:latin typeface="Verdana" panose="020B0604030504040204" pitchFamily="34" charset="0"/>
                <a:ea typeface="Verdana" panose="020B0604030504040204" pitchFamily="34" charset="0"/>
                <a:cs typeface="Verdana" panose="020B0604030504040204" pitchFamily="34" charset="0"/>
              </a:rPr>
              <a:t> </a:t>
            </a:r>
            <a:r>
              <a:rPr lang="id-ID" dirty="0">
                <a:latin typeface="Verdana" panose="020B0604030504040204" pitchFamily="34" charset="0"/>
                <a:ea typeface="Verdana" panose="020B0604030504040204" pitchFamily="34" charset="0"/>
                <a:cs typeface="Verdana" panose="020B0604030504040204" pitchFamily="34" charset="0"/>
              </a:rPr>
              <a:t>atau </a:t>
            </a:r>
            <a:r>
              <a:rPr lang="en-US" dirty="0" err="1">
                <a:latin typeface="Verdana" panose="020B0604030504040204" pitchFamily="34" charset="0"/>
                <a:ea typeface="Verdana" panose="020B0604030504040204" pitchFamily="34" charset="0"/>
                <a:cs typeface="Verdana" panose="020B0604030504040204" pitchFamily="34" charset="0"/>
              </a:rPr>
              <a:t>dilayani</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oleh</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err="1">
                <a:latin typeface="Verdana" panose="020B0604030504040204" pitchFamily="34" charset="0"/>
                <a:ea typeface="Verdana" panose="020B0604030504040204" pitchFamily="34" charset="0"/>
                <a:cs typeface="Verdana" panose="020B0604030504040204" pitchFamily="34" charset="0"/>
              </a:rPr>
              <a:t>perusahaan</a:t>
            </a:r>
            <a:endParaRPr lang="en-US" dirty="0">
              <a:solidFill>
                <a:schemeClr val="accent2">
                  <a:lumMod val="75000"/>
                </a:schemeClr>
              </a:solidFill>
            </a:endParaRPr>
          </a:p>
        </p:txBody>
      </p:sp>
      <p:sp>
        <p:nvSpPr>
          <p:cNvPr id="1048699" name="Rectangle 4"/>
          <p:cNvSpPr>
            <a:spLocks noChangeArrowheads="1"/>
          </p:cNvSpPr>
          <p:nvPr/>
        </p:nvSpPr>
        <p:spPr bwMode="auto">
          <a:xfrm>
            <a:off x="4419600" y="609601"/>
            <a:ext cx="5715000" cy="954107"/>
          </a:xfrm>
          <a:prstGeom prst="rect">
            <a:avLst/>
          </a:prstGeom>
          <a:noFill/>
          <a:ln w="9525">
            <a:noFill/>
            <a:miter lim="800000"/>
          </a:ln>
        </p:spPr>
        <p:txBody>
          <a:bodyPr>
            <a:spAutoFit/>
          </a:bodyPr>
          <a:lstStyle/>
          <a:p>
            <a:pPr algn="r"/>
            <a:r>
              <a:rPr lang="en-US" sz="2800" b="1" dirty="0">
                <a:latin typeface="Verdana" panose="020B0604030504040204" pitchFamily="34" charset="0"/>
                <a:ea typeface="Verdana" panose="020B0604030504040204" pitchFamily="34" charset="0"/>
                <a:cs typeface="Verdana" panose="020B0604030504040204" pitchFamily="34" charset="0"/>
              </a:rPr>
              <a:t>Customer</a:t>
            </a:r>
            <a:endParaRPr lang="id-ID" sz="2800" b="1" dirty="0">
              <a:latin typeface="Verdana" panose="020B0604030504040204" pitchFamily="34" charset="0"/>
              <a:ea typeface="Verdana" panose="020B0604030504040204" pitchFamily="34" charset="0"/>
              <a:cs typeface="Verdana" panose="020B0604030504040204" pitchFamily="34" charset="0"/>
            </a:endParaRPr>
          </a:p>
          <a:p>
            <a:pPr algn="r"/>
            <a:r>
              <a:rPr lang="en-US" sz="2800" b="1" dirty="0">
                <a:latin typeface="Verdana" panose="020B0604030504040204" pitchFamily="34" charset="0"/>
                <a:ea typeface="Verdana" panose="020B0604030504040204" pitchFamily="34" charset="0"/>
                <a:cs typeface="Verdana" panose="020B0604030504040204" pitchFamily="34" charset="0"/>
              </a:rPr>
              <a:t>Segments (CS) </a:t>
            </a:r>
          </a:p>
        </p:txBody>
      </p:sp>
      <p:pic>
        <p:nvPicPr>
          <p:cNvPr id="2097170" name="Picture 5" descr="2011-10-19 1 Custemer Segements.jpg"/>
          <p:cNvPicPr>
            <a:picLocks noChangeAspect="1"/>
          </p:cNvPicPr>
          <p:nvPr/>
        </p:nvPicPr>
        <p:blipFill>
          <a:blip r:embed="rId3"/>
          <a:srcRect/>
          <a:stretch>
            <a:fillRect/>
          </a:stretch>
        </p:blipFill>
        <p:spPr bwMode="auto">
          <a:xfrm>
            <a:off x="3170238" y="1768476"/>
            <a:ext cx="6354763" cy="30321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94317" name="Rectangle 8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1048703" name="Title 1"/>
          <p:cNvSpPr>
            <a:spLocks noGrp="1"/>
          </p:cNvSpPr>
          <p:nvPr>
            <p:ph type="title"/>
          </p:nvPr>
        </p:nvSpPr>
        <p:spPr>
          <a:xfrm>
            <a:off x="838200" y="643467"/>
            <a:ext cx="2951205" cy="5571066"/>
          </a:xfrm>
        </p:spPr>
        <p:txBody>
          <a:bodyPr>
            <a:normAutofit/>
          </a:bodyPr>
          <a:lstStyle/>
          <a:p>
            <a:r>
              <a:rPr lang="en-US">
                <a:solidFill>
                  <a:srgbClr val="FFFFFF"/>
                </a:solidFill>
                <a:latin typeface="Verdana" panose="020B0604030504040204" pitchFamily="34" charset="0"/>
                <a:ea typeface="Verdana" panose="020B0604030504040204" pitchFamily="34" charset="0"/>
                <a:cs typeface="Verdana" panose="020B0604030504040204" pitchFamily="34" charset="0"/>
              </a:rPr>
              <a:t>Type of Market</a:t>
            </a:r>
          </a:p>
        </p:txBody>
      </p:sp>
      <p:graphicFrame>
        <p:nvGraphicFramePr>
          <p:cNvPr id="4194315" name="Content Placeholder 3"/>
          <p:cNvGraphicFramePr>
            <a:graphicFrameLocks noGrp="1"/>
          </p:cNvGraphicFramePr>
          <p:nvPr>
            <p:ph idx="1"/>
            <p:extLst>
              <p:ext uri="{D42A27DB-BD31-4B8C-83A1-F6EECF244321}">
                <p14:modId xmlns:p14="http://schemas.microsoft.com/office/powerpoint/2010/main" val="92423180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04" name="Title 1"/>
          <p:cNvSpPr>
            <a:spLocks noGrp="1"/>
          </p:cNvSpPr>
          <p:nvPr>
            <p:ph type="title"/>
          </p:nvPr>
        </p:nvSpPr>
        <p:spPr>
          <a:xfrm>
            <a:off x="1371597" y="348865"/>
            <a:ext cx="10044023" cy="877729"/>
          </a:xfrm>
        </p:spPr>
        <p:txBody>
          <a:bodyPr anchor="ctr">
            <a:normAutofit/>
          </a:bodyPr>
          <a:lstStyle/>
          <a:p>
            <a:r>
              <a:rPr lang="en-US" sz="4000" b="1">
                <a:solidFill>
                  <a:srgbClr val="FFFFFF"/>
                </a:solidFill>
                <a:cs typeface="Trebuchet MS" pitchFamily="34" charset="0"/>
              </a:rPr>
              <a:t>Kategori Customer Segment</a:t>
            </a:r>
          </a:p>
        </p:txBody>
      </p:sp>
      <p:graphicFrame>
        <p:nvGraphicFramePr>
          <p:cNvPr id="1048707" name="Content Placeholder 2">
            <a:extLst>
              <a:ext uri="{FF2B5EF4-FFF2-40B4-BE49-F238E27FC236}">
                <a16:creationId xmlns:a16="http://schemas.microsoft.com/office/drawing/2014/main" id="{719AF7A8-70F0-421A-ABA4-6E0F44BF27AF}"/>
              </a:ext>
            </a:extLst>
          </p:cNvPr>
          <p:cNvGraphicFramePr>
            <a:graphicFrameLocks noGrp="1"/>
          </p:cNvGraphicFramePr>
          <p:nvPr>
            <p:ph idx="1"/>
            <p:extLst>
              <p:ext uri="{D42A27DB-BD31-4B8C-83A1-F6EECF244321}">
                <p14:modId xmlns:p14="http://schemas.microsoft.com/office/powerpoint/2010/main" val="88672759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4" descr="2011-10-19 2 Value Proposition.jpg"/>
          <p:cNvPicPr>
            <a:picLocks noChangeAspect="1"/>
          </p:cNvPicPr>
          <p:nvPr/>
        </p:nvPicPr>
        <p:blipFill>
          <a:blip r:embed="rId2"/>
          <a:srcRect/>
          <a:stretch>
            <a:fillRect/>
          </a:stretch>
        </p:blipFill>
        <p:spPr bwMode="auto">
          <a:xfrm>
            <a:off x="2667000" y="1371601"/>
            <a:ext cx="7162800" cy="3236913"/>
          </a:xfrm>
          <a:prstGeom prst="rect">
            <a:avLst/>
          </a:prstGeom>
          <a:noFill/>
          <a:ln w="9525">
            <a:noFill/>
            <a:miter lim="800000"/>
            <a:headEnd/>
            <a:tailEnd/>
          </a:ln>
        </p:spPr>
      </p:pic>
      <p:sp>
        <p:nvSpPr>
          <p:cNvPr id="1048706" name="Content Placeholder 2"/>
          <p:cNvSpPr>
            <a:spLocks noGrp="1"/>
          </p:cNvSpPr>
          <p:nvPr>
            <p:ph idx="1"/>
          </p:nvPr>
        </p:nvSpPr>
        <p:spPr>
          <a:xfrm>
            <a:off x="2895600" y="4753302"/>
            <a:ext cx="6934200" cy="1600200"/>
          </a:xfrm>
          <a:noFill/>
        </p:spPr>
        <p:txBody>
          <a:bodyPr>
            <a:normAutofit/>
          </a:bodyPr>
          <a:lstStyle/>
          <a:p>
            <a:pPr marL="0" indent="0" algn="ctr">
              <a:buNone/>
            </a:pPr>
            <a:r>
              <a:rPr lang="en-US" sz="1800" dirty="0">
                <a:latin typeface="Verdana" panose="020B0604030504040204" pitchFamily="34" charset="0"/>
                <a:ea typeface="Verdana" panose="020B0604030504040204" pitchFamily="34" charset="0"/>
                <a:cs typeface="Verdana" panose="020B0604030504040204" pitchFamily="34" charset="0"/>
              </a:rPr>
              <a:t>The </a:t>
            </a:r>
            <a:r>
              <a:rPr lang="id-ID" sz="1800" b="1" i="1" dirty="0">
                <a:latin typeface="Verdana" panose="020B0604030504040204" pitchFamily="34" charset="0"/>
                <a:ea typeface="Verdana" panose="020B0604030504040204" pitchFamily="34" charset="0"/>
                <a:cs typeface="Verdana" panose="020B0604030504040204" pitchFamily="34" charset="0"/>
              </a:rPr>
              <a:t>V</a:t>
            </a:r>
            <a:r>
              <a:rPr lang="en-US" sz="1800" b="1" i="1" dirty="0" err="1">
                <a:latin typeface="Verdana" panose="020B0604030504040204" pitchFamily="34" charset="0"/>
                <a:ea typeface="Verdana" panose="020B0604030504040204" pitchFamily="34" charset="0"/>
                <a:cs typeface="Verdana" panose="020B0604030504040204" pitchFamily="34" charset="0"/>
              </a:rPr>
              <a:t>alue</a:t>
            </a:r>
            <a:r>
              <a:rPr lang="en-US" sz="1800" b="1" i="1" dirty="0">
                <a:latin typeface="Verdana" panose="020B0604030504040204" pitchFamily="34" charset="0"/>
                <a:ea typeface="Verdana" panose="020B0604030504040204" pitchFamily="34" charset="0"/>
                <a:cs typeface="Verdana" panose="020B0604030504040204" pitchFamily="34" charset="0"/>
              </a:rPr>
              <a:t> Propositions </a:t>
            </a:r>
            <a:r>
              <a:rPr lang="en-US" sz="1800" dirty="0">
                <a:latin typeface="Verdana" panose="020B0604030504040204" pitchFamily="34" charset="0"/>
                <a:ea typeface="Verdana" panose="020B0604030504040204" pitchFamily="34" charset="0"/>
                <a:cs typeface="Verdana" panose="020B0604030504040204" pitchFamily="34" charset="0"/>
              </a:rPr>
              <a:t>building block describes the </a:t>
            </a:r>
            <a:r>
              <a:rPr lang="en-US" sz="1800" i="1" dirty="0">
                <a:latin typeface="Verdana" panose="020B0604030504040204" pitchFamily="34" charset="0"/>
                <a:ea typeface="Verdana" panose="020B0604030504040204" pitchFamily="34" charset="0"/>
                <a:cs typeface="Verdana" panose="020B0604030504040204" pitchFamily="34" charset="0"/>
              </a:rPr>
              <a:t>bundle of product services that create value </a:t>
            </a:r>
            <a:r>
              <a:rPr lang="en-US" sz="1800" dirty="0">
                <a:latin typeface="Verdana" panose="020B0604030504040204" pitchFamily="34" charset="0"/>
                <a:ea typeface="Verdana" panose="020B0604030504040204" pitchFamily="34" charset="0"/>
                <a:cs typeface="Verdana" panose="020B0604030504040204" pitchFamily="34" charset="0"/>
              </a:rPr>
              <a:t>of a specific Customer Segment </a:t>
            </a:r>
          </a:p>
        </p:txBody>
      </p:sp>
      <p:sp>
        <p:nvSpPr>
          <p:cNvPr id="1048707" name="Title 1"/>
          <p:cNvSpPr txBox="1"/>
          <p:nvPr/>
        </p:nvSpPr>
        <p:spPr bwMode="auto">
          <a:xfrm>
            <a:off x="1752600" y="609600"/>
            <a:ext cx="8229600" cy="1143000"/>
          </a:xfrm>
          <a:prstGeom prst="rect">
            <a:avLst/>
          </a:prstGeom>
          <a:noFill/>
          <a:ln w="9525">
            <a:noFill/>
            <a:miter lim="800000"/>
          </a:ln>
        </p:spPr>
        <p:txBody>
          <a:bodyPr anchor="ctr"/>
          <a:lstStyle/>
          <a:p>
            <a:pPr algn="r" eaLnBrk="0" hangingPunct="0"/>
            <a:r>
              <a:rPr lang="en-US" sz="2400" b="1" dirty="0">
                <a:latin typeface="Verdana" panose="020B0604030504040204" pitchFamily="34" charset="0"/>
                <a:ea typeface="Verdana" panose="020B0604030504040204" pitchFamily="34" charset="0"/>
                <a:cs typeface="Verdana" panose="020B0604030504040204" pitchFamily="34" charset="0"/>
              </a:rPr>
              <a:t>Value Proposition (VP)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8708" name="Title 1"/>
          <p:cNvSpPr>
            <a:spLocks noGrp="1"/>
          </p:cNvSpPr>
          <p:nvPr>
            <p:ph type="title"/>
          </p:nvPr>
        </p:nvSpPr>
        <p:spPr>
          <a:xfrm>
            <a:off x="838200" y="365125"/>
            <a:ext cx="5387502" cy="1325563"/>
          </a:xfrm>
        </p:spPr>
        <p:txBody>
          <a:bodyPr>
            <a:normAutofit/>
          </a:bodyPr>
          <a:lstStyle/>
          <a:p>
            <a:r>
              <a:rPr lang="en-US" sz="2400">
                <a:latin typeface="Verdana" panose="020B0604030504040204" pitchFamily="34" charset="0"/>
                <a:ea typeface="Verdana" panose="020B0604030504040204" pitchFamily="34" charset="0"/>
                <a:cs typeface="Verdana" panose="020B0604030504040204" pitchFamily="34" charset="0"/>
              </a:rPr>
              <a:t>What Value do</a:t>
            </a:r>
            <a:br>
              <a:rPr lang="id-ID" sz="2400">
                <a:latin typeface="Verdana" panose="020B0604030504040204" pitchFamily="34" charset="0"/>
                <a:ea typeface="Verdana" panose="020B0604030504040204" pitchFamily="34" charset="0"/>
                <a:cs typeface="Verdana" panose="020B0604030504040204" pitchFamily="34" charset="0"/>
              </a:rPr>
            </a:br>
            <a:r>
              <a:rPr lang="en-US" sz="2400">
                <a:latin typeface="Verdana" panose="020B0604030504040204" pitchFamily="34" charset="0"/>
                <a:ea typeface="Verdana" panose="020B0604030504040204" pitchFamily="34" charset="0"/>
                <a:cs typeface="Verdana" panose="020B0604030504040204" pitchFamily="34" charset="0"/>
              </a:rPr>
              <a:t>We Deliver to The Customers?</a:t>
            </a:r>
            <a:br>
              <a:rPr lang="en-US" sz="2400">
                <a:latin typeface="Verdana" panose="020B0604030504040204" pitchFamily="34" charset="0"/>
                <a:ea typeface="Verdana" panose="020B0604030504040204" pitchFamily="34" charset="0"/>
                <a:cs typeface="Verdana" panose="020B0604030504040204" pitchFamily="34" charset="0"/>
              </a:rPr>
            </a:br>
            <a:endParaRPr lang="en-US" sz="2400">
              <a:latin typeface="Verdana" panose="020B0604030504040204" pitchFamily="34" charset="0"/>
              <a:ea typeface="Verdana" panose="020B0604030504040204" pitchFamily="34" charset="0"/>
              <a:cs typeface="Verdana" panose="020B0604030504040204" pitchFamily="34" charset="0"/>
            </a:endParaRPr>
          </a:p>
        </p:txBody>
      </p:sp>
      <p:pic>
        <p:nvPicPr>
          <p:cNvPr id="2097172" name="Picture 2" descr="Gambar terkait"/>
          <p:cNvPicPr>
            <a:picLocks noChangeAspect="1" noChangeArrowheads="1"/>
          </p:cNvPicPr>
          <p:nvPr/>
        </p:nvPicPr>
        <p:blipFill rotWithShape="1">
          <a:blip r:embed="rId2"/>
          <a:srcRect t="3497" r="1" b="1"/>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p:spPr>
      </p:pic>
      <p:sp>
        <p:nvSpPr>
          <p:cNvPr id="148"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0"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194316" name="Content Placeholder 8"/>
          <p:cNvGraphicFramePr>
            <a:graphicFrameLocks noGrp="1"/>
          </p:cNvGraphicFramePr>
          <p:nvPr>
            <p:ph idx="1"/>
            <p:extLst>
              <p:ext uri="{D42A27DB-BD31-4B8C-83A1-F6EECF244321}">
                <p14:modId xmlns:p14="http://schemas.microsoft.com/office/powerpoint/2010/main" val="743956728"/>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rc 9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8666" name="Content Placeholder 1"/>
          <p:cNvSpPr>
            <a:spLocks noGrp="1"/>
          </p:cNvSpPr>
          <p:nvPr>
            <p:ph idx="1"/>
          </p:nvPr>
        </p:nvSpPr>
        <p:spPr>
          <a:xfrm>
            <a:off x="4447308" y="591344"/>
            <a:ext cx="6906491" cy="5585619"/>
          </a:xfrm>
        </p:spPr>
        <p:txBody>
          <a:bodyPr anchor="ctr">
            <a:normAutofit/>
          </a:bodyPr>
          <a:lstStyle/>
          <a:p>
            <a:pPr marL="0" indent="0">
              <a:buNone/>
            </a:pPr>
            <a:r>
              <a:rPr lang="id-ID" sz="5400" b="1" dirty="0"/>
              <a:t>Business Model </a:t>
            </a:r>
            <a:r>
              <a:rPr lang="id-ID" sz="5400" b="1" dirty="0" err="1"/>
              <a:t>Canvas</a:t>
            </a:r>
            <a:endParaRPr lang="en-US" sz="5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09" name="Title 1"/>
          <p:cNvSpPr>
            <a:spLocks noGrp="1"/>
          </p:cNvSpPr>
          <p:nvPr>
            <p:ph type="title"/>
          </p:nvPr>
        </p:nvSpPr>
        <p:spPr>
          <a:xfrm>
            <a:off x="838200" y="365125"/>
            <a:ext cx="5558489" cy="1325563"/>
          </a:xfrm>
        </p:spPr>
        <p:txBody>
          <a:bodyPr>
            <a:normAutofit/>
          </a:bodyPr>
          <a:lstStyle/>
          <a:p>
            <a:r>
              <a:rPr lang="en-US" b="1" err="1">
                <a:cs typeface="Trebuchet MS" pitchFamily="34" charset="0"/>
              </a:rPr>
              <a:t>Kategori</a:t>
            </a:r>
            <a:r>
              <a:rPr lang="en-US" b="1">
                <a:cs typeface="Trebuchet MS" pitchFamily="34" charset="0"/>
              </a:rPr>
              <a:t> Value Proposition</a:t>
            </a:r>
          </a:p>
        </p:txBody>
      </p:sp>
      <p:sp>
        <p:nvSpPr>
          <p:cNvPr id="77" name="Freeform: Shape 76">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710" name="Content Placeholder 2"/>
          <p:cNvSpPr>
            <a:spLocks noGrp="1"/>
          </p:cNvSpPr>
          <p:nvPr>
            <p:ph idx="1"/>
          </p:nvPr>
        </p:nvSpPr>
        <p:spPr>
          <a:xfrm>
            <a:off x="838200" y="1825625"/>
            <a:ext cx="5558489" cy="4351338"/>
          </a:xfrm>
        </p:spPr>
        <p:txBody>
          <a:bodyPr>
            <a:normAutofit/>
          </a:bodyPr>
          <a:lstStyle/>
          <a:p>
            <a:r>
              <a:rPr lang="en-US" sz="1800" b="1"/>
              <a:t>Newness</a:t>
            </a:r>
            <a:r>
              <a:rPr lang="en-US" sz="1800"/>
              <a:t> : </a:t>
            </a:r>
            <a:r>
              <a:rPr lang="en-US" sz="1800" err="1"/>
              <a:t>produk</a:t>
            </a:r>
            <a:r>
              <a:rPr lang="en-US" sz="1800"/>
              <a:t> / </a:t>
            </a:r>
            <a:r>
              <a:rPr lang="en-US" sz="1800" err="1"/>
              <a:t>jasa</a:t>
            </a:r>
            <a:r>
              <a:rPr lang="en-US" sz="1800"/>
              <a:t> yang </a:t>
            </a:r>
            <a:r>
              <a:rPr lang="en-US" sz="1800" err="1"/>
              <a:t>baru</a:t>
            </a:r>
            <a:r>
              <a:rPr lang="en-US" sz="1800"/>
              <a:t> yang </a:t>
            </a:r>
            <a:r>
              <a:rPr lang="en-US" sz="1800" err="1"/>
              <a:t>belum</a:t>
            </a:r>
            <a:r>
              <a:rPr lang="en-US" sz="1800"/>
              <a:t> </a:t>
            </a:r>
            <a:r>
              <a:rPr lang="en-US" sz="1800" err="1"/>
              <a:t>pernah</a:t>
            </a:r>
            <a:r>
              <a:rPr lang="en-US" sz="1800"/>
              <a:t> </a:t>
            </a:r>
            <a:r>
              <a:rPr lang="en-US" sz="1800" err="1"/>
              <a:t>ditawarkan</a:t>
            </a:r>
            <a:r>
              <a:rPr lang="en-US" sz="1800"/>
              <a:t> </a:t>
            </a:r>
            <a:r>
              <a:rPr lang="en-US" sz="1800" err="1"/>
              <a:t>sebelumnya</a:t>
            </a:r>
            <a:r>
              <a:rPr lang="en-US" sz="1800"/>
              <a:t> </a:t>
            </a:r>
            <a:r>
              <a:rPr lang="en-US" sz="1800" err="1"/>
              <a:t>biasanya</a:t>
            </a:r>
            <a:r>
              <a:rPr lang="en-US" sz="1800"/>
              <a:t> </a:t>
            </a:r>
            <a:r>
              <a:rPr lang="en-US" sz="1800" err="1"/>
              <a:t>banyak</a:t>
            </a:r>
            <a:r>
              <a:rPr lang="en-US" sz="1800"/>
              <a:t> </a:t>
            </a:r>
            <a:r>
              <a:rPr lang="en-US" sz="1800" err="1"/>
              <a:t>ditemukan</a:t>
            </a:r>
            <a:r>
              <a:rPr lang="en-US" sz="1800"/>
              <a:t> di </a:t>
            </a:r>
            <a:r>
              <a:rPr lang="en-US" sz="1800" err="1"/>
              <a:t>dunia</a:t>
            </a:r>
            <a:r>
              <a:rPr lang="en-US" sz="1800"/>
              <a:t> </a:t>
            </a:r>
            <a:r>
              <a:rPr lang="en-US" sz="1800" err="1"/>
              <a:t>teknologi</a:t>
            </a:r>
            <a:r>
              <a:rPr lang="en-US" sz="1800"/>
              <a:t>.</a:t>
            </a:r>
          </a:p>
          <a:p>
            <a:r>
              <a:rPr lang="en-US" sz="1800" b="1"/>
              <a:t>Performance</a:t>
            </a:r>
            <a:r>
              <a:rPr lang="en-US" sz="1800"/>
              <a:t>: </a:t>
            </a:r>
            <a:r>
              <a:rPr lang="en-US" sz="1800" err="1"/>
              <a:t>produk</a:t>
            </a:r>
            <a:r>
              <a:rPr lang="en-US" sz="1800"/>
              <a:t> / </a:t>
            </a:r>
            <a:r>
              <a:rPr lang="en-US" sz="1800" err="1"/>
              <a:t>jasa</a:t>
            </a:r>
            <a:r>
              <a:rPr lang="en-US" sz="1800"/>
              <a:t> yang </a:t>
            </a:r>
            <a:r>
              <a:rPr lang="en-US" sz="1800" err="1"/>
              <a:t>ditawarkan</a:t>
            </a:r>
            <a:r>
              <a:rPr lang="en-US" sz="1800"/>
              <a:t> </a:t>
            </a:r>
            <a:r>
              <a:rPr lang="en-US" sz="1800" err="1"/>
              <a:t>meningkatkan</a:t>
            </a:r>
            <a:r>
              <a:rPr lang="en-US" sz="1800"/>
              <a:t> </a:t>
            </a:r>
            <a:r>
              <a:rPr lang="en-US" sz="1800" err="1"/>
              <a:t>kinerja</a:t>
            </a:r>
            <a:r>
              <a:rPr lang="en-US" sz="1800"/>
              <a:t> customer agar </a:t>
            </a:r>
            <a:r>
              <a:rPr lang="en-US" sz="1800" err="1"/>
              <a:t>menjadi</a:t>
            </a:r>
            <a:r>
              <a:rPr lang="en-US" sz="1800"/>
              <a:t> </a:t>
            </a:r>
            <a:r>
              <a:rPr lang="en-US" sz="1800" err="1"/>
              <a:t>lebih</a:t>
            </a:r>
            <a:r>
              <a:rPr lang="en-US" sz="1800"/>
              <a:t> </a:t>
            </a:r>
            <a:r>
              <a:rPr lang="en-US" sz="1800" err="1"/>
              <a:t>efisien</a:t>
            </a:r>
            <a:r>
              <a:rPr lang="en-US" sz="1800"/>
              <a:t> / </a:t>
            </a:r>
            <a:r>
              <a:rPr lang="en-US" sz="1800" err="1"/>
              <a:t>lebih</a:t>
            </a:r>
            <a:r>
              <a:rPr lang="en-US" sz="1800"/>
              <a:t> </a:t>
            </a:r>
            <a:r>
              <a:rPr lang="en-US" sz="1800" err="1"/>
              <a:t>efektif</a:t>
            </a:r>
            <a:r>
              <a:rPr lang="en-US" sz="1800"/>
              <a:t>.</a:t>
            </a:r>
          </a:p>
          <a:p>
            <a:r>
              <a:rPr lang="en-US" sz="1800" b="1"/>
              <a:t>Customization</a:t>
            </a:r>
            <a:r>
              <a:rPr lang="en-US" sz="1800"/>
              <a:t>: </a:t>
            </a:r>
            <a:r>
              <a:rPr lang="en-US" sz="1800" err="1"/>
              <a:t>produk</a:t>
            </a:r>
            <a:r>
              <a:rPr lang="en-US" sz="1800"/>
              <a:t> / </a:t>
            </a:r>
            <a:r>
              <a:rPr lang="en-US" sz="1800" err="1"/>
              <a:t>jasa</a:t>
            </a:r>
            <a:r>
              <a:rPr lang="en-US" sz="1800"/>
              <a:t> yang </a:t>
            </a:r>
            <a:r>
              <a:rPr lang="en-US" sz="1800" err="1"/>
              <a:t>ditawarkan</a:t>
            </a:r>
            <a:r>
              <a:rPr lang="en-US" sz="1800"/>
              <a:t> </a:t>
            </a:r>
            <a:r>
              <a:rPr lang="en-US" sz="1800" err="1"/>
              <a:t>berbeda</a:t>
            </a:r>
            <a:r>
              <a:rPr lang="en-US" sz="1800"/>
              <a:t> / </a:t>
            </a:r>
            <a:r>
              <a:rPr lang="en-US" sz="1800" err="1"/>
              <a:t>ada</a:t>
            </a:r>
            <a:r>
              <a:rPr lang="en-US" sz="1800"/>
              <a:t> </a:t>
            </a:r>
            <a:r>
              <a:rPr lang="en-US" sz="1800" err="1"/>
              <a:t>pilihan</a:t>
            </a:r>
            <a:r>
              <a:rPr lang="en-US" sz="1800"/>
              <a:t> </a:t>
            </a:r>
            <a:r>
              <a:rPr lang="en-US" sz="1800" err="1"/>
              <a:t>untuk</a:t>
            </a:r>
            <a:r>
              <a:rPr lang="en-US" sz="1800"/>
              <a:t> </a:t>
            </a:r>
            <a:r>
              <a:rPr lang="en-US" sz="1800" err="1"/>
              <a:t>setiap</a:t>
            </a:r>
            <a:r>
              <a:rPr lang="en-US" sz="1800"/>
              <a:t> </a:t>
            </a:r>
            <a:r>
              <a:rPr lang="en-US" sz="1800" err="1"/>
              <a:t>segmen</a:t>
            </a:r>
            <a:r>
              <a:rPr lang="en-US" sz="1800"/>
              <a:t> yang </a:t>
            </a:r>
            <a:r>
              <a:rPr lang="en-US" sz="1800" err="1"/>
              <a:t>memiliki</a:t>
            </a:r>
            <a:r>
              <a:rPr lang="en-US" sz="1800"/>
              <a:t> </a:t>
            </a:r>
            <a:r>
              <a:rPr lang="en-US" sz="1800" err="1"/>
              <a:t>kebutuhan</a:t>
            </a:r>
            <a:r>
              <a:rPr lang="en-US" sz="1800"/>
              <a:t> yang </a:t>
            </a:r>
            <a:r>
              <a:rPr lang="en-US" sz="1800" err="1"/>
              <a:t>beragam</a:t>
            </a:r>
            <a:r>
              <a:rPr lang="en-US" sz="1800"/>
              <a:t>/</a:t>
            </a:r>
            <a:r>
              <a:rPr lang="en-US" sz="1800" err="1"/>
              <a:t>berbeda</a:t>
            </a:r>
            <a:r>
              <a:rPr lang="en-US" sz="1800"/>
              <a:t>.</a:t>
            </a:r>
          </a:p>
          <a:p>
            <a:r>
              <a:rPr lang="en-US" sz="1800" b="1"/>
              <a:t>Getting the Job Done </a:t>
            </a:r>
            <a:r>
              <a:rPr lang="en-US" sz="1800"/>
              <a:t>: </a:t>
            </a:r>
            <a:r>
              <a:rPr lang="en-US" sz="1800" err="1"/>
              <a:t>dengan</a:t>
            </a:r>
            <a:r>
              <a:rPr lang="en-US" sz="1800"/>
              <a:t> </a:t>
            </a:r>
            <a:r>
              <a:rPr lang="en-US" sz="1800" err="1"/>
              <a:t>membeli</a:t>
            </a:r>
            <a:r>
              <a:rPr lang="en-US" sz="1800"/>
              <a:t> </a:t>
            </a:r>
            <a:r>
              <a:rPr lang="en-US" sz="1800" err="1"/>
              <a:t>barang</a:t>
            </a:r>
            <a:r>
              <a:rPr lang="en-US" sz="1800"/>
              <a:t> </a:t>
            </a:r>
            <a:r>
              <a:rPr lang="en-US" sz="1800" err="1"/>
              <a:t>tersebut</a:t>
            </a:r>
            <a:r>
              <a:rPr lang="en-US" sz="1800"/>
              <a:t> </a:t>
            </a:r>
            <a:r>
              <a:rPr lang="en-US" sz="1800" err="1"/>
              <a:t>akan</a:t>
            </a:r>
            <a:r>
              <a:rPr lang="en-US" sz="1800"/>
              <a:t> </a:t>
            </a:r>
            <a:r>
              <a:rPr lang="en-US" sz="1800" err="1"/>
              <a:t>membantu</a:t>
            </a:r>
            <a:r>
              <a:rPr lang="en-US" sz="1800"/>
              <a:t> customer </a:t>
            </a:r>
            <a:r>
              <a:rPr lang="en-US" sz="1800" err="1"/>
              <a:t>menyelesaikan</a:t>
            </a:r>
            <a:r>
              <a:rPr lang="en-US" sz="1800"/>
              <a:t> </a:t>
            </a:r>
            <a:r>
              <a:rPr lang="en-US" sz="1800" err="1"/>
              <a:t>sesuatu</a:t>
            </a:r>
            <a:r>
              <a:rPr lang="en-US" sz="1800"/>
              <a:t>.</a:t>
            </a:r>
          </a:p>
          <a:p>
            <a:r>
              <a:rPr lang="en-US" sz="1800" b="1" err="1"/>
              <a:t>Desain</a:t>
            </a:r>
            <a:r>
              <a:rPr lang="en-US" sz="1800" b="1"/>
              <a:t> (Design)</a:t>
            </a:r>
            <a:r>
              <a:rPr lang="en-US" sz="1800"/>
              <a:t> : </a:t>
            </a:r>
            <a:r>
              <a:rPr lang="en-US" sz="1800" err="1"/>
              <a:t>menawarkan</a:t>
            </a:r>
            <a:r>
              <a:rPr lang="en-US" sz="1800"/>
              <a:t> </a:t>
            </a:r>
            <a:r>
              <a:rPr lang="en-US" sz="1800" err="1"/>
              <a:t>nilai</a:t>
            </a:r>
            <a:r>
              <a:rPr lang="en-US" sz="1800"/>
              <a:t> </a:t>
            </a:r>
            <a:r>
              <a:rPr lang="en-US" sz="1800" err="1"/>
              <a:t>artistik</a:t>
            </a:r>
            <a:r>
              <a:rPr lang="en-US" sz="1800"/>
              <a:t> </a:t>
            </a:r>
            <a:r>
              <a:rPr lang="en-US" sz="1800" err="1"/>
              <a:t>lebih</a:t>
            </a:r>
            <a:r>
              <a:rPr lang="en-US" sz="1800"/>
              <a:t> </a:t>
            </a:r>
            <a:r>
              <a:rPr lang="en-US" sz="1800" err="1"/>
              <a:t>dr</a:t>
            </a:r>
            <a:r>
              <a:rPr lang="en-US" sz="1800"/>
              <a:t> </a:t>
            </a:r>
            <a:r>
              <a:rPr lang="en-US" sz="1800" err="1"/>
              <a:t>sekedar</a:t>
            </a:r>
            <a:r>
              <a:rPr lang="en-US" sz="1800"/>
              <a:t> </a:t>
            </a:r>
            <a:r>
              <a:rPr lang="en-US" sz="1800" err="1"/>
              <a:t>fungsional</a:t>
            </a:r>
            <a:r>
              <a:rPr lang="en-US" sz="1800"/>
              <a:t>.</a:t>
            </a:r>
          </a:p>
          <a:p>
            <a:endParaRPr lang="en-US" sz="1800"/>
          </a:p>
        </p:txBody>
      </p:sp>
      <p:sp>
        <p:nvSpPr>
          <p:cNvPr id="79" name="Oval 78">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Block Arc 80">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eeform: Shape 82">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85" name="Straight Connector 84">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7" name="Freeform: Shape 86">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9" name="Arc 88">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Isosceles Triangle 14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48713" name="Content Placeholder 2">
            <a:extLst>
              <a:ext uri="{FF2B5EF4-FFF2-40B4-BE49-F238E27FC236}">
                <a16:creationId xmlns:a16="http://schemas.microsoft.com/office/drawing/2014/main" id="{CD849FF8-4793-4F14-9C42-15E3396868E2}"/>
              </a:ext>
            </a:extLst>
          </p:cNvPr>
          <p:cNvGraphicFramePr>
            <a:graphicFrameLocks noGrp="1"/>
          </p:cNvGraphicFramePr>
          <p:nvPr>
            <p:ph idx="1"/>
            <p:extLst>
              <p:ext uri="{D42A27DB-BD31-4B8C-83A1-F6EECF244321}">
                <p14:modId xmlns:p14="http://schemas.microsoft.com/office/powerpoint/2010/main" val="38656329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itle 1"/>
          <p:cNvSpPr>
            <a:spLocks noGrp="1"/>
          </p:cNvSpPr>
          <p:nvPr>
            <p:ph type="title"/>
          </p:nvPr>
        </p:nvSpPr>
        <p:spPr>
          <a:xfrm>
            <a:off x="1524000" y="115888"/>
            <a:ext cx="9144000" cy="914400"/>
          </a:xfrm>
        </p:spPr>
        <p:txBody>
          <a:bodyPr/>
          <a:lstStyle/>
          <a:p>
            <a:pPr algn="ctr"/>
            <a:r>
              <a:rPr lang="en-US">
                <a:latin typeface="Arial" charset="0"/>
                <a:cs typeface="Arial" charset="0"/>
              </a:rPr>
              <a:t>Contoh Value Proposition</a:t>
            </a:r>
          </a:p>
        </p:txBody>
      </p:sp>
      <p:graphicFrame>
        <p:nvGraphicFramePr>
          <p:cNvPr id="4194317" name="Content Placeholder 8"/>
          <p:cNvGraphicFramePr>
            <a:graphicFrameLocks noGrp="1"/>
          </p:cNvGraphicFramePr>
          <p:nvPr>
            <p:ph idx="1"/>
          </p:nvPr>
        </p:nvGraphicFramePr>
        <p:xfrm>
          <a:off x="1703512" y="1124744"/>
          <a:ext cx="388843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194318" name="Content Placeholder 8"/>
          <p:cNvGraphicFramePr>
            <a:graphicFrameLocks/>
          </p:cNvGraphicFramePr>
          <p:nvPr/>
        </p:nvGraphicFramePr>
        <p:xfrm>
          <a:off x="6600056" y="1124744"/>
          <a:ext cx="3888432" cy="5733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3145728" name="Straight Arrow Connector 5"/>
          <p:cNvCxnSpPr>
            <a:cxnSpLocks/>
          </p:cNvCxnSpPr>
          <p:nvPr/>
        </p:nvCxnSpPr>
        <p:spPr>
          <a:xfrm>
            <a:off x="5735639" y="3644900"/>
            <a:ext cx="7207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8713" name="TextBox 6"/>
          <p:cNvSpPr txBox="1">
            <a:spLocks noChangeArrowheads="1"/>
          </p:cNvSpPr>
          <p:nvPr/>
        </p:nvSpPr>
        <p:spPr bwMode="auto">
          <a:xfrm>
            <a:off x="5659439" y="3716338"/>
            <a:ext cx="928459" cy="369332"/>
          </a:xfrm>
          <a:prstGeom prst="rect">
            <a:avLst/>
          </a:prstGeom>
          <a:noFill/>
          <a:ln>
            <a:noFill/>
          </a:ln>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id-ID"/>
              <a:t>Contoh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45728"/>
                                        </p:tgtEl>
                                        <p:attrNameLst>
                                          <p:attrName>style.visibility</p:attrName>
                                        </p:attrNameLst>
                                      </p:cBhvr>
                                      <p:to>
                                        <p:strVal val="visible"/>
                                      </p:to>
                                    </p:set>
                                    <p:anim calcmode="lin" valueType="num">
                                      <p:cBhvr additive="base">
                                        <p:cTn id="7" dur="500" fill="hold"/>
                                        <p:tgtEl>
                                          <p:spTgt spid="3145728"/>
                                        </p:tgtEl>
                                        <p:attrNameLst>
                                          <p:attrName>ppt_x</p:attrName>
                                        </p:attrNameLst>
                                      </p:cBhvr>
                                      <p:tavLst>
                                        <p:tav tm="0">
                                          <p:val>
                                            <p:strVal val="#ppt_x"/>
                                          </p:val>
                                        </p:tav>
                                        <p:tav tm="100000">
                                          <p:val>
                                            <p:strVal val="#ppt_x"/>
                                          </p:val>
                                        </p:tav>
                                      </p:tavLst>
                                    </p:anim>
                                    <p:anim calcmode="lin" valueType="num">
                                      <p:cBhvr additive="base">
                                        <p:cTn id="8" dur="500" fill="hold"/>
                                        <p:tgtEl>
                                          <p:spTgt spid="31457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13"/>
                                        </p:tgtEl>
                                        <p:attrNameLst>
                                          <p:attrName>style.visibility</p:attrName>
                                        </p:attrNameLst>
                                      </p:cBhvr>
                                      <p:to>
                                        <p:strVal val="visible"/>
                                      </p:to>
                                    </p:set>
                                    <p:anim calcmode="lin" valueType="num">
                                      <p:cBhvr additive="base">
                                        <p:cTn id="11" dur="500" fill="hold"/>
                                        <p:tgtEl>
                                          <p:spTgt spid="1048713"/>
                                        </p:tgtEl>
                                        <p:attrNameLst>
                                          <p:attrName>ppt_x</p:attrName>
                                        </p:attrNameLst>
                                      </p:cBhvr>
                                      <p:tavLst>
                                        <p:tav tm="0">
                                          <p:val>
                                            <p:strVal val="#ppt_x"/>
                                          </p:val>
                                        </p:tav>
                                        <p:tav tm="100000">
                                          <p:val>
                                            <p:strVal val="#ppt_x"/>
                                          </p:val>
                                        </p:tav>
                                      </p:tavLst>
                                    </p:anim>
                                    <p:anim calcmode="lin" valueType="num">
                                      <p:cBhvr additive="base">
                                        <p:cTn id="12" dur="500" fill="hold"/>
                                        <p:tgtEl>
                                          <p:spTgt spid="10487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3" descr="2011-10-19 4 Custumer Relationships.jpg"/>
          <p:cNvPicPr>
            <a:picLocks noChangeAspect="1"/>
          </p:cNvPicPr>
          <p:nvPr/>
        </p:nvPicPr>
        <p:blipFill>
          <a:blip r:embed="rId2"/>
          <a:srcRect/>
          <a:stretch>
            <a:fillRect/>
          </a:stretch>
        </p:blipFill>
        <p:spPr bwMode="auto">
          <a:xfrm>
            <a:off x="3148014" y="1447800"/>
            <a:ext cx="6453187" cy="3644900"/>
          </a:xfrm>
          <a:prstGeom prst="rect">
            <a:avLst/>
          </a:prstGeom>
          <a:noFill/>
          <a:ln w="9525">
            <a:noFill/>
            <a:miter lim="800000"/>
            <a:headEnd/>
            <a:tailEnd/>
          </a:ln>
        </p:spPr>
      </p:pic>
      <p:sp>
        <p:nvSpPr>
          <p:cNvPr id="1048714" name="Title 1"/>
          <p:cNvSpPr>
            <a:spLocks noGrp="1"/>
          </p:cNvSpPr>
          <p:nvPr>
            <p:ph type="title"/>
          </p:nvPr>
        </p:nvSpPr>
        <p:spPr>
          <a:xfrm>
            <a:off x="1775520" y="298263"/>
            <a:ext cx="8229600" cy="1143000"/>
          </a:xfrm>
        </p:spPr>
        <p:txBody>
          <a:bodyPr>
            <a:normAutofit/>
          </a:bodyPr>
          <a:lstStyle/>
          <a:p>
            <a:pPr algn="r"/>
            <a:r>
              <a:rPr lang="en-US" sz="2800" b="1" dirty="0">
                <a:latin typeface="Verdana" panose="020B0604030504040204" pitchFamily="34" charset="0"/>
                <a:ea typeface="Verdana" panose="020B0604030504040204" pitchFamily="34" charset="0"/>
                <a:cs typeface="Verdana" panose="020B0604030504040204" pitchFamily="34" charset="0"/>
              </a:rPr>
              <a:t>Customer</a:t>
            </a:r>
            <a:br>
              <a:rPr lang="id-ID" sz="2800" b="1" dirty="0">
                <a:latin typeface="Verdana" panose="020B0604030504040204" pitchFamily="34" charset="0"/>
                <a:ea typeface="Verdana" panose="020B0604030504040204" pitchFamily="34" charset="0"/>
                <a:cs typeface="Verdana" panose="020B0604030504040204" pitchFamily="34" charset="0"/>
              </a:rPr>
            </a:br>
            <a:r>
              <a:rPr lang="en-US" sz="2800" b="1" dirty="0">
                <a:latin typeface="Verdana" panose="020B0604030504040204" pitchFamily="34" charset="0"/>
                <a:ea typeface="Verdana" panose="020B0604030504040204" pitchFamily="34" charset="0"/>
                <a:cs typeface="Verdana" panose="020B0604030504040204" pitchFamily="34" charset="0"/>
              </a:rPr>
              <a:t>Relationships (CR)</a:t>
            </a:r>
          </a:p>
        </p:txBody>
      </p:sp>
      <p:sp>
        <p:nvSpPr>
          <p:cNvPr id="1048715" name="Content Placeholder 2"/>
          <p:cNvSpPr>
            <a:spLocks noGrp="1"/>
          </p:cNvSpPr>
          <p:nvPr>
            <p:ph idx="1"/>
          </p:nvPr>
        </p:nvSpPr>
        <p:spPr>
          <a:xfrm>
            <a:off x="3148013" y="5181600"/>
            <a:ext cx="6453188" cy="1143000"/>
          </a:xfrm>
          <a:noFill/>
        </p:spPr>
        <p:txBody>
          <a:bodyPr>
            <a:noAutofit/>
          </a:bodyPr>
          <a:lstStyle/>
          <a:p>
            <a:pPr marL="0" indent="0" algn="ctr">
              <a:buNone/>
            </a:pPr>
            <a:r>
              <a:rPr lang="id-ID" dirty="0">
                <a:solidFill>
                  <a:schemeClr val="tx1"/>
                </a:solidFill>
                <a:latin typeface="Verdana" panose="020B0604030504040204" pitchFamily="34" charset="0"/>
                <a:ea typeface="Verdana" panose="020B0604030504040204" pitchFamily="34" charset="0"/>
                <a:cs typeface="Verdana" panose="020B0604030504040204" pitchFamily="34" charset="0"/>
              </a:rPr>
              <a:t>M</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enggambarkan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jenis</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hubungan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yang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ditetapkan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perusahaan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dengan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segmen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pelanggan</a:t>
            </a: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err="1">
                <a:solidFill>
                  <a:schemeClr val="tx1"/>
                </a:solidFill>
                <a:latin typeface="Verdana" panose="020B0604030504040204" pitchFamily="34" charset="0"/>
                <a:ea typeface="Verdana" panose="020B0604030504040204" pitchFamily="34" charset="0"/>
                <a:cs typeface="Verdana" panose="020B0604030504040204" pitchFamily="34" charset="0"/>
              </a:rPr>
              <a:t>tertentu</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88">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90"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3" name="Group 9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94" name="Freeform: Shape 9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5" name="Freeform: Shape 9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6" name="Freeform: Shape 9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7" name="Freeform: Shape 9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8" name="Freeform: Shape 9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9" name="Freeform: Shape 9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0" name="Freeform: Shape 9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048716" name="Title 2"/>
          <p:cNvSpPr>
            <a:spLocks noGrp="1"/>
          </p:cNvSpPr>
          <p:nvPr>
            <p:ph type="title"/>
          </p:nvPr>
        </p:nvSpPr>
        <p:spPr>
          <a:xfrm>
            <a:off x="786385" y="841248"/>
            <a:ext cx="3515244" cy="5340097"/>
          </a:xfrm>
        </p:spPr>
        <p:txBody>
          <a:bodyPr anchor="ctr">
            <a:normAutofit/>
          </a:bodyPr>
          <a:lstStyle/>
          <a:p>
            <a:r>
              <a:rPr lang="id-ID" sz="4800" b="1">
                <a:solidFill>
                  <a:schemeClr val="bg1"/>
                </a:solidFill>
              </a:rPr>
              <a:t>Tipe dari Customer Relationship</a:t>
            </a:r>
            <a:endParaRPr lang="en-US" sz="4800" b="1">
              <a:solidFill>
                <a:schemeClr val="bg1"/>
              </a:solidFill>
            </a:endParaRPr>
          </a:p>
        </p:txBody>
      </p:sp>
      <p:graphicFrame>
        <p:nvGraphicFramePr>
          <p:cNvPr id="4194319" name="Content Placeholder 6"/>
          <p:cNvGraphicFramePr>
            <a:graphicFrameLocks noGrp="1"/>
          </p:cNvGraphicFramePr>
          <p:nvPr>
            <p:ph idx="1"/>
            <p:extLst>
              <p:ext uri="{D42A27DB-BD31-4B8C-83A1-F6EECF244321}">
                <p14:modId xmlns:p14="http://schemas.microsoft.com/office/powerpoint/2010/main" val="2448002115"/>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17" name="Title 1"/>
          <p:cNvSpPr>
            <a:spLocks noGrp="1"/>
          </p:cNvSpPr>
          <p:nvPr>
            <p:ph type="title"/>
          </p:nvPr>
        </p:nvSpPr>
        <p:spPr>
          <a:xfrm>
            <a:off x="524741" y="620392"/>
            <a:ext cx="3808268" cy="5504688"/>
          </a:xfrm>
        </p:spPr>
        <p:txBody>
          <a:bodyPr>
            <a:normAutofit/>
          </a:bodyPr>
          <a:lstStyle/>
          <a:p>
            <a:r>
              <a:rPr lang="en-US" sz="5600" b="1">
                <a:solidFill>
                  <a:schemeClr val="bg1"/>
                </a:solidFill>
                <a:cs typeface="Trebuchet MS" pitchFamily="34" charset="0"/>
              </a:rPr>
              <a:t>Kategori Customer Relationship</a:t>
            </a:r>
          </a:p>
        </p:txBody>
      </p:sp>
      <p:graphicFrame>
        <p:nvGraphicFramePr>
          <p:cNvPr id="1048720" name="Content Placeholder 2">
            <a:extLst>
              <a:ext uri="{FF2B5EF4-FFF2-40B4-BE49-F238E27FC236}">
                <a16:creationId xmlns:a16="http://schemas.microsoft.com/office/drawing/2014/main" id="{57FCDBC5-D8DA-4680-A61F-08D5111AC6B8}"/>
              </a:ext>
            </a:extLst>
          </p:cNvPr>
          <p:cNvGraphicFramePr>
            <a:graphicFrameLocks noGrp="1"/>
          </p:cNvGraphicFramePr>
          <p:nvPr>
            <p:ph idx="1"/>
            <p:extLst>
              <p:ext uri="{D42A27DB-BD31-4B8C-83A1-F6EECF244321}">
                <p14:modId xmlns:p14="http://schemas.microsoft.com/office/powerpoint/2010/main" val="389647255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68" name="Title 1"/>
          <p:cNvSpPr>
            <a:spLocks noGrp="1"/>
          </p:cNvSpPr>
          <p:nvPr>
            <p:ph type="title"/>
          </p:nvPr>
        </p:nvSpPr>
        <p:spPr>
          <a:xfrm>
            <a:off x="524741" y="620392"/>
            <a:ext cx="3808268" cy="5504688"/>
          </a:xfrm>
        </p:spPr>
        <p:txBody>
          <a:bodyPr>
            <a:normAutofit/>
          </a:bodyPr>
          <a:lstStyle/>
          <a:p>
            <a:r>
              <a:rPr lang="en-US" sz="5100" b="1">
                <a:solidFill>
                  <a:schemeClr val="bg1"/>
                </a:solidFill>
                <a:cs typeface="Trebuchet MS" pitchFamily="34" charset="0"/>
              </a:rPr>
              <a:t>Alasan menggunakan BMC</a:t>
            </a:r>
          </a:p>
        </p:txBody>
      </p:sp>
      <p:graphicFrame>
        <p:nvGraphicFramePr>
          <p:cNvPr id="1048671" name="Content Placeholder 2">
            <a:extLst>
              <a:ext uri="{FF2B5EF4-FFF2-40B4-BE49-F238E27FC236}">
                <a16:creationId xmlns:a16="http://schemas.microsoft.com/office/drawing/2014/main" id="{EEE6AAD4-0AF9-46BD-9C5A-9FC0EC701D6B}"/>
              </a:ext>
            </a:extLst>
          </p:cNvPr>
          <p:cNvGraphicFramePr>
            <a:graphicFrameLocks noGrp="1"/>
          </p:cNvGraphicFramePr>
          <p:nvPr>
            <p:ph idx="1"/>
            <p:extLst>
              <p:ext uri="{D42A27DB-BD31-4B8C-83A1-F6EECF244321}">
                <p14:modId xmlns:p14="http://schemas.microsoft.com/office/powerpoint/2010/main" val="180760338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3" descr="Hasil gambar untuk business model canvas icon transparent"/>
          <p:cNvPicPr>
            <a:picLocks noChangeAspect="1" noChangeArrowheads="1"/>
          </p:cNvPicPr>
          <p:nvPr/>
        </p:nvPicPr>
        <p:blipFill>
          <a:blip r:embed="rId2"/>
          <a:srcRect/>
          <a:stretch>
            <a:fillRect/>
          </a:stretch>
        </p:blipFill>
        <p:spPr bwMode="auto">
          <a:xfrm>
            <a:off x="0" y="23409"/>
            <a:ext cx="12192000" cy="68345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0" name="Title 1"/>
          <p:cNvSpPr>
            <a:spLocks noGrp="1"/>
          </p:cNvSpPr>
          <p:nvPr>
            <p:ph type="title"/>
          </p:nvPr>
        </p:nvSpPr>
        <p:spPr>
          <a:xfrm>
            <a:off x="686834" y="1153572"/>
            <a:ext cx="3200400" cy="4461163"/>
          </a:xfrm>
        </p:spPr>
        <p:txBody>
          <a:bodyPr>
            <a:normAutofit/>
          </a:bodyPr>
          <a:lstStyle/>
          <a:p>
            <a:r>
              <a:rPr lang="en-US" altLang="id-ID">
                <a:solidFill>
                  <a:srgbClr val="FFFFFF"/>
                </a:solidFill>
              </a:rPr>
              <a:t>1.  Customer Segment : Mengetahui Pelanggan </a:t>
            </a:r>
            <a:br>
              <a:rPr lang="en-US" altLang="id-ID">
                <a:solidFill>
                  <a:srgbClr val="FFFFFF"/>
                </a:solidFill>
              </a:rPr>
            </a:br>
            <a:endParaRPr lang="en-US" altLang="id-ID">
              <a:solidFill>
                <a:srgbClr val="FFFFFF"/>
              </a:solidFill>
            </a:endParaRPr>
          </a:p>
        </p:txBody>
      </p:sp>
      <p:sp>
        <p:nvSpPr>
          <p:cNvPr id="105" name="Arc 10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8671" name="Content Placeholder 2"/>
          <p:cNvSpPr>
            <a:spLocks noGrp="1"/>
          </p:cNvSpPr>
          <p:nvPr>
            <p:ph idx="1"/>
          </p:nvPr>
        </p:nvSpPr>
        <p:spPr>
          <a:xfrm>
            <a:off x="4447308" y="591344"/>
            <a:ext cx="6906491" cy="5585619"/>
          </a:xfrm>
        </p:spPr>
        <p:txBody>
          <a:bodyPr anchor="ctr">
            <a:normAutofit/>
          </a:bodyPr>
          <a:lstStyle/>
          <a:p>
            <a:r>
              <a:rPr lang="en-US" altLang="id-ID" sz="2200" err="1"/>
              <a:t>Mengetahui</a:t>
            </a:r>
            <a:r>
              <a:rPr lang="en-US" altLang="id-ID" sz="2200"/>
              <a:t> </a:t>
            </a:r>
            <a:r>
              <a:rPr lang="en-US" altLang="id-ID" sz="2200" err="1"/>
              <a:t>dengan</a:t>
            </a:r>
            <a:r>
              <a:rPr lang="en-US" altLang="id-ID" sz="2200"/>
              <a:t> </a:t>
            </a:r>
            <a:r>
              <a:rPr lang="en-US" altLang="id-ID" sz="2200" err="1"/>
              <a:t>persis</a:t>
            </a:r>
            <a:r>
              <a:rPr lang="en-US" altLang="id-ID" sz="2200"/>
              <a:t> </a:t>
            </a:r>
            <a:r>
              <a:rPr lang="en-US" altLang="id-ID" sz="2200" err="1"/>
              <a:t>siapa</a:t>
            </a:r>
            <a:r>
              <a:rPr lang="en-US" altLang="id-ID" sz="2200"/>
              <a:t> </a:t>
            </a:r>
            <a:r>
              <a:rPr lang="en-US" altLang="id-ID" sz="2200" err="1"/>
              <a:t>calon</a:t>
            </a:r>
            <a:r>
              <a:rPr lang="en-US" altLang="id-ID" sz="2200"/>
              <a:t> </a:t>
            </a:r>
            <a:r>
              <a:rPr lang="en-US" altLang="id-ID" sz="2200" err="1"/>
              <a:t>pelanggan</a:t>
            </a:r>
            <a:r>
              <a:rPr lang="en-US" altLang="id-ID" sz="2200"/>
              <a:t> Anda ? </a:t>
            </a:r>
            <a:r>
              <a:rPr lang="en-US" altLang="id-ID" sz="2200" err="1"/>
              <a:t>Jawablah</a:t>
            </a:r>
            <a:r>
              <a:rPr lang="en-US" altLang="id-ID" sz="2200"/>
              <a:t> </a:t>
            </a:r>
            <a:r>
              <a:rPr lang="en-US" altLang="id-ID" sz="2200" err="1"/>
              <a:t>pertanyaan-pertanyaan</a:t>
            </a:r>
            <a:r>
              <a:rPr lang="en-US" altLang="id-ID" sz="2200"/>
              <a:t> </a:t>
            </a:r>
            <a:r>
              <a:rPr lang="en-US" altLang="id-ID" sz="2200" err="1"/>
              <a:t>dibawah</a:t>
            </a:r>
            <a:r>
              <a:rPr lang="en-US" altLang="id-ID" sz="2200"/>
              <a:t> </a:t>
            </a:r>
            <a:r>
              <a:rPr lang="en-US" altLang="id-ID" sz="2200" err="1"/>
              <a:t>ini</a:t>
            </a:r>
            <a:r>
              <a:rPr lang="en-US" altLang="id-ID" sz="2200"/>
              <a:t> :</a:t>
            </a:r>
          </a:p>
          <a:p>
            <a:r>
              <a:rPr lang="en-US" altLang="id-ID" sz="2200" err="1"/>
              <a:t>Berapa</a:t>
            </a:r>
            <a:r>
              <a:rPr lang="en-US" altLang="id-ID" sz="2200"/>
              <a:t> </a:t>
            </a:r>
            <a:r>
              <a:rPr lang="en-US" altLang="id-ID" sz="2200" err="1"/>
              <a:t>umur</a:t>
            </a:r>
            <a:r>
              <a:rPr lang="en-US" altLang="id-ID" sz="2200"/>
              <a:t> </a:t>
            </a:r>
            <a:r>
              <a:rPr lang="en-US" altLang="id-ID" sz="2200" err="1"/>
              <a:t>mereka</a:t>
            </a:r>
            <a:r>
              <a:rPr lang="en-US" altLang="id-ID" sz="2200"/>
              <a:t> ?</a:t>
            </a:r>
          </a:p>
          <a:p>
            <a:r>
              <a:rPr lang="en-US" altLang="id-ID" sz="2200" err="1"/>
              <a:t>Apa</a:t>
            </a:r>
            <a:r>
              <a:rPr lang="en-US" altLang="id-ID" sz="2200"/>
              <a:t> </a:t>
            </a:r>
            <a:r>
              <a:rPr lang="en-US" altLang="id-ID" sz="2200" err="1"/>
              <a:t>jenis</a:t>
            </a:r>
            <a:r>
              <a:rPr lang="en-US" altLang="id-ID" sz="2200"/>
              <a:t> </a:t>
            </a:r>
            <a:r>
              <a:rPr lang="en-US" altLang="id-ID" sz="2200" err="1"/>
              <a:t>kelamin</a:t>
            </a:r>
            <a:r>
              <a:rPr lang="en-US" altLang="id-ID" sz="2200"/>
              <a:t> </a:t>
            </a:r>
            <a:r>
              <a:rPr lang="en-US" altLang="id-ID" sz="2200" err="1"/>
              <a:t>mereka</a:t>
            </a:r>
            <a:r>
              <a:rPr lang="en-US" altLang="id-ID" sz="2200"/>
              <a:t> ?</a:t>
            </a:r>
          </a:p>
          <a:p>
            <a:r>
              <a:rPr lang="en-US" altLang="id-ID" sz="2200" err="1"/>
              <a:t>Dimana</a:t>
            </a:r>
            <a:r>
              <a:rPr lang="en-US" altLang="id-ID" sz="2200"/>
              <a:t> </a:t>
            </a:r>
            <a:r>
              <a:rPr lang="en-US" altLang="id-ID" sz="2200" err="1"/>
              <a:t>mereka</a:t>
            </a:r>
            <a:r>
              <a:rPr lang="en-US" altLang="id-ID" sz="2200"/>
              <a:t> </a:t>
            </a:r>
            <a:r>
              <a:rPr lang="en-US" altLang="id-ID" sz="2200" err="1"/>
              <a:t>tinggal</a:t>
            </a:r>
            <a:r>
              <a:rPr lang="en-US" altLang="id-ID" sz="2200"/>
              <a:t> ?</a:t>
            </a:r>
          </a:p>
          <a:p>
            <a:r>
              <a:rPr lang="en-US" altLang="id-ID" sz="2200" b="1" err="1"/>
              <a:t>Apa</a:t>
            </a:r>
            <a:r>
              <a:rPr lang="en-US" altLang="id-ID" sz="2200" b="1"/>
              <a:t> yang </a:t>
            </a:r>
            <a:r>
              <a:rPr lang="en-US" altLang="id-ID" sz="2200" b="1" err="1"/>
              <a:t>menjadi</a:t>
            </a:r>
            <a:r>
              <a:rPr lang="en-US" altLang="id-ID" sz="2200" b="1"/>
              <a:t> </a:t>
            </a:r>
            <a:r>
              <a:rPr lang="en-US" altLang="id-ID" sz="2200" b="1" err="1"/>
              <a:t>kebutuhan</a:t>
            </a:r>
            <a:r>
              <a:rPr lang="en-US" altLang="id-ID" sz="2200" b="1"/>
              <a:t> </a:t>
            </a:r>
            <a:r>
              <a:rPr lang="en-US" altLang="id-ID" sz="2200" b="1" err="1"/>
              <a:t>mereka</a:t>
            </a:r>
            <a:r>
              <a:rPr lang="en-US" altLang="id-ID" sz="2200" b="1"/>
              <a:t> </a:t>
            </a:r>
            <a:r>
              <a:rPr lang="en-US" altLang="id-ID" sz="2200"/>
              <a:t>?</a:t>
            </a:r>
          </a:p>
          <a:p>
            <a:r>
              <a:rPr lang="en-US" altLang="id-ID" sz="2200" err="1"/>
              <a:t>Berapa</a:t>
            </a:r>
            <a:r>
              <a:rPr lang="en-US" altLang="id-ID" sz="2200"/>
              <a:t> </a:t>
            </a:r>
            <a:r>
              <a:rPr lang="en-US" altLang="id-ID" sz="2200" err="1"/>
              <a:t>pengeluaran</a:t>
            </a:r>
            <a:r>
              <a:rPr lang="en-US" altLang="id-ID" sz="2200"/>
              <a:t> </a:t>
            </a:r>
            <a:r>
              <a:rPr lang="en-US" altLang="id-ID" sz="2200" err="1"/>
              <a:t>mereka</a:t>
            </a:r>
            <a:r>
              <a:rPr lang="en-US" altLang="id-ID" sz="2200"/>
              <a:t> </a:t>
            </a:r>
            <a:r>
              <a:rPr lang="en-US" altLang="id-ID" sz="2200" err="1"/>
              <a:t>perbulan</a:t>
            </a:r>
            <a:r>
              <a:rPr lang="en-US" altLang="id-ID" sz="2200"/>
              <a:t> ?</a:t>
            </a:r>
          </a:p>
          <a:p>
            <a:r>
              <a:rPr lang="en-US" altLang="id-ID" sz="2200" err="1"/>
              <a:t>Jika</a:t>
            </a:r>
            <a:r>
              <a:rPr lang="en-US" altLang="id-ID" sz="2200"/>
              <a:t> Anda </a:t>
            </a:r>
            <a:r>
              <a:rPr lang="en-US" altLang="id-ID" sz="2200" err="1"/>
              <a:t>bisa</a:t>
            </a:r>
            <a:r>
              <a:rPr lang="en-US" altLang="id-ID" sz="2200"/>
              <a:t> </a:t>
            </a:r>
            <a:r>
              <a:rPr lang="en-US" altLang="id-ID" sz="2200" err="1"/>
              <a:t>menjawab</a:t>
            </a:r>
            <a:r>
              <a:rPr lang="en-US" altLang="id-ID" sz="2200"/>
              <a:t> </a:t>
            </a:r>
            <a:r>
              <a:rPr lang="en-US" altLang="id-ID" sz="2200" err="1"/>
              <a:t>pertanyaan-pertanyaan</a:t>
            </a:r>
            <a:r>
              <a:rPr lang="en-US" altLang="id-ID" sz="2200"/>
              <a:t> di </a:t>
            </a:r>
            <a:r>
              <a:rPr lang="en-US" altLang="id-ID" sz="2200" err="1"/>
              <a:t>atas</a:t>
            </a:r>
            <a:r>
              <a:rPr lang="en-US" altLang="id-ID" sz="2200"/>
              <a:t> </a:t>
            </a:r>
            <a:r>
              <a:rPr lang="en-US" altLang="id-ID" sz="2200" err="1"/>
              <a:t>berarti</a:t>
            </a:r>
            <a:r>
              <a:rPr lang="en-US" altLang="id-ID" sz="2200"/>
              <a:t> Anda </a:t>
            </a:r>
            <a:r>
              <a:rPr lang="en-US" altLang="id-ID" sz="2200" err="1"/>
              <a:t>sudah</a:t>
            </a:r>
            <a:r>
              <a:rPr lang="en-US" altLang="id-ID" sz="2200"/>
              <a:t> </a:t>
            </a:r>
            <a:r>
              <a:rPr lang="en-US" altLang="id-ID" sz="2200" err="1"/>
              <a:t>siap</a:t>
            </a:r>
            <a:r>
              <a:rPr lang="en-US" altLang="id-ID" sz="2200"/>
              <a:t> </a:t>
            </a:r>
            <a:r>
              <a:rPr lang="en-US" altLang="id-ID" sz="2200" err="1"/>
              <a:t>menjawab</a:t>
            </a:r>
            <a:r>
              <a:rPr lang="en-US" altLang="id-ID" sz="2200"/>
              <a:t> </a:t>
            </a:r>
            <a:r>
              <a:rPr lang="en-US" altLang="id-ID" sz="2200" err="1"/>
              <a:t>pertanyaan</a:t>
            </a:r>
            <a:r>
              <a:rPr lang="en-US" altLang="id-ID" sz="2200"/>
              <a:t> </a:t>
            </a:r>
            <a:r>
              <a:rPr lang="en-US" altLang="id-ID" sz="2200" err="1"/>
              <a:t>penting</a:t>
            </a:r>
            <a:r>
              <a:rPr lang="en-US" altLang="id-ID" sz="2200"/>
              <a:t> </a:t>
            </a:r>
            <a:r>
              <a:rPr lang="en-US" altLang="id-ID" sz="2200" err="1"/>
              <a:t>berikut</a:t>
            </a:r>
            <a:r>
              <a:rPr lang="en-US" altLang="id-ID" sz="2200"/>
              <a:t> : </a:t>
            </a:r>
            <a:r>
              <a:rPr lang="en-US" altLang="id-ID" sz="2200" b="1" err="1"/>
              <a:t>produk</a:t>
            </a:r>
            <a:r>
              <a:rPr lang="en-US" altLang="id-ID" sz="2200"/>
              <a:t> </a:t>
            </a:r>
            <a:r>
              <a:rPr lang="en-US" altLang="id-ID" sz="2200" err="1"/>
              <a:t>atau</a:t>
            </a:r>
            <a:r>
              <a:rPr lang="en-US" altLang="id-ID" sz="2200"/>
              <a:t> </a:t>
            </a:r>
            <a:r>
              <a:rPr lang="en-US" altLang="id-ID" sz="2200" b="1" err="1"/>
              <a:t>layanan</a:t>
            </a:r>
            <a:r>
              <a:rPr lang="en-US" altLang="id-ID" sz="2200" b="1"/>
              <a:t> </a:t>
            </a:r>
            <a:r>
              <a:rPr lang="en-US" altLang="id-ID" sz="2200" b="1" err="1"/>
              <a:t>apa</a:t>
            </a:r>
            <a:r>
              <a:rPr lang="en-US" altLang="id-ID" sz="2200"/>
              <a:t> yang </a:t>
            </a:r>
            <a:r>
              <a:rPr lang="en-US" altLang="id-ID" sz="2200" err="1"/>
              <a:t>akan</a:t>
            </a:r>
            <a:r>
              <a:rPr lang="en-US" altLang="id-ID" sz="2200"/>
              <a:t> Anda </a:t>
            </a:r>
            <a:r>
              <a:rPr lang="en-US" altLang="id-ID" sz="2200" err="1"/>
              <a:t>sediakan</a:t>
            </a:r>
            <a:r>
              <a:rPr lang="en-US" altLang="id-ID" sz="2200"/>
              <a:t> </a:t>
            </a:r>
            <a:r>
              <a:rPr lang="en-US" altLang="id-ID" sz="2200" err="1"/>
              <a:t>bagi</a:t>
            </a:r>
            <a:r>
              <a:rPr lang="en-US" altLang="id-ID" sz="2200"/>
              <a:t> </a:t>
            </a:r>
            <a:r>
              <a:rPr lang="en-US" altLang="id-ID" sz="2200" err="1"/>
              <a:t>calon</a:t>
            </a:r>
            <a:r>
              <a:rPr lang="en-US" altLang="id-ID" sz="2200"/>
              <a:t> </a:t>
            </a:r>
            <a:r>
              <a:rPr lang="en-US" altLang="id-ID" sz="2200" err="1"/>
              <a:t>pelanggan</a:t>
            </a:r>
            <a:r>
              <a:rPr lang="en-US" altLang="id-ID" sz="2200"/>
              <a:t> Anda ?</a:t>
            </a:r>
          </a:p>
          <a:p>
            <a:r>
              <a:rPr lang="en-US" altLang="id-ID" sz="2200" err="1"/>
              <a:t>Kesalahan</a:t>
            </a:r>
            <a:r>
              <a:rPr lang="en-US" altLang="id-ID" sz="2200"/>
              <a:t> yang </a:t>
            </a:r>
            <a:r>
              <a:rPr lang="en-US" altLang="id-ID" sz="2200" err="1"/>
              <a:t>biasa</a:t>
            </a:r>
            <a:r>
              <a:rPr lang="en-US" altLang="id-ID" sz="2200"/>
              <a:t> </a:t>
            </a:r>
            <a:r>
              <a:rPr lang="en-US" altLang="id-ID" sz="2200" err="1"/>
              <a:t>dilakukan</a:t>
            </a:r>
            <a:r>
              <a:rPr lang="en-US" altLang="id-ID" sz="2200"/>
              <a:t> oleh </a:t>
            </a:r>
            <a:r>
              <a:rPr lang="en-US" altLang="id-ID" sz="2200" err="1"/>
              <a:t>pebisnis</a:t>
            </a:r>
            <a:r>
              <a:rPr lang="en-US" altLang="id-ID" sz="2200"/>
              <a:t> </a:t>
            </a:r>
            <a:r>
              <a:rPr lang="en-US" altLang="id-ID" sz="2200" err="1"/>
              <a:t>pemula</a:t>
            </a:r>
            <a:r>
              <a:rPr lang="en-US" altLang="id-ID" sz="2200"/>
              <a:t> </a:t>
            </a:r>
            <a:r>
              <a:rPr lang="en-US" altLang="id-ID" sz="2200" err="1"/>
              <a:t>adalah</a:t>
            </a:r>
            <a:r>
              <a:rPr lang="en-US" altLang="id-ID" sz="2200"/>
              <a:t> </a:t>
            </a:r>
            <a:r>
              <a:rPr lang="en-US" altLang="id-ID" sz="2200" err="1"/>
              <a:t>langsung</a:t>
            </a:r>
            <a:r>
              <a:rPr lang="en-US" altLang="id-ID" sz="2200"/>
              <a:t> </a:t>
            </a:r>
            <a:r>
              <a:rPr lang="en-US" altLang="id-ID" sz="2200" err="1"/>
              <a:t>menentukan</a:t>
            </a:r>
            <a:r>
              <a:rPr lang="en-US" altLang="id-ID" sz="2200"/>
              <a:t> </a:t>
            </a:r>
            <a:r>
              <a:rPr lang="en-US" altLang="id-ID" sz="2200" err="1"/>
              <a:t>bisnis</a:t>
            </a:r>
            <a:r>
              <a:rPr lang="en-US" altLang="id-ID" sz="2200"/>
              <a:t> dan </a:t>
            </a:r>
            <a:r>
              <a:rPr lang="en-US" altLang="id-ID" sz="2200" err="1"/>
              <a:t>baru</a:t>
            </a:r>
            <a:r>
              <a:rPr lang="en-US" altLang="id-ID" sz="2200"/>
              <a:t> </a:t>
            </a:r>
            <a:r>
              <a:rPr lang="en-US" altLang="id-ID" sz="2200" err="1"/>
              <a:t>memutuskan</a:t>
            </a:r>
            <a:r>
              <a:rPr lang="en-US" altLang="id-ID" sz="2200"/>
              <a:t> </a:t>
            </a:r>
            <a:r>
              <a:rPr lang="en-US" altLang="id-ID" sz="2200" err="1"/>
              <a:t>apa</a:t>
            </a:r>
            <a:r>
              <a:rPr lang="en-US" altLang="id-ID" sz="2200"/>
              <a:t> yang </a:t>
            </a:r>
            <a:r>
              <a:rPr lang="en-US" altLang="id-ID" sz="2200" err="1"/>
              <a:t>bisa</a:t>
            </a:r>
            <a:r>
              <a:rPr lang="en-US" altLang="id-ID" sz="2200"/>
              <a:t> </a:t>
            </a:r>
            <a:r>
              <a:rPr lang="en-US" altLang="id-ID" sz="2200" err="1"/>
              <a:t>dijual</a:t>
            </a:r>
            <a:r>
              <a:rPr lang="en-US" altLang="id-ID" sz="2200"/>
              <a:t>.</a:t>
            </a:r>
          </a:p>
          <a:p>
            <a:endParaRPr lang="en-US" altLang="id-ID" sz="2200"/>
          </a:p>
        </p:txBody>
      </p:sp>
      <p:sp>
        <p:nvSpPr>
          <p:cNvPr id="1048672" name="Slide Number Placeholder 3"/>
          <p:cNvSpPr>
            <a:spLocks noGrp="1"/>
          </p:cNvSpPr>
          <p:nvPr>
            <p:ph type="sldNum" sz="quarter" idx="10"/>
          </p:nvPr>
        </p:nvSpPr>
        <p:spPr>
          <a:xfrm>
            <a:off x="9541564" y="6356350"/>
            <a:ext cx="1812235"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EB27AC04-F014-458F-8092-23854BE73105}" type="slidenum">
              <a:rPr lang="en-US" altLang="id-ID" b="0">
                <a:latin typeface="Trebuchet MS" panose="020B0603020202020204" pitchFamily="34" charset="0"/>
              </a:rPr>
              <a:pPr eaLnBrk="1" hangingPunct="1">
                <a:spcAft>
                  <a:spcPts val="600"/>
                </a:spcAft>
              </a:pPr>
              <a:t>5</a:t>
            </a:fld>
            <a:endParaRPr lang="en-US" altLang="id-ID" b="0">
              <a:latin typeface="Trebuchet MS" panose="020B0603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4" name="Title 4"/>
          <p:cNvSpPr>
            <a:spLocks noGrp="1"/>
          </p:cNvSpPr>
          <p:nvPr>
            <p:ph type="title"/>
          </p:nvPr>
        </p:nvSpPr>
        <p:spPr>
          <a:xfrm>
            <a:off x="686834" y="1153572"/>
            <a:ext cx="3200400" cy="4461163"/>
          </a:xfrm>
        </p:spPr>
        <p:txBody>
          <a:bodyPr vert="horz" lIns="91440" tIns="45720" rIns="91440" bIns="45720" rtlCol="0" anchor="ctr">
            <a:normAutofit/>
          </a:bodyPr>
          <a:lstStyle/>
          <a:p>
            <a:r>
              <a:rPr lang="en-US" altLang="id-ID" kern="1200">
                <a:solidFill>
                  <a:srgbClr val="FFFFFF"/>
                </a:solidFill>
                <a:latin typeface="+mj-lt"/>
                <a:ea typeface="+mj-ea"/>
                <a:cs typeface="+mj-cs"/>
              </a:rPr>
              <a:t>2.  Value Proposition : Apa yang ditawarkan ?</a:t>
            </a:r>
            <a:br>
              <a:rPr lang="en-US" altLang="id-ID" kern="1200">
                <a:solidFill>
                  <a:srgbClr val="FFFFFF"/>
                </a:solidFill>
                <a:latin typeface="+mj-lt"/>
                <a:ea typeface="+mj-ea"/>
                <a:cs typeface="+mj-cs"/>
              </a:rPr>
            </a:br>
            <a:endParaRPr lang="en-US" altLang="id-ID" kern="1200">
              <a:solidFill>
                <a:srgbClr val="FFFFFF"/>
              </a:solidFill>
              <a:latin typeface="+mj-lt"/>
              <a:ea typeface="+mj-ea"/>
              <a:cs typeface="+mj-cs"/>
            </a:endParaRPr>
          </a:p>
        </p:txBody>
      </p:sp>
      <p:sp>
        <p:nvSpPr>
          <p:cNvPr id="108" name="Arc 10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8675" name="Rectangle 1"/>
          <p:cNvSpPr>
            <a:spLocks noChangeArrowheads="1"/>
          </p:cNvSpPr>
          <p:nvPr/>
        </p:nvSpPr>
        <p:spPr bwMode="auto">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t> Inilah hal utama yang Anda tawarkan kepada pelanggan Anda di atas. Tentukan bisnis Anda untuk menjawab masalah yang dihadapi konsumen. Jenis usaha apa yang bisa menjawab kebutuhan di atas ?</a:t>
            </a:r>
          </a:p>
          <a:p>
            <a:pPr indent="-228600">
              <a:lnSpc>
                <a:spcPct val="90000"/>
              </a:lnSpc>
              <a:spcAft>
                <a:spcPts val="600"/>
              </a:spcAft>
              <a:buFont typeface="Arial" panose="020B0604020202020204" pitchFamily="34" charset="0"/>
              <a:buChar char="•"/>
            </a:pPr>
            <a:r>
              <a:rPr lang="en-US"/>
              <a:t> Jika pelanggan memerlukan makanan, Anda bisa membuka restaurant. Jika pelanggan memerlukan berita, Anda bisa membuka bisnis media. Jika pelanggan sangat peduli dengan pendidikan anaknya dan orangtuanya sibuk, Anda bisa membuka bisnis kursus privat.</a:t>
            </a:r>
          </a:p>
          <a:p>
            <a:pPr indent="-228600">
              <a:lnSpc>
                <a:spcPct val="90000"/>
              </a:lnSpc>
              <a:spcAft>
                <a:spcPts val="600"/>
              </a:spcAft>
              <a:buFont typeface="Arial" panose="020B0604020202020204" pitchFamily="34" charset="0"/>
              <a:buChar char="•"/>
            </a:pPr>
            <a:r>
              <a:rPr lang="en-US"/>
              <a:t> Yang terpenting </a:t>
            </a:r>
            <a:r>
              <a:rPr lang="en-US" i="1"/>
              <a:t>Value</a:t>
            </a:r>
            <a:r>
              <a:rPr lang="en-US"/>
              <a:t> apa yang ditawarkan shg menarik. </a:t>
            </a:r>
          </a:p>
        </p:txBody>
      </p:sp>
      <p:sp>
        <p:nvSpPr>
          <p:cNvPr id="1048673" name="Slide Number Placeholder 3"/>
          <p:cNvSpPr>
            <a:spLocks noGrp="1"/>
          </p:cNvSpPr>
          <p:nvPr>
            <p:ph type="sldNum" sz="quarter" idx="10"/>
          </p:nvPr>
        </p:nvSpPr>
        <p:spPr>
          <a:xfrm>
            <a:off x="9541564" y="6356350"/>
            <a:ext cx="1812235" cy="365125"/>
          </a:xfrm>
        </p:spPr>
        <p:txBody>
          <a:bodyPr vert="horz" lIns="91440" tIns="45720" rIns="91440" bIns="45720" rtlCol="0" anchor="ct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Aft>
                <a:spcPts val="600"/>
              </a:spcAft>
            </a:pPr>
            <a:fld id="{0775DCC9-A7D4-4472-BE69-4E85F305FD27}" type="slidenum">
              <a:rPr lang="en-US" altLang="id-ID" b="0">
                <a:solidFill>
                  <a:schemeClr val="tx1">
                    <a:tint val="75000"/>
                  </a:schemeClr>
                </a:solidFill>
                <a:latin typeface="+mn-lt"/>
              </a:rPr>
              <a:pPr algn="r" eaLnBrk="1" hangingPunct="1">
                <a:spcAft>
                  <a:spcPts val="600"/>
                </a:spcAft>
              </a:pPr>
              <a:t>6</a:t>
            </a:fld>
            <a:endParaRPr lang="en-US" altLang="id-ID" b="0">
              <a:solidFill>
                <a:schemeClr val="tx1">
                  <a:tint val="75000"/>
                </a:scheme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6" name="Title 1"/>
          <p:cNvSpPr>
            <a:spLocks noGrp="1"/>
          </p:cNvSpPr>
          <p:nvPr>
            <p:ph type="title"/>
          </p:nvPr>
        </p:nvSpPr>
        <p:spPr>
          <a:xfrm>
            <a:off x="686834" y="591344"/>
            <a:ext cx="3200400" cy="5585619"/>
          </a:xfrm>
        </p:spPr>
        <p:txBody>
          <a:bodyPr>
            <a:normAutofit/>
          </a:bodyPr>
          <a:lstStyle/>
          <a:p>
            <a:r>
              <a:rPr lang="en-US" altLang="id-ID">
                <a:solidFill>
                  <a:srgbClr val="FFFFFF"/>
                </a:solidFill>
              </a:rPr>
              <a:t>3.  Channel : Saluran Distribusi</a:t>
            </a:r>
            <a:br>
              <a:rPr lang="en-US" altLang="id-ID">
                <a:solidFill>
                  <a:srgbClr val="FFFFFF"/>
                </a:solidFill>
              </a:rPr>
            </a:br>
            <a:endParaRPr lang="en-US" altLang="id-ID">
              <a:solidFill>
                <a:srgbClr val="FFFFFF"/>
              </a:solidFill>
            </a:endParaRPr>
          </a:p>
        </p:txBody>
      </p:sp>
      <p:sp>
        <p:nvSpPr>
          <p:cNvPr id="1048678" name="Slide Number Placeholder 3"/>
          <p:cNvSpPr>
            <a:spLocks noGrp="1"/>
          </p:cNvSpPr>
          <p:nvPr>
            <p:ph type="sldNum" sz="quarter" idx="10"/>
          </p:nvPr>
        </p:nvSpPr>
        <p:spPr>
          <a:xfrm>
            <a:off x="9819860" y="6356350"/>
            <a:ext cx="1533939"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9A36A6AA-D380-4937-94B9-114877AD24B7}" type="slidenum">
              <a:rPr lang="en-US" altLang="id-ID" b="0">
                <a:latin typeface="Trebuchet MS" panose="020B0603020202020204" pitchFamily="34" charset="0"/>
              </a:rPr>
              <a:pPr eaLnBrk="1" hangingPunct="1">
                <a:spcAft>
                  <a:spcPts val="600"/>
                </a:spcAft>
              </a:pPr>
              <a:t>7</a:t>
            </a:fld>
            <a:endParaRPr lang="en-US" altLang="id-ID" b="0">
              <a:latin typeface="Trebuchet MS" panose="020B0603020202020204" pitchFamily="34" charset="0"/>
            </a:endParaRPr>
          </a:p>
        </p:txBody>
      </p:sp>
      <p:sp>
        <p:nvSpPr>
          <p:cNvPr id="111" name="Arc 1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8677" name="Content Placeholder 2"/>
          <p:cNvSpPr>
            <a:spLocks noGrp="1"/>
          </p:cNvSpPr>
          <p:nvPr>
            <p:ph idx="1"/>
          </p:nvPr>
        </p:nvSpPr>
        <p:spPr>
          <a:xfrm>
            <a:off x="4447308" y="591344"/>
            <a:ext cx="6906491" cy="5585619"/>
          </a:xfrm>
        </p:spPr>
        <p:txBody>
          <a:bodyPr anchor="ctr">
            <a:normAutofit/>
          </a:bodyPr>
          <a:lstStyle/>
          <a:p>
            <a:r>
              <a:rPr lang="en-US" altLang="id-ID" sz="2600" err="1"/>
              <a:t>Apapun</a:t>
            </a:r>
            <a:r>
              <a:rPr lang="en-US" altLang="id-ID" sz="2600"/>
              <a:t> </a:t>
            </a:r>
            <a:r>
              <a:rPr lang="en-US" altLang="id-ID" sz="2600" err="1"/>
              <a:t>bisnis</a:t>
            </a:r>
            <a:r>
              <a:rPr lang="en-US" altLang="id-ID" sz="2600"/>
              <a:t> yang </a:t>
            </a:r>
            <a:r>
              <a:rPr lang="en-US" altLang="id-ID" sz="2600" err="1"/>
              <a:t>diputuskan</a:t>
            </a:r>
            <a:r>
              <a:rPr lang="en-US" altLang="id-ID" sz="2600"/>
              <a:t>, </a:t>
            </a:r>
            <a:r>
              <a:rPr lang="en-US" altLang="id-ID" sz="2600" err="1"/>
              <a:t>harus</a:t>
            </a:r>
            <a:r>
              <a:rPr lang="en-US" altLang="id-ID" sz="2600"/>
              <a:t> </a:t>
            </a:r>
            <a:r>
              <a:rPr lang="en-US" altLang="id-ID" sz="2600" err="1"/>
              <a:t>ditentukan</a:t>
            </a:r>
            <a:r>
              <a:rPr lang="en-US" altLang="id-ID" sz="2600"/>
              <a:t> </a:t>
            </a:r>
            <a:r>
              <a:rPr lang="en-US" altLang="id-ID" sz="2600" err="1"/>
              <a:t>saluran</a:t>
            </a:r>
            <a:r>
              <a:rPr lang="en-US" altLang="id-ID" sz="2600"/>
              <a:t> </a:t>
            </a:r>
            <a:r>
              <a:rPr lang="en-US" altLang="id-ID" sz="2600" err="1"/>
              <a:t>penjualan</a:t>
            </a:r>
            <a:r>
              <a:rPr lang="en-US" altLang="id-ID" sz="2600"/>
              <a:t>, </a:t>
            </a:r>
            <a:r>
              <a:rPr lang="en-US" altLang="id-ID" sz="2600" err="1"/>
              <a:t>bagaimana</a:t>
            </a:r>
            <a:r>
              <a:rPr lang="en-US" altLang="id-ID" sz="2600"/>
              <a:t> </a:t>
            </a:r>
            <a:r>
              <a:rPr lang="en-US" altLang="id-ID" sz="2600" err="1"/>
              <a:t>cara</a:t>
            </a:r>
            <a:r>
              <a:rPr lang="en-US" altLang="id-ID" sz="2600"/>
              <a:t> agar </a:t>
            </a:r>
            <a:r>
              <a:rPr lang="en-US" altLang="id-ID" sz="2600" err="1"/>
              <a:t>produk</a:t>
            </a:r>
            <a:r>
              <a:rPr lang="en-US" altLang="id-ID" sz="2600"/>
              <a:t>/</a:t>
            </a:r>
            <a:r>
              <a:rPr lang="en-US" altLang="id-ID" sz="2600" err="1"/>
              <a:t>layanan</a:t>
            </a:r>
            <a:r>
              <a:rPr lang="en-US" altLang="id-ID" sz="2600"/>
              <a:t> Anda </a:t>
            </a:r>
            <a:r>
              <a:rPr lang="en-US" altLang="id-ID" sz="2600" err="1"/>
              <a:t>sampai</a:t>
            </a:r>
            <a:r>
              <a:rPr lang="en-US" altLang="id-ID" sz="2600"/>
              <a:t> </a:t>
            </a:r>
            <a:r>
              <a:rPr lang="en-US" altLang="id-ID" sz="2600" err="1"/>
              <a:t>ke</a:t>
            </a:r>
            <a:r>
              <a:rPr lang="en-US" altLang="id-ID" sz="2600"/>
              <a:t> </a:t>
            </a:r>
            <a:r>
              <a:rPr lang="en-US" altLang="id-ID" sz="2600" err="1"/>
              <a:t>pelanggan</a:t>
            </a:r>
            <a:r>
              <a:rPr lang="en-US" altLang="id-ID" sz="2600"/>
              <a:t> Anda.</a:t>
            </a:r>
          </a:p>
          <a:p>
            <a:r>
              <a:rPr lang="en-US" altLang="id-ID" sz="2600" err="1"/>
              <a:t>Apakah</a:t>
            </a:r>
            <a:r>
              <a:rPr lang="en-US" altLang="id-ID" sz="2600"/>
              <a:t> </a:t>
            </a:r>
            <a:r>
              <a:rPr lang="en-US" altLang="id-ID" sz="2600" err="1"/>
              <a:t>akan</a:t>
            </a:r>
            <a:r>
              <a:rPr lang="en-US" altLang="id-ID" sz="2600"/>
              <a:t> </a:t>
            </a:r>
            <a:r>
              <a:rPr lang="en-US" altLang="id-ID" sz="2600" err="1"/>
              <a:t>dibangun</a:t>
            </a:r>
            <a:r>
              <a:rPr lang="en-US" altLang="id-ID" sz="2600"/>
              <a:t> </a:t>
            </a:r>
            <a:r>
              <a:rPr lang="en-US" altLang="id-ID" sz="2600" err="1"/>
              <a:t>tim</a:t>
            </a:r>
            <a:r>
              <a:rPr lang="en-US" altLang="id-ID" sz="2600"/>
              <a:t> </a:t>
            </a:r>
            <a:r>
              <a:rPr lang="en-US" altLang="id-ID" sz="2600" err="1"/>
              <a:t>penjualan</a:t>
            </a:r>
            <a:r>
              <a:rPr lang="en-US" altLang="id-ID" sz="2600"/>
              <a:t> </a:t>
            </a:r>
            <a:r>
              <a:rPr lang="en-US" altLang="id-ID" sz="2600" err="1"/>
              <a:t>sendiri</a:t>
            </a:r>
            <a:r>
              <a:rPr lang="en-US" altLang="id-ID" sz="2600"/>
              <a:t> ? </a:t>
            </a:r>
            <a:r>
              <a:rPr lang="en-US" altLang="id-ID" sz="2600" err="1"/>
              <a:t>Atau</a:t>
            </a:r>
            <a:r>
              <a:rPr lang="en-US" altLang="id-ID" sz="2600"/>
              <a:t> </a:t>
            </a:r>
            <a:r>
              <a:rPr lang="en-US" altLang="id-ID" sz="2600" err="1"/>
              <a:t>akan</a:t>
            </a:r>
            <a:r>
              <a:rPr lang="en-US" altLang="id-ID" sz="2600"/>
              <a:t> </a:t>
            </a:r>
            <a:r>
              <a:rPr lang="en-US" altLang="id-ID" sz="2600" err="1"/>
              <a:t>memberikan</a:t>
            </a:r>
            <a:r>
              <a:rPr lang="en-US" altLang="id-ID" sz="2600"/>
              <a:t> </a:t>
            </a:r>
            <a:r>
              <a:rPr lang="en-US" altLang="id-ID" sz="2600" err="1"/>
              <a:t>bagian</a:t>
            </a:r>
            <a:r>
              <a:rPr lang="en-US" altLang="id-ID" sz="2600"/>
              <a:t> </a:t>
            </a:r>
            <a:r>
              <a:rPr lang="en-US" altLang="id-ID" sz="2600" err="1"/>
              <a:t>penjualan</a:t>
            </a:r>
            <a:r>
              <a:rPr lang="en-US" altLang="id-ID" sz="2600"/>
              <a:t> </a:t>
            </a:r>
            <a:r>
              <a:rPr lang="en-US" altLang="id-ID" sz="2600" err="1"/>
              <a:t>kepada</a:t>
            </a:r>
            <a:r>
              <a:rPr lang="en-US" altLang="id-ID" sz="2600"/>
              <a:t> orang lain </a:t>
            </a:r>
            <a:r>
              <a:rPr lang="en-US" altLang="id-ID" sz="2600" err="1"/>
              <a:t>seperti</a:t>
            </a:r>
            <a:r>
              <a:rPr lang="en-US" altLang="id-ID" sz="2600"/>
              <a:t> distributor/reseller ? </a:t>
            </a:r>
            <a:r>
              <a:rPr lang="en-US" altLang="id-ID" sz="2600" err="1"/>
              <a:t>Apakah</a:t>
            </a:r>
            <a:r>
              <a:rPr lang="en-US" altLang="id-ID" sz="2600"/>
              <a:t> Anda </a:t>
            </a:r>
            <a:r>
              <a:rPr lang="en-US" altLang="id-ID" sz="2600" err="1"/>
              <a:t>akan</a:t>
            </a:r>
            <a:r>
              <a:rPr lang="en-US" altLang="id-ID" sz="2600"/>
              <a:t> </a:t>
            </a:r>
            <a:r>
              <a:rPr lang="en-US" altLang="id-ID" sz="2600" err="1"/>
              <a:t>membuka</a:t>
            </a:r>
            <a:r>
              <a:rPr lang="en-US" altLang="id-ID" sz="2600"/>
              <a:t> </a:t>
            </a:r>
            <a:r>
              <a:rPr lang="en-US" altLang="id-ID" sz="2600" err="1"/>
              <a:t>toko</a:t>
            </a:r>
            <a:r>
              <a:rPr lang="en-US" altLang="id-ID" sz="2600"/>
              <a:t> </a:t>
            </a:r>
            <a:r>
              <a:rPr lang="en-US" altLang="id-ID" sz="2600" err="1"/>
              <a:t>sendiri</a:t>
            </a:r>
            <a:r>
              <a:rPr lang="en-US" altLang="id-ID" sz="2600"/>
              <a:t> ? </a:t>
            </a:r>
            <a:r>
              <a:rPr lang="en-US" altLang="id-ID" sz="2600" err="1"/>
              <a:t>Atau</a:t>
            </a:r>
            <a:r>
              <a:rPr lang="en-US" altLang="id-ID" sz="2600"/>
              <a:t> </a:t>
            </a:r>
            <a:r>
              <a:rPr lang="en-US" altLang="id-ID" sz="2600" err="1"/>
              <a:t>membuka</a:t>
            </a:r>
            <a:r>
              <a:rPr lang="en-US" altLang="id-ID" sz="2600"/>
              <a:t> counter </a:t>
            </a:r>
            <a:r>
              <a:rPr lang="en-US" altLang="id-ID" sz="2600" err="1"/>
              <a:t>kecil</a:t>
            </a:r>
            <a:r>
              <a:rPr lang="en-US" altLang="id-ID" sz="2600"/>
              <a:t> di </a:t>
            </a:r>
            <a:r>
              <a:rPr lang="en-US" altLang="id-ID" sz="2600" err="1"/>
              <a:t>dalam</a:t>
            </a:r>
            <a:r>
              <a:rPr lang="en-US" altLang="id-ID" sz="2600"/>
              <a:t> </a:t>
            </a:r>
            <a:r>
              <a:rPr lang="en-US" altLang="id-ID" sz="2600" err="1"/>
              <a:t>toko</a:t>
            </a:r>
            <a:r>
              <a:rPr lang="en-US" altLang="id-ID" sz="2600"/>
              <a:t> </a:t>
            </a:r>
            <a:r>
              <a:rPr lang="en-US" altLang="id-ID" sz="2600" err="1"/>
              <a:t>besar</a:t>
            </a:r>
            <a:r>
              <a:rPr lang="en-US" altLang="id-ID" sz="2600"/>
              <a:t> </a:t>
            </a:r>
            <a:r>
              <a:rPr lang="en-US" altLang="id-ID" sz="2600" err="1"/>
              <a:t>seperti</a:t>
            </a:r>
            <a:r>
              <a:rPr lang="en-US" altLang="id-ID" sz="2600"/>
              <a:t> </a:t>
            </a:r>
            <a:r>
              <a:rPr lang="en-US" altLang="id-ID" sz="2600" err="1"/>
              <a:t>Matahari</a:t>
            </a:r>
            <a:r>
              <a:rPr lang="en-US" altLang="id-ID" sz="2600"/>
              <a:t> dan di PS ? </a:t>
            </a:r>
            <a:r>
              <a:rPr lang="en-US" altLang="id-ID" sz="2600" err="1"/>
              <a:t>Apakah</a:t>
            </a:r>
            <a:r>
              <a:rPr lang="en-US" altLang="id-ID" sz="2600"/>
              <a:t> Anda </a:t>
            </a:r>
            <a:r>
              <a:rPr lang="en-US" altLang="id-ID" sz="2600" err="1"/>
              <a:t>akan</a:t>
            </a:r>
            <a:r>
              <a:rPr lang="en-US" altLang="id-ID" sz="2600"/>
              <a:t> </a:t>
            </a:r>
            <a:r>
              <a:rPr lang="en-US" altLang="id-ID" sz="2600" err="1"/>
              <a:t>menjual</a:t>
            </a:r>
            <a:r>
              <a:rPr lang="en-US" altLang="id-ID" sz="2600"/>
              <a:t> </a:t>
            </a:r>
            <a:r>
              <a:rPr lang="en-US" altLang="id-ID" sz="2600" err="1"/>
              <a:t>secara</a:t>
            </a:r>
            <a:r>
              <a:rPr lang="en-US" altLang="id-ID" sz="2600"/>
              <a:t> </a:t>
            </a:r>
            <a:r>
              <a:rPr lang="en-US" altLang="id-ID" sz="2600" b="1"/>
              <a:t>online</a:t>
            </a:r>
            <a:r>
              <a:rPr lang="en-US" altLang="id-ID" sz="2600"/>
              <a:t> </a:t>
            </a:r>
            <a:r>
              <a:rPr lang="en-US" altLang="id-ID" sz="2600" err="1"/>
              <a:t>contoh</a:t>
            </a:r>
            <a:r>
              <a:rPr lang="en-US" altLang="id-ID" sz="2600"/>
              <a:t> </a:t>
            </a:r>
            <a:r>
              <a:rPr lang="en-US" altLang="id-ID" sz="2600" b="1"/>
              <a:t>niaga.com</a:t>
            </a:r>
            <a:r>
              <a:rPr lang="en-US" altLang="id-ID" sz="2600"/>
              <a:t> </a:t>
            </a:r>
            <a:r>
              <a:rPr lang="en-US" altLang="id-ID" sz="2600" err="1"/>
              <a:t>atau</a:t>
            </a:r>
            <a:r>
              <a:rPr lang="en-US" altLang="id-ID" sz="2600"/>
              <a:t> </a:t>
            </a:r>
            <a:r>
              <a:rPr lang="en-US" altLang="id-ID" sz="2600" err="1"/>
              <a:t>membuka</a:t>
            </a:r>
            <a:r>
              <a:rPr lang="en-US" altLang="id-ID" sz="2600"/>
              <a:t> </a:t>
            </a:r>
            <a:r>
              <a:rPr lang="en-US" altLang="id-ID" sz="2600" err="1"/>
              <a:t>toko</a:t>
            </a:r>
            <a:r>
              <a:rPr lang="en-US" altLang="id-ID" sz="2600"/>
              <a:t> ?</a:t>
            </a:r>
          </a:p>
          <a:p>
            <a:r>
              <a:rPr lang="en-US" altLang="id-ID" sz="2600" err="1"/>
              <a:t>Dianalisa</a:t>
            </a:r>
            <a:r>
              <a:rPr lang="en-US" altLang="id-ID" sz="2600"/>
              <a:t> </a:t>
            </a:r>
            <a:r>
              <a:rPr lang="en-US" altLang="id-ID" sz="2600" err="1"/>
              <a:t>kelebihan</a:t>
            </a:r>
            <a:r>
              <a:rPr lang="en-US" altLang="id-ID" sz="2600"/>
              <a:t> dan </a:t>
            </a:r>
            <a:r>
              <a:rPr lang="en-US" altLang="id-ID" sz="2600" err="1"/>
              <a:t>kekurangan</a:t>
            </a:r>
            <a:r>
              <a:rPr lang="en-US" altLang="id-ID" sz="2600"/>
              <a:t> </a:t>
            </a:r>
            <a:r>
              <a:rPr lang="en-US" altLang="id-ID" sz="2600" err="1"/>
              <a:t>dari</a:t>
            </a:r>
            <a:r>
              <a:rPr lang="en-US" altLang="id-ID" sz="2600"/>
              <a:t> </a:t>
            </a:r>
            <a:r>
              <a:rPr lang="en-US" altLang="id-ID" sz="2600" err="1"/>
              <a:t>setiap</a:t>
            </a:r>
            <a:r>
              <a:rPr lang="en-US" altLang="id-ID" sz="2600"/>
              <a:t> </a:t>
            </a:r>
            <a:r>
              <a:rPr lang="en-US" altLang="id-ID" sz="2600" err="1"/>
              <a:t>pilihan</a:t>
            </a:r>
            <a:r>
              <a:rPr lang="en-US" altLang="id-ID" sz="2600"/>
              <a:t> di </a:t>
            </a:r>
            <a:r>
              <a:rPr lang="en-US" altLang="id-ID" sz="2600" err="1"/>
              <a:t>atas</a:t>
            </a:r>
            <a:r>
              <a:rPr lang="en-US" altLang="id-ID" sz="2600"/>
              <a:t>, </a:t>
            </a:r>
            <a:r>
              <a:rPr lang="en-US" altLang="id-ID" sz="2600" err="1"/>
              <a:t>lalu</a:t>
            </a:r>
            <a:r>
              <a:rPr lang="en-US" altLang="id-ID" sz="2600"/>
              <a:t> </a:t>
            </a:r>
            <a:r>
              <a:rPr lang="en-US" altLang="id-ID" sz="2600" err="1"/>
              <a:t>pilih</a:t>
            </a:r>
            <a:r>
              <a:rPr lang="en-US" altLang="id-ID" sz="2600"/>
              <a:t> </a:t>
            </a:r>
            <a:r>
              <a:rPr lang="en-US" altLang="id-ID" sz="2600" err="1"/>
              <a:t>yag</a:t>
            </a:r>
            <a:r>
              <a:rPr lang="en-US" altLang="id-ID" sz="2600"/>
              <a:t> </a:t>
            </a:r>
            <a:r>
              <a:rPr lang="en-US" altLang="id-ID" sz="2600" err="1"/>
              <a:t>terbaik</a:t>
            </a:r>
            <a:endParaRPr lang="en-US" altLang="id-ID" sz="2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9" name="Title 1"/>
          <p:cNvSpPr>
            <a:spLocks noGrp="1"/>
          </p:cNvSpPr>
          <p:nvPr>
            <p:ph type="title"/>
          </p:nvPr>
        </p:nvSpPr>
        <p:spPr>
          <a:xfrm>
            <a:off x="686834" y="1153572"/>
            <a:ext cx="3200400" cy="4461163"/>
          </a:xfrm>
        </p:spPr>
        <p:txBody>
          <a:bodyPr>
            <a:normAutofit/>
          </a:bodyPr>
          <a:lstStyle/>
          <a:p>
            <a:r>
              <a:rPr lang="en-US" altLang="id-ID">
                <a:solidFill>
                  <a:srgbClr val="FFFFFF"/>
                </a:solidFill>
              </a:rPr>
              <a:t>4.  Customer Relationship : Marketing</a:t>
            </a:r>
            <a:br>
              <a:rPr lang="en-US" altLang="id-ID">
                <a:solidFill>
                  <a:srgbClr val="FFFFFF"/>
                </a:solidFill>
              </a:rPr>
            </a:br>
            <a:endParaRPr lang="en-US" altLang="id-ID">
              <a:solidFill>
                <a:srgbClr val="FFFFFF"/>
              </a:solidFill>
            </a:endParaRPr>
          </a:p>
        </p:txBody>
      </p:sp>
      <p:sp>
        <p:nvSpPr>
          <p:cNvPr id="114" name="Arc 1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8680" name="Content Placeholder 2"/>
          <p:cNvSpPr>
            <a:spLocks noGrp="1"/>
          </p:cNvSpPr>
          <p:nvPr>
            <p:ph idx="1"/>
          </p:nvPr>
        </p:nvSpPr>
        <p:spPr>
          <a:xfrm>
            <a:off x="4447308" y="591344"/>
            <a:ext cx="6906491" cy="5585619"/>
          </a:xfrm>
        </p:spPr>
        <p:txBody>
          <a:bodyPr anchor="ctr">
            <a:normAutofit/>
          </a:bodyPr>
          <a:lstStyle/>
          <a:p>
            <a:r>
              <a:rPr lang="en-US" altLang="id-ID" sz="2400" err="1"/>
              <a:t>Sebuah</a:t>
            </a:r>
            <a:r>
              <a:rPr lang="en-US" altLang="id-ID" sz="2400"/>
              <a:t> </a:t>
            </a:r>
            <a:r>
              <a:rPr lang="en-US" altLang="id-ID" sz="2400" err="1"/>
              <a:t>bisnis</a:t>
            </a:r>
            <a:r>
              <a:rPr lang="en-US" altLang="id-ID" sz="2400"/>
              <a:t> </a:t>
            </a:r>
            <a:r>
              <a:rPr lang="en-US" altLang="id-ID" sz="2400" err="1"/>
              <a:t>baru</a:t>
            </a:r>
            <a:r>
              <a:rPr lang="en-US" altLang="id-ID" sz="2400"/>
              <a:t> </a:t>
            </a:r>
            <a:r>
              <a:rPr lang="en-US" altLang="id-ID" sz="2400" err="1"/>
              <a:t>harus</a:t>
            </a:r>
            <a:r>
              <a:rPr lang="en-US" altLang="id-ID" sz="2400"/>
              <a:t> </a:t>
            </a:r>
            <a:r>
              <a:rPr lang="en-US" altLang="id-ID" sz="2400" err="1"/>
              <a:t>diketahui</a:t>
            </a:r>
            <a:r>
              <a:rPr lang="en-US" altLang="id-ID" sz="2400"/>
              <a:t> oleh </a:t>
            </a:r>
            <a:r>
              <a:rPr lang="en-US" altLang="id-ID" sz="2400" err="1"/>
              <a:t>calon</a:t>
            </a:r>
            <a:r>
              <a:rPr lang="en-US" altLang="id-ID" sz="2400"/>
              <a:t> </a:t>
            </a:r>
            <a:r>
              <a:rPr lang="en-US" altLang="id-ID" sz="2400" err="1"/>
              <a:t>pelanggan</a:t>
            </a:r>
            <a:r>
              <a:rPr lang="en-US" altLang="id-ID" sz="2400"/>
              <a:t> </a:t>
            </a:r>
            <a:r>
              <a:rPr lang="en-US" altLang="id-ID" sz="2400" err="1"/>
              <a:t>kita</a:t>
            </a:r>
            <a:r>
              <a:rPr lang="en-US" altLang="id-ID" sz="2400"/>
              <a:t>, </a:t>
            </a:r>
            <a:r>
              <a:rPr lang="en-US" altLang="id-ID" sz="2400" err="1"/>
              <a:t>karena</a:t>
            </a:r>
            <a:r>
              <a:rPr lang="en-US" altLang="id-ID" sz="2400"/>
              <a:t> </a:t>
            </a:r>
            <a:r>
              <a:rPr lang="en-US" altLang="id-ID" sz="2400" err="1"/>
              <a:t>itu</a:t>
            </a:r>
            <a:r>
              <a:rPr lang="en-US" altLang="id-ID" sz="2400"/>
              <a:t> </a:t>
            </a:r>
            <a:r>
              <a:rPr lang="en-US" altLang="id-ID" sz="2400" err="1"/>
              <a:t>perlu</a:t>
            </a:r>
            <a:r>
              <a:rPr lang="en-US" altLang="id-ID" sz="2400"/>
              <a:t> “</a:t>
            </a:r>
            <a:r>
              <a:rPr lang="en-US" altLang="id-ID" sz="2400" err="1"/>
              <a:t>menyuarakannya</a:t>
            </a:r>
            <a:r>
              <a:rPr lang="en-US" altLang="id-ID" sz="2400"/>
              <a:t> </a:t>
            </a:r>
            <a:r>
              <a:rPr lang="en-US" altLang="id-ID" sz="2400" err="1"/>
              <a:t>kepada</a:t>
            </a:r>
            <a:r>
              <a:rPr lang="en-US" altLang="id-ID" sz="2400"/>
              <a:t> </a:t>
            </a:r>
            <a:r>
              <a:rPr lang="en-US" altLang="id-ID" sz="2400" err="1"/>
              <a:t>publik</a:t>
            </a:r>
            <a:r>
              <a:rPr lang="en-US" altLang="id-ID" sz="2400"/>
              <a:t>”.</a:t>
            </a:r>
          </a:p>
          <a:p>
            <a:r>
              <a:rPr lang="en-US" altLang="id-ID" sz="2400" err="1"/>
              <a:t>Berbagai</a:t>
            </a:r>
            <a:r>
              <a:rPr lang="en-US" altLang="id-ID" sz="2400"/>
              <a:t> </a:t>
            </a:r>
            <a:r>
              <a:rPr lang="en-US" altLang="id-ID" sz="2400" err="1"/>
              <a:t>cara</a:t>
            </a:r>
            <a:r>
              <a:rPr lang="en-US" altLang="id-ID" sz="2400"/>
              <a:t> </a:t>
            </a:r>
            <a:r>
              <a:rPr lang="en-US" altLang="id-ID" sz="2400" err="1"/>
              <a:t>bisa</a:t>
            </a:r>
            <a:r>
              <a:rPr lang="en-US" altLang="id-ID" sz="2400"/>
              <a:t> </a:t>
            </a:r>
            <a:r>
              <a:rPr lang="en-US" altLang="id-ID" sz="2400" err="1"/>
              <a:t>dilakukan</a:t>
            </a:r>
            <a:r>
              <a:rPr lang="en-US" altLang="id-ID" sz="2400"/>
              <a:t>, </a:t>
            </a:r>
            <a:r>
              <a:rPr lang="en-US" altLang="id-ID" sz="2400" err="1"/>
              <a:t>baik</a:t>
            </a:r>
            <a:r>
              <a:rPr lang="en-US" altLang="id-ID" sz="2400"/>
              <a:t> </a:t>
            </a:r>
            <a:r>
              <a:rPr lang="en-US" altLang="id-ID" sz="2400" b="1"/>
              <a:t>online</a:t>
            </a:r>
            <a:r>
              <a:rPr lang="en-US" altLang="id-ID" sz="2400"/>
              <a:t> </a:t>
            </a:r>
            <a:r>
              <a:rPr lang="en-US" altLang="id-ID" sz="2400" err="1"/>
              <a:t>maupun</a:t>
            </a:r>
            <a:r>
              <a:rPr lang="en-US" altLang="id-ID" sz="2400"/>
              <a:t> </a:t>
            </a:r>
            <a:r>
              <a:rPr lang="en-US" altLang="id-ID" sz="2400" b="1"/>
              <a:t>offline</a:t>
            </a:r>
            <a:r>
              <a:rPr lang="en-US" altLang="id-ID" sz="2400"/>
              <a:t>. </a:t>
            </a:r>
            <a:r>
              <a:rPr lang="en-US" altLang="id-ID" sz="2400" err="1"/>
              <a:t>Kegiatan</a:t>
            </a:r>
            <a:r>
              <a:rPr lang="en-US" altLang="id-ID" sz="2400"/>
              <a:t> offline  </a:t>
            </a:r>
            <a:r>
              <a:rPr lang="en-US" altLang="id-ID" sz="2400" err="1"/>
              <a:t>adalah</a:t>
            </a:r>
            <a:r>
              <a:rPr lang="en-US" altLang="id-ID" sz="2400"/>
              <a:t> </a:t>
            </a:r>
            <a:r>
              <a:rPr lang="en-US" altLang="id-ID" sz="2400" err="1"/>
              <a:t>kegiatan</a:t>
            </a:r>
            <a:r>
              <a:rPr lang="en-US" altLang="id-ID" sz="2400"/>
              <a:t>  yang </a:t>
            </a:r>
            <a:r>
              <a:rPr lang="en-US" altLang="id-ID" sz="2400" err="1"/>
              <a:t>bersifat</a:t>
            </a:r>
            <a:r>
              <a:rPr lang="en-US" altLang="id-ID" sz="2400"/>
              <a:t> </a:t>
            </a:r>
            <a:r>
              <a:rPr lang="en-US" altLang="id-ID" sz="2400" err="1"/>
              <a:t>fisik</a:t>
            </a:r>
            <a:r>
              <a:rPr lang="en-US" altLang="id-ID" sz="2400"/>
              <a:t>, </a:t>
            </a:r>
            <a:r>
              <a:rPr lang="en-US" altLang="id-ID" sz="2400" err="1"/>
              <a:t>misalnya</a:t>
            </a:r>
            <a:r>
              <a:rPr lang="en-US" altLang="id-ID" sz="2400"/>
              <a:t> </a:t>
            </a:r>
            <a:r>
              <a:rPr lang="en-US" altLang="id-ID" sz="2400" err="1"/>
              <a:t>mengadakan</a:t>
            </a:r>
            <a:r>
              <a:rPr lang="en-US" altLang="id-ID" sz="2400"/>
              <a:t> event </a:t>
            </a:r>
            <a:r>
              <a:rPr lang="en-US" altLang="id-ID" sz="2400" err="1"/>
              <a:t>atau</a:t>
            </a:r>
            <a:r>
              <a:rPr lang="en-US" altLang="id-ID" sz="2400"/>
              <a:t> gathering, </a:t>
            </a:r>
            <a:r>
              <a:rPr lang="en-US" altLang="id-ID" sz="2400" err="1"/>
              <a:t>membagikan</a:t>
            </a:r>
            <a:r>
              <a:rPr lang="en-US" altLang="id-ID" sz="2400"/>
              <a:t> </a:t>
            </a:r>
            <a:r>
              <a:rPr lang="en-US" altLang="id-ID" sz="2400" err="1"/>
              <a:t>brosur</a:t>
            </a:r>
            <a:r>
              <a:rPr lang="en-US" altLang="id-ID" sz="2400"/>
              <a:t>, </a:t>
            </a:r>
            <a:r>
              <a:rPr lang="en-US" altLang="id-ID" sz="2400" err="1"/>
              <a:t>memasang</a:t>
            </a:r>
            <a:r>
              <a:rPr lang="en-US" altLang="id-ID" sz="2400"/>
              <a:t> </a:t>
            </a:r>
            <a:r>
              <a:rPr lang="en-US" altLang="id-ID" sz="2400" err="1"/>
              <a:t>spanduk</a:t>
            </a:r>
            <a:r>
              <a:rPr lang="en-US" altLang="id-ID" sz="2400"/>
              <a:t> </a:t>
            </a:r>
            <a:r>
              <a:rPr lang="en-US" altLang="id-ID" sz="2400" err="1"/>
              <a:t>atau</a:t>
            </a:r>
            <a:r>
              <a:rPr lang="en-US" altLang="id-ID" sz="2400"/>
              <a:t> </a:t>
            </a:r>
            <a:r>
              <a:rPr lang="en-US" altLang="id-ID" sz="2400" err="1"/>
              <a:t>baliho</a:t>
            </a:r>
            <a:r>
              <a:rPr lang="en-US" altLang="id-ID" sz="2400"/>
              <a:t> di </a:t>
            </a:r>
            <a:r>
              <a:rPr lang="en-US" altLang="id-ID" sz="2400" err="1"/>
              <a:t>jalan</a:t>
            </a:r>
            <a:r>
              <a:rPr lang="en-US" altLang="id-ID" sz="2400"/>
              <a:t>.</a:t>
            </a:r>
          </a:p>
          <a:p>
            <a:r>
              <a:rPr lang="en-US" altLang="id-ID" sz="2400" err="1"/>
              <a:t>Saat</a:t>
            </a:r>
            <a:r>
              <a:rPr lang="en-US" altLang="id-ID" sz="2400"/>
              <a:t> </a:t>
            </a:r>
            <a:r>
              <a:rPr lang="en-US" altLang="id-ID" sz="2400" err="1"/>
              <a:t>ini</a:t>
            </a:r>
            <a:r>
              <a:rPr lang="en-US" altLang="id-ID" sz="2400"/>
              <a:t> </a:t>
            </a:r>
            <a:r>
              <a:rPr lang="en-US" altLang="id-ID" sz="2400" err="1"/>
              <a:t>kegiatan</a:t>
            </a:r>
            <a:r>
              <a:rPr lang="en-US" altLang="id-ID" sz="2400"/>
              <a:t> </a:t>
            </a:r>
            <a:r>
              <a:rPr lang="en-US" altLang="id-ID" sz="2400" b="1"/>
              <a:t>marketing online </a:t>
            </a:r>
            <a:r>
              <a:rPr lang="en-US" altLang="id-ID" sz="2400" err="1"/>
              <a:t>adalah</a:t>
            </a:r>
            <a:r>
              <a:rPr lang="en-US" altLang="id-ID" sz="2400"/>
              <a:t> </a:t>
            </a:r>
            <a:r>
              <a:rPr lang="en-US" altLang="id-ID" sz="2400" err="1"/>
              <a:t>kegiatan</a:t>
            </a:r>
            <a:r>
              <a:rPr lang="en-US" altLang="id-ID" sz="2400"/>
              <a:t> </a:t>
            </a:r>
            <a:r>
              <a:rPr lang="en-US" altLang="id-ID" sz="2400" err="1"/>
              <a:t>favorit</a:t>
            </a:r>
            <a:r>
              <a:rPr lang="en-US" altLang="id-ID" sz="2400"/>
              <a:t> para </a:t>
            </a:r>
            <a:r>
              <a:rPr lang="en-US" altLang="id-ID" sz="2400" err="1"/>
              <a:t>pemula</a:t>
            </a:r>
            <a:r>
              <a:rPr lang="en-US" altLang="id-ID" sz="2400"/>
              <a:t> </a:t>
            </a:r>
            <a:r>
              <a:rPr lang="en-US" altLang="id-ID" sz="2400" err="1"/>
              <a:t>bisnis</a:t>
            </a:r>
            <a:r>
              <a:rPr lang="en-US" altLang="id-ID" sz="2400"/>
              <a:t>, </a:t>
            </a:r>
            <a:r>
              <a:rPr lang="en-US" altLang="id-ID" sz="2400" err="1"/>
              <a:t>karena</a:t>
            </a:r>
            <a:r>
              <a:rPr lang="en-US" altLang="id-ID" sz="2400"/>
              <a:t> budget yang </a:t>
            </a:r>
            <a:r>
              <a:rPr lang="en-US" altLang="id-ID" sz="2400" err="1"/>
              <a:t>relatif</a:t>
            </a:r>
            <a:r>
              <a:rPr lang="en-US" altLang="id-ID" sz="2400"/>
              <a:t> </a:t>
            </a:r>
            <a:r>
              <a:rPr lang="en-US" altLang="id-ID" sz="2400" err="1"/>
              <a:t>kecil</a:t>
            </a:r>
            <a:r>
              <a:rPr lang="en-US" altLang="id-ID" sz="2400"/>
              <a:t> </a:t>
            </a:r>
            <a:r>
              <a:rPr lang="en-US" altLang="id-ID" sz="2400" err="1"/>
              <a:t>bahkan</a:t>
            </a:r>
            <a:r>
              <a:rPr lang="en-US" altLang="id-ID" sz="2400"/>
              <a:t> </a:t>
            </a:r>
            <a:r>
              <a:rPr lang="en-US" altLang="id-ID" sz="2400" err="1"/>
              <a:t>seringkali</a:t>
            </a:r>
            <a:r>
              <a:rPr lang="en-US" altLang="id-ID" sz="2400"/>
              <a:t> gratis. </a:t>
            </a:r>
          </a:p>
          <a:p>
            <a:r>
              <a:rPr lang="en-US" altLang="id-ID" sz="2400" err="1"/>
              <a:t>Kegiatan</a:t>
            </a:r>
            <a:r>
              <a:rPr lang="en-US" altLang="id-ID" sz="2400"/>
              <a:t> marketing online </a:t>
            </a:r>
            <a:r>
              <a:rPr lang="en-US" altLang="id-ID" sz="2400" err="1"/>
              <a:t>antara</a:t>
            </a:r>
            <a:r>
              <a:rPr lang="en-US" altLang="id-ID" sz="2400"/>
              <a:t> lain </a:t>
            </a:r>
            <a:r>
              <a:rPr lang="en-US" altLang="id-ID" sz="2400" err="1"/>
              <a:t>adalah</a:t>
            </a:r>
            <a:r>
              <a:rPr lang="en-US" altLang="id-ID" sz="2400"/>
              <a:t> </a:t>
            </a:r>
            <a:r>
              <a:rPr lang="en-US" altLang="id-ID" sz="2400" err="1"/>
              <a:t>membuat</a:t>
            </a:r>
            <a:r>
              <a:rPr lang="en-US" altLang="id-ID" sz="2400"/>
              <a:t> blog, </a:t>
            </a:r>
            <a:r>
              <a:rPr lang="en-US" altLang="id-ID" sz="2400" err="1"/>
              <a:t>menggunakan</a:t>
            </a:r>
            <a:r>
              <a:rPr lang="en-US" altLang="id-ID" sz="2400"/>
              <a:t> </a:t>
            </a:r>
            <a:r>
              <a:rPr lang="en-US" altLang="id-ID" sz="2400" err="1"/>
              <a:t>facebook</a:t>
            </a:r>
            <a:r>
              <a:rPr lang="en-US" altLang="id-ID" sz="2400"/>
              <a:t> </a:t>
            </a:r>
            <a:r>
              <a:rPr lang="en-US" altLang="id-ID" sz="2400" err="1"/>
              <a:t>atau</a:t>
            </a:r>
            <a:r>
              <a:rPr lang="en-US" altLang="id-ID" sz="2400"/>
              <a:t> twitter, </a:t>
            </a:r>
            <a:r>
              <a:rPr lang="en-US" altLang="id-ID" sz="2400" err="1"/>
              <a:t>hingga</a:t>
            </a:r>
            <a:r>
              <a:rPr lang="en-US" altLang="id-ID" sz="2400"/>
              <a:t> </a:t>
            </a:r>
            <a:r>
              <a:rPr lang="en-US" altLang="id-ID" sz="2400" err="1"/>
              <a:t>memasang</a:t>
            </a:r>
            <a:r>
              <a:rPr lang="en-US" altLang="id-ID" sz="2400"/>
              <a:t> </a:t>
            </a:r>
            <a:r>
              <a:rPr lang="en-US" altLang="id-ID" sz="2400" err="1"/>
              <a:t>iklan</a:t>
            </a:r>
            <a:r>
              <a:rPr lang="en-US" altLang="id-ID" sz="2400"/>
              <a:t> di Google </a:t>
            </a:r>
            <a:r>
              <a:rPr lang="en-US" altLang="id-ID" sz="2400" err="1"/>
              <a:t>Adwords</a:t>
            </a:r>
            <a:r>
              <a:rPr lang="en-US" altLang="id-ID" sz="2400"/>
              <a:t>.</a:t>
            </a:r>
          </a:p>
          <a:p>
            <a:endParaRPr lang="en-US" altLang="id-ID" sz="2400"/>
          </a:p>
        </p:txBody>
      </p:sp>
      <p:sp>
        <p:nvSpPr>
          <p:cNvPr id="1048681" name="Slide Number Placeholder 3"/>
          <p:cNvSpPr>
            <a:spLocks noGrp="1"/>
          </p:cNvSpPr>
          <p:nvPr>
            <p:ph type="sldNum" sz="quarter" idx="10"/>
          </p:nvPr>
        </p:nvSpPr>
        <p:spPr>
          <a:xfrm>
            <a:off x="9541564" y="6356350"/>
            <a:ext cx="1812235"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2804E200-ED2B-4282-8A14-E610FD09AE9C}" type="slidenum">
              <a:rPr lang="en-US" altLang="id-ID" b="0">
                <a:latin typeface="Trebuchet MS" panose="020B0603020202020204" pitchFamily="34" charset="0"/>
              </a:rPr>
              <a:pPr eaLnBrk="1" hangingPunct="1">
                <a:spcAft>
                  <a:spcPts val="600"/>
                </a:spcAft>
              </a:pPr>
              <a:t>8</a:t>
            </a:fld>
            <a:endParaRPr lang="en-US" altLang="id-ID" b="0">
              <a:latin typeface="Trebuchet MS" panose="020B0603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2" name="Title 1"/>
          <p:cNvSpPr>
            <a:spLocks noGrp="1"/>
          </p:cNvSpPr>
          <p:nvPr>
            <p:ph type="title"/>
          </p:nvPr>
        </p:nvSpPr>
        <p:spPr>
          <a:xfrm>
            <a:off x="956826" y="1112969"/>
            <a:ext cx="3937298" cy="4166010"/>
          </a:xfrm>
        </p:spPr>
        <p:txBody>
          <a:bodyPr>
            <a:normAutofit/>
          </a:bodyPr>
          <a:lstStyle/>
          <a:p>
            <a:r>
              <a:rPr lang="en-US" altLang="id-ID">
                <a:solidFill>
                  <a:srgbClr val="FFFFFF"/>
                </a:solidFill>
              </a:rPr>
              <a:t>5. Revenue Stream : Sumber Pendapatan</a:t>
            </a:r>
          </a:p>
        </p:txBody>
      </p:sp>
      <p:sp>
        <p:nvSpPr>
          <p:cNvPr id="117" name="Freeform: Shape 11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8683" name="Content Placeholder 2"/>
          <p:cNvSpPr>
            <a:spLocks noGrp="1"/>
          </p:cNvSpPr>
          <p:nvPr>
            <p:ph idx="1"/>
          </p:nvPr>
        </p:nvSpPr>
        <p:spPr>
          <a:xfrm>
            <a:off x="6096000" y="820880"/>
            <a:ext cx="5257799" cy="4889350"/>
          </a:xfrm>
        </p:spPr>
        <p:txBody>
          <a:bodyPr anchor="t">
            <a:normAutofit/>
          </a:bodyPr>
          <a:lstStyle/>
          <a:p>
            <a:pPr>
              <a:spcBef>
                <a:spcPct val="0"/>
              </a:spcBef>
              <a:spcAft>
                <a:spcPts val="600"/>
              </a:spcAft>
            </a:pPr>
            <a:r>
              <a:rPr lang="en-US" altLang="id-ID" sz="2000" dirty="0" err="1"/>
              <a:t>Sejak</a:t>
            </a:r>
            <a:r>
              <a:rPr lang="en-US" altLang="id-ID" sz="2000" dirty="0"/>
              <a:t> </a:t>
            </a:r>
            <a:r>
              <a:rPr lang="en-US" altLang="id-ID" sz="2000" dirty="0" err="1"/>
              <a:t>awal</a:t>
            </a:r>
            <a:r>
              <a:rPr lang="en-US" altLang="id-ID" sz="2000" dirty="0"/>
              <a:t>, </a:t>
            </a:r>
            <a:r>
              <a:rPr lang="en-US" altLang="id-ID" sz="2000" dirty="0" err="1"/>
              <a:t>tentukan</a:t>
            </a:r>
            <a:r>
              <a:rPr lang="en-US" altLang="id-ID" sz="2000" dirty="0"/>
              <a:t> </a:t>
            </a:r>
            <a:r>
              <a:rPr lang="en-US" altLang="id-ID" sz="2000" dirty="0" err="1"/>
              <a:t>jenis-jenis</a:t>
            </a:r>
            <a:r>
              <a:rPr lang="en-US" altLang="id-ID" sz="2000" dirty="0"/>
              <a:t> </a:t>
            </a:r>
            <a:r>
              <a:rPr lang="en-US" altLang="id-ID" sz="2000" dirty="0" err="1"/>
              <a:t>pendapatan</a:t>
            </a:r>
            <a:r>
              <a:rPr lang="en-US" altLang="id-ID" sz="2000" dirty="0"/>
              <a:t> Anda. </a:t>
            </a:r>
            <a:endParaRPr lang="en-US" altLang="id-ID" sz="2000"/>
          </a:p>
          <a:p>
            <a:pPr>
              <a:spcBef>
                <a:spcPct val="0"/>
              </a:spcBef>
              <a:spcAft>
                <a:spcPts val="600"/>
              </a:spcAft>
            </a:pPr>
            <a:r>
              <a:rPr lang="en-US" altLang="id-ID" sz="2000" dirty="0" err="1"/>
              <a:t>Apakah</a:t>
            </a:r>
            <a:r>
              <a:rPr lang="en-US" altLang="id-ID" sz="2000" dirty="0"/>
              <a:t> </a:t>
            </a:r>
            <a:r>
              <a:rPr lang="en-US" altLang="id-ID" sz="2000" dirty="0" err="1"/>
              <a:t>akan</a:t>
            </a:r>
            <a:r>
              <a:rPr lang="en-US" altLang="id-ID" sz="2000" dirty="0"/>
              <a:t> </a:t>
            </a:r>
            <a:r>
              <a:rPr lang="en-US" altLang="id-ID" sz="2000" dirty="0" err="1"/>
              <a:t>membuat</a:t>
            </a:r>
            <a:r>
              <a:rPr lang="en-US" altLang="id-ID" sz="2000" dirty="0"/>
              <a:t> media online dan </a:t>
            </a:r>
            <a:r>
              <a:rPr lang="en-US" altLang="id-ID" sz="2000" dirty="0" err="1"/>
              <a:t>mendapatkan</a:t>
            </a:r>
            <a:r>
              <a:rPr lang="en-US" altLang="id-ID" sz="2000" dirty="0"/>
              <a:t> </a:t>
            </a:r>
            <a:r>
              <a:rPr lang="en-US" altLang="id-ID" sz="2000" dirty="0" err="1"/>
              <a:t>pendapatan</a:t>
            </a:r>
            <a:r>
              <a:rPr lang="en-US" altLang="id-ID" sz="2000" dirty="0"/>
              <a:t> </a:t>
            </a:r>
            <a:r>
              <a:rPr lang="en-US" altLang="id-ID" sz="2000" dirty="0" err="1"/>
              <a:t>dari</a:t>
            </a:r>
            <a:r>
              <a:rPr lang="en-US" altLang="id-ID" sz="2000" dirty="0"/>
              <a:t> </a:t>
            </a:r>
            <a:r>
              <a:rPr lang="en-US" altLang="id-ID" sz="2000" dirty="0" err="1"/>
              <a:t>iklan</a:t>
            </a:r>
            <a:r>
              <a:rPr lang="en-US" altLang="id-ID" sz="2000" dirty="0"/>
              <a:t> ? </a:t>
            </a:r>
            <a:endParaRPr lang="en-US" altLang="id-ID" sz="2000"/>
          </a:p>
          <a:p>
            <a:pPr>
              <a:spcBef>
                <a:spcPct val="0"/>
              </a:spcBef>
              <a:spcAft>
                <a:spcPts val="600"/>
              </a:spcAft>
            </a:pPr>
            <a:r>
              <a:rPr lang="en-US" altLang="id-ID" sz="2000" dirty="0" err="1"/>
              <a:t>Apakah</a:t>
            </a:r>
            <a:r>
              <a:rPr lang="en-US" altLang="id-ID" sz="2000" dirty="0"/>
              <a:t> </a:t>
            </a:r>
            <a:r>
              <a:rPr lang="en-US" altLang="id-ID" sz="2000" dirty="0" err="1"/>
              <a:t>akan</a:t>
            </a:r>
            <a:r>
              <a:rPr lang="en-US" altLang="id-ID" sz="2000" dirty="0"/>
              <a:t> </a:t>
            </a:r>
            <a:r>
              <a:rPr lang="en-US" altLang="id-ID" sz="2000" dirty="0" err="1"/>
              <a:t>membuat</a:t>
            </a:r>
            <a:r>
              <a:rPr lang="en-US" altLang="id-ID" sz="2000" dirty="0"/>
              <a:t> </a:t>
            </a:r>
            <a:r>
              <a:rPr lang="en-US" altLang="id-ID" sz="2000" dirty="0" err="1"/>
              <a:t>toko</a:t>
            </a:r>
            <a:r>
              <a:rPr lang="en-US" altLang="id-ID" sz="2000" dirty="0"/>
              <a:t> dan </a:t>
            </a:r>
            <a:r>
              <a:rPr lang="en-US" altLang="id-ID" sz="2000" dirty="0" err="1"/>
              <a:t>mendapatkan</a:t>
            </a:r>
            <a:r>
              <a:rPr lang="en-US" altLang="id-ID" sz="2000" dirty="0"/>
              <a:t> </a:t>
            </a:r>
            <a:r>
              <a:rPr lang="en-US" altLang="id-ID" sz="2000" dirty="0" err="1"/>
              <a:t>penghasilan</a:t>
            </a:r>
            <a:r>
              <a:rPr lang="en-US" altLang="id-ID" sz="2000" dirty="0"/>
              <a:t> </a:t>
            </a:r>
            <a:r>
              <a:rPr lang="en-US" altLang="id-ID" sz="2000" dirty="0" err="1"/>
              <a:t>dari</a:t>
            </a:r>
            <a:r>
              <a:rPr lang="en-US" altLang="id-ID" sz="2000" dirty="0"/>
              <a:t> volume </a:t>
            </a:r>
            <a:r>
              <a:rPr lang="en-US" altLang="id-ID" sz="2000" dirty="0" err="1"/>
              <a:t>penjualan</a:t>
            </a:r>
            <a:r>
              <a:rPr lang="en-US" altLang="id-ID" sz="2000" dirty="0"/>
              <a:t> ? </a:t>
            </a:r>
            <a:endParaRPr lang="en-US" altLang="id-ID" sz="2000"/>
          </a:p>
          <a:p>
            <a:pPr>
              <a:spcBef>
                <a:spcPct val="0"/>
              </a:spcBef>
              <a:spcAft>
                <a:spcPts val="600"/>
              </a:spcAft>
            </a:pPr>
            <a:r>
              <a:rPr lang="en-US" altLang="id-ID" sz="2000" dirty="0" err="1"/>
              <a:t>Apakah</a:t>
            </a:r>
            <a:r>
              <a:rPr lang="en-US" altLang="id-ID" sz="2000" dirty="0"/>
              <a:t> </a:t>
            </a:r>
            <a:r>
              <a:rPr lang="en-US" altLang="id-ID" sz="2000" dirty="0" err="1"/>
              <a:t>akan</a:t>
            </a:r>
            <a:r>
              <a:rPr lang="en-US" altLang="id-ID" sz="2000" dirty="0"/>
              <a:t> </a:t>
            </a:r>
            <a:r>
              <a:rPr lang="en-US" altLang="id-ID" sz="2000" dirty="0" err="1"/>
              <a:t>membuat</a:t>
            </a:r>
            <a:r>
              <a:rPr lang="en-US" altLang="id-ID" sz="2000" dirty="0"/>
              <a:t> </a:t>
            </a:r>
            <a:r>
              <a:rPr lang="en-US" altLang="id-ID" sz="2000" i="1" dirty="0" err="1"/>
              <a:t>perusahaan</a:t>
            </a:r>
            <a:r>
              <a:rPr lang="en-US" altLang="id-ID" sz="2000" i="1" dirty="0"/>
              <a:t> design </a:t>
            </a:r>
            <a:r>
              <a:rPr lang="en-US" altLang="id-ID" sz="2000" dirty="0" err="1"/>
              <a:t>lalu</a:t>
            </a:r>
            <a:r>
              <a:rPr lang="en-US" altLang="id-ID" sz="2000" dirty="0"/>
              <a:t> </a:t>
            </a:r>
            <a:r>
              <a:rPr lang="en-US" altLang="id-ID" sz="2000" dirty="0" err="1"/>
              <a:t>mendapatkan</a:t>
            </a:r>
            <a:r>
              <a:rPr lang="en-US" altLang="id-ID" sz="2000" dirty="0"/>
              <a:t> fee design ? </a:t>
            </a:r>
            <a:endParaRPr lang="en-US" altLang="id-ID" sz="2000"/>
          </a:p>
          <a:p>
            <a:pPr>
              <a:spcBef>
                <a:spcPct val="0"/>
              </a:spcBef>
              <a:spcAft>
                <a:spcPts val="600"/>
              </a:spcAft>
            </a:pPr>
            <a:r>
              <a:rPr lang="en-US" altLang="id-ID" sz="2000" dirty="0" err="1"/>
              <a:t>Putuskan</a:t>
            </a:r>
            <a:r>
              <a:rPr lang="en-US" altLang="id-ID" sz="2000" dirty="0"/>
              <a:t> dan </a:t>
            </a:r>
            <a:r>
              <a:rPr lang="en-US" altLang="id-ID" sz="2000" dirty="0" err="1"/>
              <a:t>tentukan</a:t>
            </a:r>
            <a:r>
              <a:rPr lang="en-US" altLang="id-ID" sz="2000" dirty="0"/>
              <a:t> target </a:t>
            </a:r>
            <a:r>
              <a:rPr lang="en-US" altLang="id-ID" sz="2000" dirty="0" err="1"/>
              <a:t>pendapatan</a:t>
            </a:r>
            <a:r>
              <a:rPr lang="en-US" altLang="id-ID" sz="2000" dirty="0"/>
              <a:t> per </a:t>
            </a:r>
            <a:r>
              <a:rPr lang="en-US" altLang="id-ID" sz="2000" dirty="0" err="1"/>
              <a:t>bulan</a:t>
            </a:r>
            <a:r>
              <a:rPr lang="en-US" altLang="id-ID" sz="2000" dirty="0"/>
              <a:t>. </a:t>
            </a:r>
            <a:endParaRPr lang="en-US" altLang="id-ID" sz="2000"/>
          </a:p>
          <a:p>
            <a:pPr>
              <a:spcBef>
                <a:spcPct val="0"/>
              </a:spcBef>
              <a:spcAft>
                <a:spcPts val="600"/>
              </a:spcAft>
            </a:pPr>
            <a:r>
              <a:rPr lang="en-US" altLang="id-ID" sz="2000" dirty="0" err="1"/>
              <a:t>Jangan</a:t>
            </a:r>
            <a:r>
              <a:rPr lang="en-US" altLang="id-ID" sz="2000" dirty="0"/>
              <a:t> </a:t>
            </a:r>
            <a:r>
              <a:rPr lang="en-US" altLang="id-ID" sz="2000" dirty="0" err="1"/>
              <a:t>pernah</a:t>
            </a:r>
            <a:r>
              <a:rPr lang="en-US" altLang="id-ID" sz="2000" dirty="0"/>
              <a:t> </a:t>
            </a:r>
            <a:r>
              <a:rPr lang="en-US" altLang="id-ID" sz="2000" dirty="0" err="1"/>
              <a:t>membuat</a:t>
            </a:r>
            <a:r>
              <a:rPr lang="en-US" altLang="id-ID" sz="2000" dirty="0"/>
              <a:t> </a:t>
            </a:r>
            <a:r>
              <a:rPr lang="en-US" altLang="id-ID" sz="2000" dirty="0" err="1"/>
              <a:t>bisnis</a:t>
            </a:r>
            <a:r>
              <a:rPr lang="en-US" altLang="id-ID" sz="2000" dirty="0"/>
              <a:t> </a:t>
            </a:r>
            <a:r>
              <a:rPr lang="en-US" altLang="id-ID" sz="2000" dirty="0" err="1"/>
              <a:t>tanpa</a:t>
            </a:r>
            <a:r>
              <a:rPr lang="en-US" altLang="id-ID" sz="2000" dirty="0"/>
              <a:t> </a:t>
            </a:r>
            <a:r>
              <a:rPr lang="en-US" altLang="id-ID" sz="2000" dirty="0" err="1"/>
              <a:t>memikirkan</a:t>
            </a:r>
            <a:r>
              <a:rPr lang="en-US" altLang="id-ID" sz="2000" dirty="0"/>
              <a:t> </a:t>
            </a:r>
            <a:r>
              <a:rPr lang="en-US" altLang="id-ID" sz="2000" dirty="0" err="1"/>
              <a:t>rencana</a:t>
            </a:r>
            <a:r>
              <a:rPr lang="en-US" altLang="id-ID" sz="2000" dirty="0"/>
              <a:t> </a:t>
            </a:r>
            <a:r>
              <a:rPr lang="en-US" altLang="id-ID" sz="2000" dirty="0" err="1"/>
              <a:t>pendapatan</a:t>
            </a:r>
            <a:r>
              <a:rPr lang="en-US" altLang="id-ID" sz="2000" dirty="0"/>
              <a:t> dan </a:t>
            </a:r>
            <a:r>
              <a:rPr lang="en-US" altLang="id-ID" sz="2000" dirty="0" err="1"/>
              <a:t>berpikir</a:t>
            </a:r>
            <a:r>
              <a:rPr lang="en-US" altLang="id-ID" sz="2000" dirty="0"/>
              <a:t> : “</a:t>
            </a:r>
            <a:r>
              <a:rPr lang="en-US" altLang="id-ID" sz="2000" dirty="0" err="1"/>
              <a:t>lihat</a:t>
            </a:r>
            <a:r>
              <a:rPr lang="en-US" altLang="id-ID" sz="2000" dirty="0"/>
              <a:t> </a:t>
            </a:r>
            <a:r>
              <a:rPr lang="en-US" altLang="id-ID" sz="2000" dirty="0" err="1"/>
              <a:t>saja</a:t>
            </a:r>
            <a:r>
              <a:rPr lang="en-US" altLang="id-ID" sz="2000" dirty="0"/>
              <a:t> </a:t>
            </a:r>
            <a:r>
              <a:rPr lang="en-US" altLang="id-ID" sz="2000" dirty="0" err="1"/>
              <a:t>nanti</a:t>
            </a:r>
            <a:r>
              <a:rPr lang="en-US" altLang="id-ID" sz="2000" dirty="0"/>
              <a:t> </a:t>
            </a:r>
            <a:r>
              <a:rPr lang="en-US" altLang="id-ID" sz="2000" dirty="0" err="1"/>
              <a:t>dapat</a:t>
            </a:r>
            <a:r>
              <a:rPr lang="en-US" altLang="id-ID" sz="2000" dirty="0"/>
              <a:t> </a:t>
            </a:r>
            <a:r>
              <a:rPr lang="en-US" altLang="id-ID" sz="2000" dirty="0" err="1"/>
              <a:t>duit</a:t>
            </a:r>
            <a:r>
              <a:rPr lang="en-US" altLang="id-ID" sz="2000" dirty="0"/>
              <a:t> </a:t>
            </a:r>
            <a:r>
              <a:rPr lang="en-US" altLang="id-ID" sz="2000" dirty="0" err="1"/>
              <a:t>dari</a:t>
            </a:r>
            <a:r>
              <a:rPr lang="en-US" altLang="id-ID" sz="2000" dirty="0"/>
              <a:t> mana”</a:t>
            </a:r>
            <a:endParaRPr lang="en-US" altLang="id-ID" sz="2000"/>
          </a:p>
          <a:p>
            <a:pPr>
              <a:spcBef>
                <a:spcPct val="0"/>
              </a:spcBef>
              <a:spcAft>
                <a:spcPts val="600"/>
              </a:spcAft>
              <a:buFontTx/>
              <a:buNone/>
            </a:pPr>
            <a:endParaRPr lang="en-US" altLang="id-ID" sz="2000"/>
          </a:p>
          <a:p>
            <a:pPr>
              <a:spcBef>
                <a:spcPct val="0"/>
              </a:spcBef>
              <a:spcAft>
                <a:spcPts val="600"/>
              </a:spcAft>
            </a:pPr>
            <a:endParaRPr lang="en-US" altLang="id-ID" sz="2000"/>
          </a:p>
        </p:txBody>
      </p:sp>
      <p:sp>
        <p:nvSpPr>
          <p:cNvPr id="123" name="Freeform: Shape 12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8684" name="Slide Number Placeholder 3"/>
          <p:cNvSpPr>
            <a:spLocks noGrp="1"/>
          </p:cNvSpPr>
          <p:nvPr>
            <p:ph type="sldNum" sz="quarter" idx="10"/>
          </p:nvPr>
        </p:nvSpPr>
        <p:spPr>
          <a:xfrm>
            <a:off x="10506330" y="6356350"/>
            <a:ext cx="847470" cy="365125"/>
          </a:xfrm>
        </p:spPr>
        <p:txBody>
          <a:bodyPr>
            <a:norm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Aft>
                <a:spcPts val="600"/>
              </a:spcAft>
            </a:pPr>
            <a:fld id="{8085D957-27E1-440D-9555-D7F00BC4E4FE}" type="slidenum">
              <a:rPr lang="en-US" altLang="id-ID" b="0">
                <a:latin typeface="Trebuchet MS" panose="020B0603020202020204" pitchFamily="34" charset="0"/>
              </a:rPr>
              <a:pPr eaLnBrk="1" hangingPunct="1">
                <a:spcAft>
                  <a:spcPts val="600"/>
                </a:spcAft>
              </a:pPr>
              <a:t>9</a:t>
            </a:fld>
            <a:endParaRPr lang="en-US" altLang="id-ID" b="0">
              <a:latin typeface="Trebuchet MS" panose="020B0603020202020204" pitchFamily="34" charset="0"/>
            </a:endParaRPr>
          </a:p>
        </p:txBody>
      </p:sp>
    </p:spTree>
  </p:cSld>
  <p:clrMapOvr>
    <a:masterClrMapping/>
  </p:clrMapOvr>
</p:sld>
</file>

<file path=ppt/theme/theme1.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1355</Words>
  <Application>Microsoft Office PowerPoint</Application>
  <PresentationFormat>Layar Lebar</PresentationFormat>
  <Paragraphs>142</Paragraphs>
  <Slides>25</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25</vt:i4>
      </vt:variant>
    </vt:vector>
  </HeadingPairs>
  <TitlesOfParts>
    <vt:vector size="31" baseType="lpstr">
      <vt:lpstr>Arial</vt:lpstr>
      <vt:lpstr>Calibri</vt:lpstr>
      <vt:lpstr>Calibri Light</vt:lpstr>
      <vt:lpstr>Trebuchet MS</vt:lpstr>
      <vt:lpstr>Verdana</vt:lpstr>
      <vt:lpstr>Tema Office</vt:lpstr>
      <vt:lpstr>Presentasi PowerPoint</vt:lpstr>
      <vt:lpstr>Presentasi PowerPoint</vt:lpstr>
      <vt:lpstr>Alasan menggunakan BMC</vt:lpstr>
      <vt:lpstr>Presentasi PowerPoint</vt:lpstr>
      <vt:lpstr>1.  Customer Segment : Mengetahui Pelanggan  </vt:lpstr>
      <vt:lpstr>2.  Value Proposition : Apa yang ditawarkan ? </vt:lpstr>
      <vt:lpstr>3.  Channel : Saluran Distribusi </vt:lpstr>
      <vt:lpstr>4.  Customer Relationship : Marketing </vt:lpstr>
      <vt:lpstr>5. Revenue Stream : Sumber Pendapatan</vt:lpstr>
      <vt:lpstr>6. Key Partner : Mitra Utama </vt:lpstr>
      <vt:lpstr>7. Key Activities : Kegiatan Bisnis</vt:lpstr>
      <vt:lpstr>8. Key Resources : Sumberdaya Utama</vt:lpstr>
      <vt:lpstr>9. Cost Structure : Struktur Biaya</vt:lpstr>
      <vt:lpstr>Presentasi PowerPoint</vt:lpstr>
      <vt:lpstr>Presentasi PowerPoint</vt:lpstr>
      <vt:lpstr>Type of Market</vt:lpstr>
      <vt:lpstr>Kategori Customer Segment</vt:lpstr>
      <vt:lpstr>Presentasi PowerPoint</vt:lpstr>
      <vt:lpstr>What Value do We Deliver to The Customers? </vt:lpstr>
      <vt:lpstr>Kategori Value Proposition</vt:lpstr>
      <vt:lpstr>Presentasi PowerPoint</vt:lpstr>
      <vt:lpstr>Contoh Value Proposition</vt:lpstr>
      <vt:lpstr>Customer Relationships (CR)</vt:lpstr>
      <vt:lpstr>Tipe dari Customer Relationship</vt:lpstr>
      <vt:lpstr>Kategori Customer Relationship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dc:creator>Nurina</dc:creator>
  <cp:lastModifiedBy>Nurina</cp:lastModifiedBy>
  <cp:revision>2</cp:revision>
  <dcterms:created xsi:type="dcterms:W3CDTF">2021-09-26T10:23:09Z</dcterms:created>
  <dcterms:modified xsi:type="dcterms:W3CDTF">2021-09-26T10:30:08Z</dcterms:modified>
</cp:coreProperties>
</file>