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rial Black" panose="020B0A04020102020204" pitchFamily="34" charset="0"/>
      <p:regular r:id="rId15"/>
      <p:bold r:id="rId16"/>
    </p:embeddedFont>
    <p:embeddedFont>
      <p:font typeface="Calibri" panose="020F0502020204030204" pitchFamily="34" charset="0"/>
      <p:regular r:id="rId17"/>
      <p:bold r:id="rId18"/>
      <p:italic r:id="rId19"/>
      <p:boldItalic r:id="rId20"/>
    </p:embeddedFont>
    <p:embeddedFont>
      <p:font typeface="Poppins" panose="020B0604020202020204" charset="0"/>
      <p:regular r:id="rId21"/>
      <p:bold r:id="rId22"/>
      <p:italic r:id="rId23"/>
      <p:boldItalic r:id="rId24"/>
    </p:embeddedFont>
    <p:embeddedFont>
      <p:font typeface="Poppins ExtraBold" panose="020B0604020202020204" charset="0"/>
      <p:bold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a1Mna0NC6HUeR+iOHsJroncTI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408"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1792288" y="612775"/>
            <a:ext cx="5486400" cy="4114800"/>
          </a:xfrm>
          <a:prstGeom prst="rect">
            <a:avLst/>
          </a:prstGeom>
          <a:noFill/>
          <a:ln>
            <a:noFill/>
          </a:ln>
        </p:spPr>
      </p:sp>
      <p:sp>
        <p:nvSpPr>
          <p:cNvPr id="64" name="Google Shape;64;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6176"/>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mt="58000"/>
          </a:blip>
          <a:srcRect t="9438" b="9438"/>
          <a:stretch/>
        </p:blipFill>
        <p:spPr>
          <a:xfrm>
            <a:off x="695078" y="577018"/>
            <a:ext cx="16897845" cy="9132964"/>
          </a:xfrm>
          <a:prstGeom prst="rect">
            <a:avLst/>
          </a:prstGeom>
          <a:noFill/>
          <a:ln>
            <a:noFill/>
          </a:ln>
        </p:spPr>
      </p:pic>
      <p:sp>
        <p:nvSpPr>
          <p:cNvPr id="85" name="Google Shape;85;p1"/>
          <p:cNvSpPr txBox="1"/>
          <p:nvPr/>
        </p:nvSpPr>
        <p:spPr>
          <a:xfrm>
            <a:off x="1638204" y="4772025"/>
            <a:ext cx="15621096" cy="4577296"/>
          </a:xfrm>
          <a:prstGeom prst="rect">
            <a:avLst/>
          </a:prstGeom>
          <a:noFill/>
          <a:ln>
            <a:noFill/>
          </a:ln>
        </p:spPr>
        <p:txBody>
          <a:bodyPr spcFirstLastPara="1" wrap="square" lIns="0" tIns="0" rIns="0" bIns="0" anchor="t" anchorCtr="0">
            <a:spAutoFit/>
          </a:bodyPr>
          <a:lstStyle/>
          <a:p>
            <a:pPr marL="0" marR="0" lvl="0" indent="0" algn="r" rtl="0">
              <a:lnSpc>
                <a:spcPct val="139998"/>
              </a:lnSpc>
              <a:spcBef>
                <a:spcPts val="0"/>
              </a:spcBef>
              <a:spcAft>
                <a:spcPts val="0"/>
              </a:spcAft>
              <a:buNone/>
            </a:pPr>
            <a:r>
              <a:rPr lang="en-US" sz="12803" b="0" i="0" u="none" strike="noStrike" cap="none">
                <a:solidFill>
                  <a:srgbClr val="FFBA00"/>
                </a:solidFill>
                <a:latin typeface="Poppins ExtraBold"/>
                <a:ea typeface="Poppins ExtraBold"/>
                <a:cs typeface="Poppins ExtraBold"/>
                <a:sym typeface="Poppins ExtraBold"/>
              </a:rPr>
              <a:t>PENGANTAR PSIKOLOGI KLINIS</a:t>
            </a:r>
            <a:endParaRPr/>
          </a:p>
        </p:txBody>
      </p:sp>
      <p:sp>
        <p:nvSpPr>
          <p:cNvPr id="86" name="Google Shape;86;p1"/>
          <p:cNvSpPr txBox="1"/>
          <p:nvPr/>
        </p:nvSpPr>
        <p:spPr>
          <a:xfrm>
            <a:off x="1100606" y="642601"/>
            <a:ext cx="3248954" cy="1683609"/>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9943" b="0" i="0" u="none" strike="noStrike" cap="none">
                <a:solidFill>
                  <a:srgbClr val="FFBA00"/>
                </a:solidFill>
                <a:latin typeface="Arial"/>
                <a:ea typeface="Arial"/>
                <a:cs typeface="Arial"/>
                <a:sym typeface="Arial"/>
              </a:rPr>
              <a:t>BAB 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D6176"/>
        </a:solidFill>
        <a:effectLst/>
      </p:bgPr>
    </p:bg>
    <p:spTree>
      <p:nvGrpSpPr>
        <p:cNvPr id="1" name="Shape 239"/>
        <p:cNvGrpSpPr/>
        <p:nvPr/>
      </p:nvGrpSpPr>
      <p:grpSpPr>
        <a:xfrm>
          <a:off x="0" y="0"/>
          <a:ext cx="0" cy="0"/>
          <a:chOff x="0" y="0"/>
          <a:chExt cx="0" cy="0"/>
        </a:xfrm>
      </p:grpSpPr>
      <p:sp>
        <p:nvSpPr>
          <p:cNvPr id="240" name="Google Shape;240;p10"/>
          <p:cNvSpPr txBox="1"/>
          <p:nvPr/>
        </p:nvSpPr>
        <p:spPr>
          <a:xfrm>
            <a:off x="1099553" y="145324"/>
            <a:ext cx="16088894" cy="1141153"/>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6619" b="0" i="0" u="none" strike="noStrike" cap="none">
                <a:solidFill>
                  <a:srgbClr val="FFBA00"/>
                </a:solidFill>
                <a:latin typeface="Arial"/>
                <a:ea typeface="Arial"/>
                <a:cs typeface="Arial"/>
                <a:sym typeface="Arial"/>
              </a:rPr>
              <a:t>Penilaian pada Lingkup Psikologi Klinis</a:t>
            </a:r>
            <a:endParaRPr/>
          </a:p>
        </p:txBody>
      </p:sp>
      <p:grpSp>
        <p:nvGrpSpPr>
          <p:cNvPr id="241" name="Google Shape;241;p10"/>
          <p:cNvGrpSpPr/>
          <p:nvPr/>
        </p:nvGrpSpPr>
        <p:grpSpPr>
          <a:xfrm>
            <a:off x="586108" y="1431547"/>
            <a:ext cx="16673192" cy="3342766"/>
            <a:chOff x="0" y="-38100"/>
            <a:chExt cx="4391293" cy="880399"/>
          </a:xfrm>
        </p:grpSpPr>
        <p:sp>
          <p:nvSpPr>
            <p:cNvPr id="242" name="Google Shape;242;p10"/>
            <p:cNvSpPr/>
            <p:nvPr/>
          </p:nvSpPr>
          <p:spPr>
            <a:xfrm>
              <a:off x="0" y="0"/>
              <a:ext cx="4391293" cy="842299"/>
            </a:xfrm>
            <a:custGeom>
              <a:avLst/>
              <a:gdLst/>
              <a:ahLst/>
              <a:cxnLst/>
              <a:rect l="l" t="t" r="r" b="b"/>
              <a:pathLst>
                <a:path w="4391293" h="842299" extrusionOk="0">
                  <a:moveTo>
                    <a:pt x="23681" y="0"/>
                  </a:moveTo>
                  <a:lnTo>
                    <a:pt x="4367612" y="0"/>
                  </a:lnTo>
                  <a:cubicBezTo>
                    <a:pt x="4380691" y="0"/>
                    <a:pt x="4391293" y="10602"/>
                    <a:pt x="4391293" y="23681"/>
                  </a:cubicBezTo>
                  <a:lnTo>
                    <a:pt x="4391293" y="818618"/>
                  </a:lnTo>
                  <a:cubicBezTo>
                    <a:pt x="4391293" y="831697"/>
                    <a:pt x="4380691" y="842299"/>
                    <a:pt x="4367612" y="842299"/>
                  </a:cubicBezTo>
                  <a:lnTo>
                    <a:pt x="23681" y="842299"/>
                  </a:lnTo>
                  <a:cubicBezTo>
                    <a:pt x="10602" y="842299"/>
                    <a:pt x="0" y="831697"/>
                    <a:pt x="0" y="818618"/>
                  </a:cubicBezTo>
                  <a:lnTo>
                    <a:pt x="0" y="23681"/>
                  </a:lnTo>
                  <a:cubicBezTo>
                    <a:pt x="0" y="10602"/>
                    <a:pt x="10602" y="0"/>
                    <a:pt x="23681"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4" name="Google Shape;244;p10"/>
          <p:cNvSpPr txBox="1"/>
          <p:nvPr/>
        </p:nvSpPr>
        <p:spPr>
          <a:xfrm>
            <a:off x="1099553" y="1904237"/>
            <a:ext cx="15758700" cy="2521200"/>
          </a:xfrm>
          <a:prstGeom prst="rect">
            <a:avLst/>
          </a:prstGeom>
          <a:noFill/>
          <a:ln>
            <a:noFill/>
          </a:ln>
        </p:spPr>
        <p:txBody>
          <a:bodyPr spcFirstLastPara="1" wrap="square" lIns="0" tIns="0" rIns="0" bIns="0" anchor="t" anchorCtr="0">
            <a:spAutoFit/>
          </a:bodyPr>
          <a:lstStyle/>
          <a:p>
            <a:pPr marL="0" marR="0" lvl="0" indent="0" algn="just" rtl="0">
              <a:lnSpc>
                <a:spcPct val="129021"/>
              </a:lnSpc>
              <a:spcBef>
                <a:spcPts val="0"/>
              </a:spcBef>
              <a:spcAft>
                <a:spcPts val="0"/>
              </a:spcAft>
              <a:buNone/>
            </a:pPr>
            <a:r>
              <a:rPr lang="en-US" sz="3363" b="0" i="0" u="none" strike="noStrike" cap="none">
                <a:solidFill>
                  <a:srgbClr val="000000"/>
                </a:solidFill>
                <a:latin typeface="Poppins"/>
                <a:ea typeface="Poppins"/>
                <a:cs typeface="Poppins"/>
                <a:sym typeface="Poppins"/>
              </a:rPr>
              <a:t>Proses penilaian dan pengkategorisasian, merupakan bagian uag sentral bagi psikolog klinis. Banyaknya gangguan mental menyebabkan terminologi yang wajib untuk meninjau secara spesifik penyakit mental dan lingkup kategorisasinya</a:t>
            </a:r>
            <a:endParaRPr sz="1300"/>
          </a:p>
        </p:txBody>
      </p:sp>
      <p:sp>
        <p:nvSpPr>
          <p:cNvPr id="245" name="Google Shape;245;p10"/>
          <p:cNvSpPr txBox="1"/>
          <p:nvPr/>
        </p:nvSpPr>
        <p:spPr>
          <a:xfrm>
            <a:off x="695048" y="5019675"/>
            <a:ext cx="16897905" cy="1037852"/>
          </a:xfrm>
          <a:prstGeom prst="rect">
            <a:avLst/>
          </a:prstGeom>
          <a:noFill/>
          <a:ln>
            <a:noFill/>
          </a:ln>
        </p:spPr>
        <p:txBody>
          <a:bodyPr spcFirstLastPara="1" wrap="square" lIns="0" tIns="0" rIns="0" bIns="0" anchor="t" anchorCtr="0">
            <a:spAutoFit/>
          </a:bodyPr>
          <a:lstStyle/>
          <a:p>
            <a:pPr marL="0" marR="0" lvl="0" indent="0" algn="l" rtl="0">
              <a:lnSpc>
                <a:spcPct val="139996"/>
              </a:lnSpc>
              <a:spcBef>
                <a:spcPts val="0"/>
              </a:spcBef>
              <a:spcAft>
                <a:spcPts val="0"/>
              </a:spcAft>
              <a:buNone/>
            </a:pPr>
            <a:r>
              <a:rPr lang="en-US" sz="6003" b="0" i="0" u="none" strike="noStrike" cap="none">
                <a:solidFill>
                  <a:srgbClr val="FFBA00"/>
                </a:solidFill>
                <a:latin typeface="Arial"/>
                <a:ea typeface="Arial"/>
                <a:cs typeface="Arial"/>
                <a:sym typeface="Arial"/>
              </a:rPr>
              <a:t>Sistem Pelayanan Kesehatan Jiwa di Indonesia</a:t>
            </a:r>
            <a:endParaRPr/>
          </a:p>
        </p:txBody>
      </p:sp>
      <p:grpSp>
        <p:nvGrpSpPr>
          <p:cNvPr id="246" name="Google Shape;246;p10"/>
          <p:cNvGrpSpPr/>
          <p:nvPr/>
        </p:nvGrpSpPr>
        <p:grpSpPr>
          <a:xfrm>
            <a:off x="586108" y="6198616"/>
            <a:ext cx="16919316" cy="3342766"/>
            <a:chOff x="0" y="-38100"/>
            <a:chExt cx="4456116" cy="880399"/>
          </a:xfrm>
        </p:grpSpPr>
        <p:sp>
          <p:nvSpPr>
            <p:cNvPr id="247" name="Google Shape;247;p10"/>
            <p:cNvSpPr/>
            <p:nvPr/>
          </p:nvSpPr>
          <p:spPr>
            <a:xfrm>
              <a:off x="0" y="0"/>
              <a:ext cx="4456116" cy="842299"/>
            </a:xfrm>
            <a:custGeom>
              <a:avLst/>
              <a:gdLst/>
              <a:ahLst/>
              <a:cxnLst/>
              <a:rect l="l" t="t" r="r" b="b"/>
              <a:pathLst>
                <a:path w="4456116" h="842299" extrusionOk="0">
                  <a:moveTo>
                    <a:pt x="23337" y="0"/>
                  </a:moveTo>
                  <a:lnTo>
                    <a:pt x="4432780" y="0"/>
                  </a:lnTo>
                  <a:cubicBezTo>
                    <a:pt x="4438969" y="0"/>
                    <a:pt x="4444905" y="2459"/>
                    <a:pt x="4449281" y="6835"/>
                  </a:cubicBezTo>
                  <a:cubicBezTo>
                    <a:pt x="4453658" y="11212"/>
                    <a:pt x="4456116" y="17147"/>
                    <a:pt x="4456116" y="23337"/>
                  </a:cubicBezTo>
                  <a:lnTo>
                    <a:pt x="4456116" y="818963"/>
                  </a:lnTo>
                  <a:cubicBezTo>
                    <a:pt x="4456116" y="831851"/>
                    <a:pt x="4445668" y="842299"/>
                    <a:pt x="4432780" y="842299"/>
                  </a:cubicBezTo>
                  <a:lnTo>
                    <a:pt x="23337" y="842299"/>
                  </a:lnTo>
                  <a:cubicBezTo>
                    <a:pt x="10448" y="842299"/>
                    <a:pt x="0" y="831851"/>
                    <a:pt x="0" y="818963"/>
                  </a:cubicBezTo>
                  <a:lnTo>
                    <a:pt x="0" y="23337"/>
                  </a:lnTo>
                  <a:cubicBezTo>
                    <a:pt x="0" y="10448"/>
                    <a:pt x="10448" y="0"/>
                    <a:pt x="23337"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9" name="Google Shape;249;p10"/>
          <p:cNvSpPr txBox="1"/>
          <p:nvPr/>
        </p:nvSpPr>
        <p:spPr>
          <a:xfrm>
            <a:off x="1028700" y="6834136"/>
            <a:ext cx="16159800" cy="2216400"/>
          </a:xfrm>
          <a:prstGeom prst="rect">
            <a:avLst/>
          </a:prstGeom>
          <a:noFill/>
          <a:ln>
            <a:noFill/>
          </a:ln>
        </p:spPr>
        <p:txBody>
          <a:bodyPr spcFirstLastPara="1" wrap="square" lIns="0" tIns="0" rIns="0" bIns="0" anchor="t" anchorCtr="0">
            <a:spAutoFit/>
          </a:bodyPr>
          <a:lstStyle/>
          <a:p>
            <a:pPr marL="0" marR="0" lvl="0" indent="0" algn="just" rtl="0">
              <a:lnSpc>
                <a:spcPct val="128984"/>
              </a:lnSpc>
              <a:spcBef>
                <a:spcPts val="0"/>
              </a:spcBef>
              <a:spcAft>
                <a:spcPts val="0"/>
              </a:spcAft>
              <a:buNone/>
            </a:pPr>
            <a:r>
              <a:rPr lang="en-US" sz="2957" b="0" i="0" u="none" strike="noStrike" cap="none">
                <a:solidFill>
                  <a:srgbClr val="000000"/>
                </a:solidFill>
                <a:latin typeface="Poppins"/>
                <a:ea typeface="Poppins"/>
                <a:cs typeface="Poppins"/>
                <a:sym typeface="Poppins"/>
              </a:rPr>
              <a:t>Upaya Kesehatan jiwa adalah setiap kegiatan untuk mewujudkan derajat kesehatan jiwa yang optimal sebagai individu keluarga dan masyarakat dengan pendekatan promotif, kuratif dan rehabilitatif yang diselenggarakan secara menyeluruh terpadu dan berkesinambungan oleh pemerintah, pemerintah daerah dan masyarakat.</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D6176"/>
        </a:solidFill>
        <a:effectLst/>
      </p:bgPr>
    </p:bg>
    <p:spTree>
      <p:nvGrpSpPr>
        <p:cNvPr id="1" name="Shape 253"/>
        <p:cNvGrpSpPr/>
        <p:nvPr/>
      </p:nvGrpSpPr>
      <p:grpSpPr>
        <a:xfrm>
          <a:off x="0" y="0"/>
          <a:ext cx="0" cy="0"/>
          <a:chOff x="0" y="0"/>
          <a:chExt cx="0" cy="0"/>
        </a:xfrm>
      </p:grpSpPr>
      <p:grpSp>
        <p:nvGrpSpPr>
          <p:cNvPr id="254" name="Google Shape;254;p11"/>
          <p:cNvGrpSpPr/>
          <p:nvPr/>
        </p:nvGrpSpPr>
        <p:grpSpPr>
          <a:xfrm>
            <a:off x="703385" y="685424"/>
            <a:ext cx="16919316" cy="4458076"/>
            <a:chOff x="0" y="-38100"/>
            <a:chExt cx="4456116" cy="1174143"/>
          </a:xfrm>
        </p:grpSpPr>
        <p:sp>
          <p:nvSpPr>
            <p:cNvPr id="255" name="Google Shape;255;p11"/>
            <p:cNvSpPr/>
            <p:nvPr/>
          </p:nvSpPr>
          <p:spPr>
            <a:xfrm>
              <a:off x="0" y="0"/>
              <a:ext cx="4456116" cy="1136043"/>
            </a:xfrm>
            <a:custGeom>
              <a:avLst/>
              <a:gdLst/>
              <a:ahLst/>
              <a:cxnLst/>
              <a:rect l="l" t="t" r="r" b="b"/>
              <a:pathLst>
                <a:path w="4456116" h="1136043" extrusionOk="0">
                  <a:moveTo>
                    <a:pt x="23337" y="0"/>
                  </a:moveTo>
                  <a:lnTo>
                    <a:pt x="4432780" y="0"/>
                  </a:lnTo>
                  <a:cubicBezTo>
                    <a:pt x="4438969" y="0"/>
                    <a:pt x="4444905" y="2459"/>
                    <a:pt x="4449281" y="6835"/>
                  </a:cubicBezTo>
                  <a:cubicBezTo>
                    <a:pt x="4453658" y="11212"/>
                    <a:pt x="4456116" y="17147"/>
                    <a:pt x="4456116" y="23337"/>
                  </a:cubicBezTo>
                  <a:lnTo>
                    <a:pt x="4456116" y="1112707"/>
                  </a:lnTo>
                  <a:cubicBezTo>
                    <a:pt x="4456116" y="1125595"/>
                    <a:pt x="4445668" y="1136043"/>
                    <a:pt x="4432780" y="1136043"/>
                  </a:cubicBezTo>
                  <a:lnTo>
                    <a:pt x="23337" y="1136043"/>
                  </a:lnTo>
                  <a:cubicBezTo>
                    <a:pt x="10448" y="1136043"/>
                    <a:pt x="0" y="1125595"/>
                    <a:pt x="0" y="1112707"/>
                  </a:cubicBezTo>
                  <a:lnTo>
                    <a:pt x="0" y="23337"/>
                  </a:lnTo>
                  <a:cubicBezTo>
                    <a:pt x="0" y="10448"/>
                    <a:pt x="10448" y="0"/>
                    <a:pt x="23337"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57" name="Google Shape;257;p11"/>
          <p:cNvPicPr preferRelativeResize="0"/>
          <p:nvPr/>
        </p:nvPicPr>
        <p:blipFill rotWithShape="1">
          <a:blip r:embed="rId3">
            <a:alphaModFix amt="58000"/>
          </a:blip>
          <a:srcRect t="55274" b="9413"/>
          <a:stretch/>
        </p:blipFill>
        <p:spPr>
          <a:xfrm>
            <a:off x="-378583" y="5428501"/>
            <a:ext cx="18974314" cy="4455493"/>
          </a:xfrm>
          <a:prstGeom prst="rect">
            <a:avLst/>
          </a:prstGeom>
          <a:noFill/>
          <a:ln>
            <a:noFill/>
          </a:ln>
        </p:spPr>
      </p:pic>
      <p:sp>
        <p:nvSpPr>
          <p:cNvPr id="258" name="Google Shape;258;p11"/>
          <p:cNvSpPr txBox="1"/>
          <p:nvPr/>
        </p:nvSpPr>
        <p:spPr>
          <a:xfrm>
            <a:off x="1028700" y="1197882"/>
            <a:ext cx="16159800" cy="3843000"/>
          </a:xfrm>
          <a:prstGeom prst="rect">
            <a:avLst/>
          </a:prstGeom>
          <a:noFill/>
          <a:ln>
            <a:noFill/>
          </a:ln>
        </p:spPr>
        <p:txBody>
          <a:bodyPr spcFirstLastPara="1" wrap="square" lIns="0" tIns="0" rIns="0" bIns="0" anchor="t" anchorCtr="0">
            <a:spAutoFit/>
          </a:bodyPr>
          <a:lstStyle/>
          <a:p>
            <a:pPr marL="0" marR="0" lvl="0" indent="0" algn="just" rtl="0">
              <a:lnSpc>
                <a:spcPct val="128984"/>
              </a:lnSpc>
              <a:spcBef>
                <a:spcPts val="0"/>
              </a:spcBef>
              <a:spcAft>
                <a:spcPts val="0"/>
              </a:spcAft>
              <a:buNone/>
            </a:pPr>
            <a:r>
              <a:rPr lang="en-US" sz="2857" b="0" i="0" u="none" strike="noStrike" cap="none">
                <a:solidFill>
                  <a:srgbClr val="000000"/>
                </a:solidFill>
                <a:latin typeface="Poppins"/>
                <a:ea typeface="Poppins"/>
                <a:cs typeface="Poppins"/>
                <a:sym typeface="Poppins"/>
              </a:rPr>
              <a:t>Adapun profei yang dibuuhkan dalam sistem pelayanan kesehatan jiwa adalah :</a:t>
            </a:r>
            <a:endParaRPr sz="900"/>
          </a:p>
          <a:p>
            <a:pPr marL="724847" marR="0" lvl="1" indent="-330674" algn="just" rtl="0">
              <a:lnSpc>
                <a:spcPct val="128984"/>
              </a:lnSpc>
              <a:spcBef>
                <a:spcPts val="0"/>
              </a:spcBef>
              <a:spcAft>
                <a:spcPts val="0"/>
              </a:spcAft>
              <a:buClr>
                <a:srgbClr val="000000"/>
              </a:buClr>
              <a:buSzPts val="2857"/>
              <a:buFont typeface="Arial"/>
              <a:buChar char="•"/>
            </a:pPr>
            <a:r>
              <a:rPr lang="en-US" sz="2857" b="0" i="0" u="none" strike="noStrike" cap="none">
                <a:solidFill>
                  <a:srgbClr val="000000"/>
                </a:solidFill>
                <a:latin typeface="Poppins"/>
                <a:ea typeface="Poppins"/>
                <a:cs typeface="Poppins"/>
                <a:sym typeface="Poppins"/>
              </a:rPr>
              <a:t>Dokter Spesialis Kesehatan Jiwa</a:t>
            </a:r>
            <a:endParaRPr sz="900"/>
          </a:p>
          <a:p>
            <a:pPr marL="724847" marR="0" lvl="1" indent="-330674" algn="just" rtl="0">
              <a:lnSpc>
                <a:spcPct val="128984"/>
              </a:lnSpc>
              <a:spcBef>
                <a:spcPts val="0"/>
              </a:spcBef>
              <a:spcAft>
                <a:spcPts val="0"/>
              </a:spcAft>
              <a:buClr>
                <a:srgbClr val="000000"/>
              </a:buClr>
              <a:buSzPts val="2857"/>
              <a:buFont typeface="Arial"/>
              <a:buChar char="•"/>
            </a:pPr>
            <a:r>
              <a:rPr lang="en-US" sz="2857" b="0" i="0" u="none" strike="noStrike" cap="none">
                <a:solidFill>
                  <a:srgbClr val="000000"/>
                </a:solidFill>
                <a:latin typeface="Poppins"/>
                <a:ea typeface="Poppins"/>
                <a:cs typeface="Poppins"/>
                <a:sym typeface="Poppins"/>
              </a:rPr>
              <a:t>Psikolog Klinis</a:t>
            </a:r>
            <a:endParaRPr sz="900"/>
          </a:p>
          <a:p>
            <a:pPr marL="724847" marR="0" lvl="1" indent="-330674" algn="just" rtl="0">
              <a:lnSpc>
                <a:spcPct val="128984"/>
              </a:lnSpc>
              <a:spcBef>
                <a:spcPts val="0"/>
              </a:spcBef>
              <a:spcAft>
                <a:spcPts val="0"/>
              </a:spcAft>
              <a:buClr>
                <a:srgbClr val="000000"/>
              </a:buClr>
              <a:buSzPts val="2857"/>
              <a:buFont typeface="Arial"/>
              <a:buChar char="•"/>
            </a:pPr>
            <a:r>
              <a:rPr lang="en-US" sz="2857" b="0" i="0" u="none" strike="noStrike" cap="none">
                <a:solidFill>
                  <a:srgbClr val="000000"/>
                </a:solidFill>
                <a:latin typeface="Poppins"/>
                <a:ea typeface="Poppins"/>
                <a:cs typeface="Poppins"/>
                <a:sym typeface="Poppins"/>
              </a:rPr>
              <a:t>Dokter Umum</a:t>
            </a:r>
            <a:endParaRPr sz="900"/>
          </a:p>
          <a:p>
            <a:pPr marL="724847" marR="0" lvl="1" indent="-330674" algn="just" rtl="0">
              <a:lnSpc>
                <a:spcPct val="128984"/>
              </a:lnSpc>
              <a:spcBef>
                <a:spcPts val="0"/>
              </a:spcBef>
              <a:spcAft>
                <a:spcPts val="0"/>
              </a:spcAft>
              <a:buClr>
                <a:srgbClr val="000000"/>
              </a:buClr>
              <a:buSzPts val="2857"/>
              <a:buFont typeface="Arial"/>
              <a:buChar char="•"/>
            </a:pPr>
            <a:r>
              <a:rPr lang="en-US" sz="2857" b="0" i="0" u="none" strike="noStrike" cap="none">
                <a:solidFill>
                  <a:srgbClr val="000000"/>
                </a:solidFill>
                <a:latin typeface="Poppins"/>
                <a:ea typeface="Poppins"/>
                <a:cs typeface="Poppins"/>
                <a:sym typeface="Poppins"/>
              </a:rPr>
              <a:t>Keperawatan Psikiatri</a:t>
            </a:r>
            <a:endParaRPr sz="900"/>
          </a:p>
          <a:p>
            <a:pPr marL="724847" marR="0" lvl="1" indent="-330674" algn="just" rtl="0">
              <a:lnSpc>
                <a:spcPct val="128984"/>
              </a:lnSpc>
              <a:spcBef>
                <a:spcPts val="0"/>
              </a:spcBef>
              <a:spcAft>
                <a:spcPts val="0"/>
              </a:spcAft>
              <a:buClr>
                <a:srgbClr val="000000"/>
              </a:buClr>
              <a:buSzPts val="2857"/>
              <a:buFont typeface="Arial"/>
              <a:buChar char="•"/>
            </a:pPr>
            <a:r>
              <a:rPr lang="en-US" sz="2857" b="0" i="0" u="none" strike="noStrike" cap="none">
                <a:solidFill>
                  <a:srgbClr val="000000"/>
                </a:solidFill>
                <a:latin typeface="Poppins"/>
                <a:ea typeface="Poppins"/>
                <a:cs typeface="Poppins"/>
                <a:sym typeface="Poppins"/>
              </a:rPr>
              <a:t>Sosial Walker</a:t>
            </a:r>
            <a:endParaRPr sz="900"/>
          </a:p>
          <a:p>
            <a:pPr marL="0" marR="0" lvl="0" indent="0" algn="just" rtl="0">
              <a:lnSpc>
                <a:spcPct val="128984"/>
              </a:lnSpc>
              <a:spcBef>
                <a:spcPts val="0"/>
              </a:spcBef>
              <a:spcAft>
                <a:spcPts val="0"/>
              </a:spcAft>
              <a:buNone/>
            </a:pPr>
            <a:endParaRPr sz="2857" b="0" i="0" u="none" strike="noStrike" cap="none">
              <a:solidFill>
                <a:srgbClr val="000000"/>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D6176"/>
        </a:solidFill>
        <a:effectLst/>
      </p:bgPr>
    </p:bg>
    <p:spTree>
      <p:nvGrpSpPr>
        <p:cNvPr id="1" name="Shape 262"/>
        <p:cNvGrpSpPr/>
        <p:nvPr/>
      </p:nvGrpSpPr>
      <p:grpSpPr>
        <a:xfrm>
          <a:off x="0" y="0"/>
          <a:ext cx="0" cy="0"/>
          <a:chOff x="0" y="0"/>
          <a:chExt cx="0" cy="0"/>
        </a:xfrm>
      </p:grpSpPr>
      <p:pic>
        <p:nvPicPr>
          <p:cNvPr id="263" name="Google Shape;263;p12"/>
          <p:cNvPicPr preferRelativeResize="0"/>
          <p:nvPr/>
        </p:nvPicPr>
        <p:blipFill rotWithShape="1">
          <a:blip r:embed="rId3">
            <a:alphaModFix amt="58000"/>
          </a:blip>
          <a:srcRect t="8969" b="8968"/>
          <a:stretch/>
        </p:blipFill>
        <p:spPr>
          <a:xfrm>
            <a:off x="569064" y="455327"/>
            <a:ext cx="17149871" cy="9376345"/>
          </a:xfrm>
          <a:prstGeom prst="rect">
            <a:avLst/>
          </a:prstGeom>
          <a:noFill/>
          <a:ln>
            <a:noFill/>
          </a:ln>
        </p:spPr>
      </p:pic>
      <p:sp>
        <p:nvSpPr>
          <p:cNvPr id="264" name="Google Shape;264;p12"/>
          <p:cNvSpPr txBox="1"/>
          <p:nvPr/>
        </p:nvSpPr>
        <p:spPr>
          <a:xfrm>
            <a:off x="1478406" y="3355945"/>
            <a:ext cx="15331187" cy="3213159"/>
          </a:xfrm>
          <a:prstGeom prst="rect">
            <a:avLst/>
          </a:prstGeom>
          <a:noFill/>
          <a:ln>
            <a:noFill/>
          </a:ln>
        </p:spPr>
        <p:txBody>
          <a:bodyPr spcFirstLastPara="1" wrap="square" lIns="0" tIns="0" rIns="0" bIns="0" anchor="t" anchorCtr="0">
            <a:spAutoFit/>
          </a:bodyPr>
          <a:lstStyle/>
          <a:p>
            <a:pPr marL="0" marR="0" lvl="0" indent="0" algn="r" rtl="0">
              <a:lnSpc>
                <a:spcPct val="140004"/>
              </a:lnSpc>
              <a:spcBef>
                <a:spcPts val="0"/>
              </a:spcBef>
              <a:spcAft>
                <a:spcPts val="0"/>
              </a:spcAft>
              <a:buNone/>
            </a:pPr>
            <a:r>
              <a:rPr lang="en-US" sz="18738" b="0" i="0" u="none" strike="noStrike" cap="none">
                <a:solidFill>
                  <a:srgbClr val="FFBA00"/>
                </a:solidFill>
                <a:latin typeface="Arial"/>
                <a:ea typeface="Arial"/>
                <a:cs typeface="Arial"/>
                <a:sym typeface="Arial"/>
              </a:rPr>
              <a:t>Terima Kasih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6176"/>
        </a:solidFill>
        <a:effectLst/>
      </p:bgPr>
    </p:bg>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mt="43000"/>
          </a:blip>
          <a:srcRect/>
          <a:stretch/>
        </p:blipFill>
        <p:spPr>
          <a:xfrm>
            <a:off x="11797625" y="1759107"/>
            <a:ext cx="6011900" cy="8724394"/>
          </a:xfrm>
          <a:prstGeom prst="rect">
            <a:avLst/>
          </a:prstGeom>
          <a:noFill/>
          <a:ln>
            <a:noFill/>
          </a:ln>
        </p:spPr>
      </p:pic>
      <p:grpSp>
        <p:nvGrpSpPr>
          <p:cNvPr id="92" name="Google Shape;92;p2"/>
          <p:cNvGrpSpPr/>
          <p:nvPr/>
        </p:nvGrpSpPr>
        <p:grpSpPr>
          <a:xfrm>
            <a:off x="823565" y="2279159"/>
            <a:ext cx="16640870" cy="3842145"/>
            <a:chOff x="0" y="-38100"/>
            <a:chExt cx="4382781" cy="1011923"/>
          </a:xfrm>
        </p:grpSpPr>
        <p:sp>
          <p:nvSpPr>
            <p:cNvPr id="93" name="Google Shape;93;p2"/>
            <p:cNvSpPr/>
            <p:nvPr/>
          </p:nvSpPr>
          <p:spPr>
            <a:xfrm>
              <a:off x="0" y="0"/>
              <a:ext cx="4382781" cy="973823"/>
            </a:xfrm>
            <a:custGeom>
              <a:avLst/>
              <a:gdLst/>
              <a:ahLst/>
              <a:cxnLst/>
              <a:rect l="l" t="t" r="r" b="b"/>
              <a:pathLst>
                <a:path w="4382781" h="973823" extrusionOk="0">
                  <a:moveTo>
                    <a:pt x="23727" y="0"/>
                  </a:moveTo>
                  <a:lnTo>
                    <a:pt x="4359054" y="0"/>
                  </a:lnTo>
                  <a:cubicBezTo>
                    <a:pt x="4365346" y="0"/>
                    <a:pt x="4371381" y="2500"/>
                    <a:pt x="4375831" y="6949"/>
                  </a:cubicBezTo>
                  <a:cubicBezTo>
                    <a:pt x="4380281" y="11399"/>
                    <a:pt x="4382781" y="17434"/>
                    <a:pt x="4382781" y="23727"/>
                  </a:cubicBezTo>
                  <a:lnTo>
                    <a:pt x="4382781" y="950096"/>
                  </a:lnTo>
                  <a:cubicBezTo>
                    <a:pt x="4382781" y="956389"/>
                    <a:pt x="4380281" y="962424"/>
                    <a:pt x="4375831" y="966874"/>
                  </a:cubicBezTo>
                  <a:cubicBezTo>
                    <a:pt x="4371381" y="971323"/>
                    <a:pt x="4365346" y="973823"/>
                    <a:pt x="4359054" y="973823"/>
                  </a:cubicBezTo>
                  <a:lnTo>
                    <a:pt x="23727" y="973823"/>
                  </a:lnTo>
                  <a:cubicBezTo>
                    <a:pt x="17434" y="973823"/>
                    <a:pt x="11399" y="971323"/>
                    <a:pt x="6949" y="966874"/>
                  </a:cubicBezTo>
                  <a:cubicBezTo>
                    <a:pt x="2500" y="962424"/>
                    <a:pt x="0" y="956389"/>
                    <a:pt x="0" y="950096"/>
                  </a:cubicBezTo>
                  <a:lnTo>
                    <a:pt x="0" y="23727"/>
                  </a:lnTo>
                  <a:cubicBezTo>
                    <a:pt x="0" y="17434"/>
                    <a:pt x="2500" y="11399"/>
                    <a:pt x="6949" y="6949"/>
                  </a:cubicBezTo>
                  <a:cubicBezTo>
                    <a:pt x="11399" y="2500"/>
                    <a:pt x="17434" y="0"/>
                    <a:pt x="23727"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5" name="Google Shape;95;p2"/>
          <p:cNvGrpSpPr/>
          <p:nvPr/>
        </p:nvGrpSpPr>
        <p:grpSpPr>
          <a:xfrm>
            <a:off x="823565" y="6559178"/>
            <a:ext cx="16640870" cy="3230760"/>
            <a:chOff x="0" y="-38100"/>
            <a:chExt cx="4382781" cy="850900"/>
          </a:xfrm>
        </p:grpSpPr>
        <p:sp>
          <p:nvSpPr>
            <p:cNvPr id="96" name="Google Shape;96;p2"/>
            <p:cNvSpPr/>
            <p:nvPr/>
          </p:nvSpPr>
          <p:spPr>
            <a:xfrm>
              <a:off x="0" y="0"/>
              <a:ext cx="4382781" cy="672780"/>
            </a:xfrm>
            <a:custGeom>
              <a:avLst/>
              <a:gdLst/>
              <a:ahLst/>
              <a:cxnLst/>
              <a:rect l="l" t="t" r="r" b="b"/>
              <a:pathLst>
                <a:path w="4382781" h="672780" extrusionOk="0">
                  <a:moveTo>
                    <a:pt x="23727" y="0"/>
                  </a:moveTo>
                  <a:lnTo>
                    <a:pt x="4359054" y="0"/>
                  </a:lnTo>
                  <a:cubicBezTo>
                    <a:pt x="4365346" y="0"/>
                    <a:pt x="4371381" y="2500"/>
                    <a:pt x="4375831" y="6949"/>
                  </a:cubicBezTo>
                  <a:cubicBezTo>
                    <a:pt x="4380281" y="11399"/>
                    <a:pt x="4382781" y="17434"/>
                    <a:pt x="4382781" y="23727"/>
                  </a:cubicBezTo>
                  <a:lnTo>
                    <a:pt x="4382781" y="649053"/>
                  </a:lnTo>
                  <a:cubicBezTo>
                    <a:pt x="4382781" y="655346"/>
                    <a:pt x="4380281" y="661381"/>
                    <a:pt x="4375831" y="665830"/>
                  </a:cubicBezTo>
                  <a:cubicBezTo>
                    <a:pt x="4371381" y="670280"/>
                    <a:pt x="4365346" y="672780"/>
                    <a:pt x="4359054" y="672780"/>
                  </a:cubicBezTo>
                  <a:lnTo>
                    <a:pt x="23727" y="672780"/>
                  </a:lnTo>
                  <a:cubicBezTo>
                    <a:pt x="17434" y="672780"/>
                    <a:pt x="11399" y="670280"/>
                    <a:pt x="6949" y="665830"/>
                  </a:cubicBezTo>
                  <a:cubicBezTo>
                    <a:pt x="2500" y="661381"/>
                    <a:pt x="0" y="655346"/>
                    <a:pt x="0" y="649053"/>
                  </a:cubicBezTo>
                  <a:lnTo>
                    <a:pt x="0" y="23727"/>
                  </a:lnTo>
                  <a:cubicBezTo>
                    <a:pt x="0" y="17434"/>
                    <a:pt x="2500" y="11399"/>
                    <a:pt x="6949" y="6949"/>
                  </a:cubicBezTo>
                  <a:cubicBezTo>
                    <a:pt x="11399" y="2500"/>
                    <a:pt x="17434" y="0"/>
                    <a:pt x="23727"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8" name="Google Shape;98;p2"/>
          <p:cNvSpPr txBox="1"/>
          <p:nvPr/>
        </p:nvSpPr>
        <p:spPr>
          <a:xfrm>
            <a:off x="618430" y="139927"/>
            <a:ext cx="17191095" cy="116572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785" b="0" i="0" u="none" strike="noStrike" cap="none">
                <a:solidFill>
                  <a:srgbClr val="FFBA00"/>
                </a:solidFill>
                <a:latin typeface="Arial"/>
                <a:ea typeface="Arial"/>
                <a:cs typeface="Arial"/>
                <a:sym typeface="Arial"/>
              </a:rPr>
              <a:t>Definisi &amp; Ruang Lingkup Psikologi  Klinis</a:t>
            </a:r>
            <a:endParaRPr/>
          </a:p>
        </p:txBody>
      </p:sp>
      <p:sp>
        <p:nvSpPr>
          <p:cNvPr id="99" name="Google Shape;99;p2"/>
          <p:cNvSpPr txBox="1"/>
          <p:nvPr/>
        </p:nvSpPr>
        <p:spPr>
          <a:xfrm>
            <a:off x="618430" y="1476881"/>
            <a:ext cx="10285947" cy="650178"/>
          </a:xfrm>
          <a:prstGeom prst="rect">
            <a:avLst/>
          </a:prstGeom>
          <a:noFill/>
          <a:ln>
            <a:noFill/>
          </a:ln>
        </p:spPr>
        <p:txBody>
          <a:bodyPr spcFirstLastPara="1" wrap="square" lIns="0" tIns="0" rIns="0" bIns="0" anchor="t" anchorCtr="0">
            <a:spAutoFit/>
          </a:bodyPr>
          <a:lstStyle/>
          <a:p>
            <a:pPr marL="0" marR="0" lvl="0" indent="0" algn="l" rtl="0">
              <a:lnSpc>
                <a:spcPct val="140020"/>
              </a:lnSpc>
              <a:spcBef>
                <a:spcPts val="0"/>
              </a:spcBef>
              <a:spcAft>
                <a:spcPts val="0"/>
              </a:spcAft>
              <a:buNone/>
            </a:pPr>
            <a:r>
              <a:rPr lang="en-US" sz="3978" b="1" i="0" u="none" strike="noStrike" cap="none">
                <a:solidFill>
                  <a:srgbClr val="FFC000"/>
                </a:solidFill>
                <a:latin typeface="Arial Rounded"/>
                <a:ea typeface="Arial Rounded"/>
                <a:cs typeface="Arial Rounded"/>
                <a:sym typeface="Arial Rounded"/>
              </a:rPr>
              <a:t>American Psychological Assosiation</a:t>
            </a:r>
            <a:endParaRPr sz="3978" b="1" i="0" u="none" strike="noStrike" cap="none">
              <a:solidFill>
                <a:srgbClr val="FFC000"/>
              </a:solidFill>
              <a:latin typeface="Arial Rounded"/>
              <a:ea typeface="Arial Rounded"/>
              <a:cs typeface="Arial Rounded"/>
              <a:sym typeface="Arial Rounded"/>
            </a:endParaRPr>
          </a:p>
        </p:txBody>
      </p:sp>
      <p:sp>
        <p:nvSpPr>
          <p:cNvPr id="100" name="Google Shape;100;p2"/>
          <p:cNvSpPr txBox="1"/>
          <p:nvPr/>
        </p:nvSpPr>
        <p:spPr>
          <a:xfrm>
            <a:off x="1505269" y="2734399"/>
            <a:ext cx="15277500" cy="2997300"/>
          </a:xfrm>
          <a:prstGeom prst="rect">
            <a:avLst/>
          </a:prstGeom>
          <a:noFill/>
          <a:ln>
            <a:noFill/>
          </a:ln>
        </p:spPr>
        <p:txBody>
          <a:bodyPr spcFirstLastPara="1" wrap="square" lIns="0" tIns="0" rIns="0" bIns="0" anchor="t" anchorCtr="0">
            <a:spAutoFit/>
          </a:bodyPr>
          <a:lstStyle/>
          <a:p>
            <a:pPr marL="0" marR="0" lvl="0" indent="0" algn="just" rtl="0">
              <a:lnSpc>
                <a:spcPct val="129008"/>
              </a:lnSpc>
              <a:spcBef>
                <a:spcPts val="0"/>
              </a:spcBef>
              <a:spcAft>
                <a:spcPts val="0"/>
              </a:spcAft>
              <a:buNone/>
            </a:pPr>
            <a:r>
              <a:rPr lang="en-US" sz="3161" b="0" i="0" u="none" strike="noStrike" cap="none">
                <a:solidFill>
                  <a:srgbClr val="000000"/>
                </a:solidFill>
                <a:latin typeface="Poppins"/>
                <a:ea typeface="Poppins"/>
                <a:cs typeface="Poppins"/>
                <a:sym typeface="Poppins"/>
              </a:rPr>
              <a:t>Psikologi Klinis adalah salah satu cabang keilmuan psikologi yang mencakup penelitian, pengajaran, dan pelayanan dengan berbasis pada prinsip, metode dan prosedur untuk memahami, memprediksi, dan mengurangi pemyimpangan, serta ketidaknyamanan dalam hal emosional, biologis, psikologi, sosisal dan perilaku.</a:t>
            </a:r>
            <a:endParaRPr sz="1100"/>
          </a:p>
        </p:txBody>
      </p:sp>
      <p:sp>
        <p:nvSpPr>
          <p:cNvPr id="101" name="Google Shape;101;p2"/>
          <p:cNvSpPr txBox="1"/>
          <p:nvPr/>
        </p:nvSpPr>
        <p:spPr>
          <a:xfrm>
            <a:off x="1505269" y="7018164"/>
            <a:ext cx="15277500" cy="1631700"/>
          </a:xfrm>
          <a:prstGeom prst="rect">
            <a:avLst/>
          </a:prstGeom>
          <a:noFill/>
          <a:ln>
            <a:noFill/>
          </a:ln>
        </p:spPr>
        <p:txBody>
          <a:bodyPr spcFirstLastPara="1" wrap="square" lIns="0" tIns="0" rIns="0" bIns="0" anchor="t" anchorCtr="0">
            <a:spAutoFit/>
          </a:bodyPr>
          <a:lstStyle/>
          <a:p>
            <a:pPr marL="0" marR="0" lvl="0" indent="0" algn="just" rtl="0">
              <a:lnSpc>
                <a:spcPct val="129008"/>
              </a:lnSpc>
              <a:spcBef>
                <a:spcPts val="0"/>
              </a:spcBef>
              <a:spcAft>
                <a:spcPts val="0"/>
              </a:spcAft>
              <a:buNone/>
            </a:pPr>
            <a:r>
              <a:rPr lang="en-US" sz="2961" b="0" i="0" u="none" strike="noStrike" cap="none">
                <a:solidFill>
                  <a:srgbClr val="000000"/>
                </a:solidFill>
                <a:latin typeface="Poppins"/>
                <a:ea typeface="Poppins"/>
                <a:cs typeface="Poppins"/>
                <a:sym typeface="Poppins"/>
              </a:rPr>
              <a:t>Tinjauan Utama dari Psikologi Klinis tidak hanya dibatasi untuk membahas dan mempelajari kesulitan dan rintangan emosional pada manusia, serta tidak membatasi pada permasalahan  (Abnormal) (Subnormal) (Psikopatologi)</a:t>
            </a:r>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6176"/>
        </a:solidFill>
        <a:effectLst/>
      </p:bgPr>
    </p:bg>
    <p:spTree>
      <p:nvGrpSpPr>
        <p:cNvPr id="1" name="Shape 105"/>
        <p:cNvGrpSpPr/>
        <p:nvPr/>
      </p:nvGrpSpPr>
      <p:grpSpPr>
        <a:xfrm>
          <a:off x="0" y="0"/>
          <a:ext cx="0" cy="0"/>
          <a:chOff x="0" y="0"/>
          <a:chExt cx="0" cy="0"/>
        </a:xfrm>
      </p:grpSpPr>
      <p:grpSp>
        <p:nvGrpSpPr>
          <p:cNvPr id="106" name="Google Shape;106;p3"/>
          <p:cNvGrpSpPr/>
          <p:nvPr/>
        </p:nvGrpSpPr>
        <p:grpSpPr>
          <a:xfrm>
            <a:off x="823565" y="1859350"/>
            <a:ext cx="16640981" cy="3230782"/>
            <a:chOff x="0" y="-38100"/>
            <a:chExt cx="4382781" cy="850900"/>
          </a:xfrm>
        </p:grpSpPr>
        <p:sp>
          <p:nvSpPr>
            <p:cNvPr id="107" name="Google Shape;107;p3"/>
            <p:cNvSpPr/>
            <p:nvPr/>
          </p:nvSpPr>
          <p:spPr>
            <a:xfrm>
              <a:off x="0" y="0"/>
              <a:ext cx="4382781" cy="806529"/>
            </a:xfrm>
            <a:custGeom>
              <a:avLst/>
              <a:gdLst/>
              <a:ahLst/>
              <a:cxnLst/>
              <a:rect l="l" t="t" r="r" b="b"/>
              <a:pathLst>
                <a:path w="4382781" h="806529" extrusionOk="0">
                  <a:moveTo>
                    <a:pt x="23727" y="0"/>
                  </a:moveTo>
                  <a:lnTo>
                    <a:pt x="4359054" y="0"/>
                  </a:lnTo>
                  <a:cubicBezTo>
                    <a:pt x="4365346" y="0"/>
                    <a:pt x="4371381" y="2500"/>
                    <a:pt x="4375831" y="6949"/>
                  </a:cubicBezTo>
                  <a:cubicBezTo>
                    <a:pt x="4380281" y="11399"/>
                    <a:pt x="4382781" y="17434"/>
                    <a:pt x="4382781" y="23727"/>
                  </a:cubicBezTo>
                  <a:lnTo>
                    <a:pt x="4382781" y="782802"/>
                  </a:lnTo>
                  <a:cubicBezTo>
                    <a:pt x="4382781" y="795906"/>
                    <a:pt x="4372158" y="806529"/>
                    <a:pt x="4359054" y="806529"/>
                  </a:cubicBezTo>
                  <a:lnTo>
                    <a:pt x="23727" y="806529"/>
                  </a:lnTo>
                  <a:cubicBezTo>
                    <a:pt x="17434" y="806529"/>
                    <a:pt x="11399" y="804030"/>
                    <a:pt x="6949" y="799580"/>
                  </a:cubicBezTo>
                  <a:cubicBezTo>
                    <a:pt x="2500" y="795130"/>
                    <a:pt x="0" y="789095"/>
                    <a:pt x="0" y="782802"/>
                  </a:cubicBezTo>
                  <a:lnTo>
                    <a:pt x="0" y="23727"/>
                  </a:lnTo>
                  <a:cubicBezTo>
                    <a:pt x="0" y="17434"/>
                    <a:pt x="2500" y="11399"/>
                    <a:pt x="6949" y="6949"/>
                  </a:cubicBezTo>
                  <a:cubicBezTo>
                    <a:pt x="11399" y="2500"/>
                    <a:pt x="17434" y="0"/>
                    <a:pt x="23727"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09" name="Google Shape;109;p3"/>
          <p:cNvPicPr preferRelativeResize="0"/>
          <p:nvPr/>
        </p:nvPicPr>
        <p:blipFill rotWithShape="1">
          <a:blip r:embed="rId3">
            <a:alphaModFix/>
          </a:blip>
          <a:srcRect/>
          <a:stretch/>
        </p:blipFill>
        <p:spPr>
          <a:xfrm>
            <a:off x="14056838" y="512515"/>
            <a:ext cx="3407597" cy="4553788"/>
          </a:xfrm>
          <a:prstGeom prst="rect">
            <a:avLst/>
          </a:prstGeom>
          <a:noFill/>
          <a:ln>
            <a:noFill/>
          </a:ln>
        </p:spPr>
      </p:pic>
      <p:sp>
        <p:nvSpPr>
          <p:cNvPr id="110" name="Google Shape;110;p3"/>
          <p:cNvSpPr txBox="1"/>
          <p:nvPr/>
        </p:nvSpPr>
        <p:spPr>
          <a:xfrm>
            <a:off x="1096905" y="379165"/>
            <a:ext cx="17191095" cy="116105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785" b="0" i="0" u="none" strike="noStrike" cap="none">
                <a:solidFill>
                  <a:srgbClr val="FFBA00"/>
                </a:solidFill>
                <a:latin typeface="Arial"/>
                <a:ea typeface="Arial"/>
                <a:cs typeface="Arial"/>
                <a:sym typeface="Arial"/>
              </a:rPr>
              <a:t>Istilah "PSIKOLOGI KLINIS"</a:t>
            </a:r>
            <a:endParaRPr/>
          </a:p>
        </p:txBody>
      </p:sp>
      <p:sp>
        <p:nvSpPr>
          <p:cNvPr id="111" name="Google Shape;111;p3"/>
          <p:cNvSpPr txBox="1"/>
          <p:nvPr/>
        </p:nvSpPr>
        <p:spPr>
          <a:xfrm>
            <a:off x="1266234" y="2294064"/>
            <a:ext cx="12280200" cy="2394000"/>
          </a:xfrm>
          <a:prstGeom prst="rect">
            <a:avLst/>
          </a:prstGeom>
          <a:noFill/>
          <a:ln>
            <a:noFill/>
          </a:ln>
        </p:spPr>
        <p:txBody>
          <a:bodyPr spcFirstLastPara="1" wrap="square" lIns="0" tIns="0" rIns="0" bIns="0" anchor="t" anchorCtr="0">
            <a:spAutoFit/>
          </a:bodyPr>
          <a:lstStyle/>
          <a:p>
            <a:pPr marL="0" marR="0" lvl="0" indent="0" algn="just" rtl="0">
              <a:lnSpc>
                <a:spcPct val="129029"/>
              </a:lnSpc>
              <a:spcBef>
                <a:spcPts val="0"/>
              </a:spcBef>
              <a:spcAft>
                <a:spcPts val="0"/>
              </a:spcAft>
              <a:buNone/>
            </a:pPr>
            <a:r>
              <a:rPr lang="en-US" sz="3193" b="0" i="0" u="none" strike="noStrike" cap="none">
                <a:solidFill>
                  <a:srgbClr val="000000"/>
                </a:solidFill>
                <a:latin typeface="Poppins"/>
                <a:ea typeface="Poppins"/>
                <a:cs typeface="Poppins"/>
                <a:sym typeface="Poppins"/>
              </a:rPr>
              <a:t>L. Witmer pertama kali menggabungkan istialh "Psikologi" yang terkait dengan Psikologi Akademik atau Psikologi sebagai Ilmu, dengan istilah "Klinik"  yang artinya tempat orang berobat</a:t>
            </a:r>
            <a:endParaRPr sz="1100"/>
          </a:p>
        </p:txBody>
      </p:sp>
      <p:sp>
        <p:nvSpPr>
          <p:cNvPr id="112" name="Google Shape;112;p3"/>
          <p:cNvSpPr txBox="1"/>
          <p:nvPr/>
        </p:nvSpPr>
        <p:spPr>
          <a:xfrm>
            <a:off x="5382455" y="5010150"/>
            <a:ext cx="17191095" cy="116105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785" b="0" i="0" u="none" strike="noStrike" cap="none">
                <a:solidFill>
                  <a:srgbClr val="FFBA00"/>
                </a:solidFill>
                <a:latin typeface="Arial"/>
                <a:ea typeface="Arial"/>
                <a:cs typeface="Arial"/>
                <a:sym typeface="Arial"/>
              </a:rPr>
              <a:t>Bidang - Bidang Kajian terkait </a:t>
            </a:r>
            <a:endParaRPr/>
          </a:p>
        </p:txBody>
      </p:sp>
      <p:grpSp>
        <p:nvGrpSpPr>
          <p:cNvPr id="113" name="Google Shape;113;p3"/>
          <p:cNvGrpSpPr/>
          <p:nvPr/>
        </p:nvGrpSpPr>
        <p:grpSpPr>
          <a:xfrm>
            <a:off x="2276944" y="6493266"/>
            <a:ext cx="3650250" cy="3230756"/>
            <a:chOff x="0" y="-38100"/>
            <a:chExt cx="961383" cy="850900"/>
          </a:xfrm>
        </p:grpSpPr>
        <p:sp>
          <p:nvSpPr>
            <p:cNvPr id="114" name="Google Shape;114;p3"/>
            <p:cNvSpPr/>
            <p:nvPr/>
          </p:nvSpPr>
          <p:spPr>
            <a:xfrm>
              <a:off x="0" y="0"/>
              <a:ext cx="961383" cy="286830"/>
            </a:xfrm>
            <a:custGeom>
              <a:avLst/>
              <a:gdLst/>
              <a:ahLst/>
              <a:cxnLst/>
              <a:rect l="l" t="t" r="r" b="b"/>
              <a:pathLst>
                <a:path w="961383" h="286830" extrusionOk="0">
                  <a:moveTo>
                    <a:pt x="108167" y="0"/>
                  </a:moveTo>
                  <a:lnTo>
                    <a:pt x="853215" y="0"/>
                  </a:lnTo>
                  <a:cubicBezTo>
                    <a:pt x="912955" y="0"/>
                    <a:pt x="961383" y="48428"/>
                    <a:pt x="961383" y="108167"/>
                  </a:cubicBezTo>
                  <a:lnTo>
                    <a:pt x="961383" y="178662"/>
                  </a:lnTo>
                  <a:cubicBezTo>
                    <a:pt x="961383" y="238401"/>
                    <a:pt x="912955" y="286830"/>
                    <a:pt x="853215" y="286830"/>
                  </a:cubicBezTo>
                  <a:lnTo>
                    <a:pt x="108167" y="286830"/>
                  </a:lnTo>
                  <a:cubicBezTo>
                    <a:pt x="48428" y="286830"/>
                    <a:pt x="0" y="238401"/>
                    <a:pt x="0" y="178662"/>
                  </a:cubicBezTo>
                  <a:lnTo>
                    <a:pt x="0" y="108167"/>
                  </a:lnTo>
                  <a:cubicBezTo>
                    <a:pt x="0" y="48428"/>
                    <a:pt x="48428" y="0"/>
                    <a:pt x="108167"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6" name="Google Shape;116;p3"/>
          <p:cNvSpPr txBox="1"/>
          <p:nvPr/>
        </p:nvSpPr>
        <p:spPr>
          <a:xfrm>
            <a:off x="2846938" y="6878573"/>
            <a:ext cx="2735400" cy="491400"/>
          </a:xfrm>
          <a:prstGeom prst="rect">
            <a:avLst/>
          </a:prstGeom>
          <a:noFill/>
          <a:ln>
            <a:noFill/>
          </a:ln>
        </p:spPr>
        <p:txBody>
          <a:bodyPr spcFirstLastPara="1" wrap="square" lIns="0" tIns="0" rIns="0" bIns="0" anchor="t" anchorCtr="0">
            <a:spAutoFit/>
          </a:bodyPr>
          <a:lstStyle/>
          <a:p>
            <a:pPr marL="0" marR="0" lvl="0" indent="0" algn="just" rtl="0">
              <a:lnSpc>
                <a:spcPct val="129029"/>
              </a:lnSpc>
              <a:spcBef>
                <a:spcPts val="0"/>
              </a:spcBef>
              <a:spcAft>
                <a:spcPts val="0"/>
              </a:spcAft>
              <a:buNone/>
            </a:pPr>
            <a:r>
              <a:rPr lang="en-US" sz="3193" b="0" i="0" u="none" strike="noStrike" cap="none">
                <a:solidFill>
                  <a:srgbClr val="000000"/>
                </a:solidFill>
                <a:latin typeface="Poppins"/>
                <a:ea typeface="Poppins"/>
                <a:cs typeface="Poppins"/>
                <a:sym typeface="Poppins"/>
              </a:rPr>
              <a:t>Psikopatologi</a:t>
            </a:r>
            <a:endParaRPr sz="1100"/>
          </a:p>
        </p:txBody>
      </p:sp>
      <p:grpSp>
        <p:nvGrpSpPr>
          <p:cNvPr id="117" name="Google Shape;117;p3"/>
          <p:cNvGrpSpPr/>
          <p:nvPr/>
        </p:nvGrpSpPr>
        <p:grpSpPr>
          <a:xfrm>
            <a:off x="6587926" y="6493266"/>
            <a:ext cx="4699797" cy="3230756"/>
            <a:chOff x="0" y="-38100"/>
            <a:chExt cx="1237807" cy="850900"/>
          </a:xfrm>
        </p:grpSpPr>
        <p:sp>
          <p:nvSpPr>
            <p:cNvPr id="118" name="Google Shape;118;p3"/>
            <p:cNvSpPr/>
            <p:nvPr/>
          </p:nvSpPr>
          <p:spPr>
            <a:xfrm>
              <a:off x="0" y="0"/>
              <a:ext cx="1237807" cy="286830"/>
            </a:xfrm>
            <a:custGeom>
              <a:avLst/>
              <a:gdLst/>
              <a:ahLst/>
              <a:cxnLst/>
              <a:rect l="l" t="t" r="r" b="b"/>
              <a:pathLst>
                <a:path w="1237807" h="286830" extrusionOk="0">
                  <a:moveTo>
                    <a:pt x="84012" y="0"/>
                  </a:moveTo>
                  <a:lnTo>
                    <a:pt x="1153795" y="0"/>
                  </a:lnTo>
                  <a:cubicBezTo>
                    <a:pt x="1176076" y="0"/>
                    <a:pt x="1197445" y="8851"/>
                    <a:pt x="1213200" y="24606"/>
                  </a:cubicBezTo>
                  <a:cubicBezTo>
                    <a:pt x="1228955" y="40362"/>
                    <a:pt x="1237807" y="61730"/>
                    <a:pt x="1237807" y="84012"/>
                  </a:cubicBezTo>
                  <a:lnTo>
                    <a:pt x="1237807" y="202818"/>
                  </a:lnTo>
                  <a:cubicBezTo>
                    <a:pt x="1237807" y="225099"/>
                    <a:pt x="1228955" y="246468"/>
                    <a:pt x="1213200" y="262223"/>
                  </a:cubicBezTo>
                  <a:cubicBezTo>
                    <a:pt x="1197445" y="277978"/>
                    <a:pt x="1176076" y="286830"/>
                    <a:pt x="1153795" y="286830"/>
                  </a:cubicBezTo>
                  <a:lnTo>
                    <a:pt x="84012" y="286830"/>
                  </a:lnTo>
                  <a:cubicBezTo>
                    <a:pt x="61730" y="286830"/>
                    <a:pt x="40362" y="277978"/>
                    <a:pt x="24606" y="262223"/>
                  </a:cubicBezTo>
                  <a:cubicBezTo>
                    <a:pt x="8851" y="246468"/>
                    <a:pt x="0" y="225099"/>
                    <a:pt x="0" y="202818"/>
                  </a:cubicBezTo>
                  <a:lnTo>
                    <a:pt x="0" y="84012"/>
                  </a:lnTo>
                  <a:cubicBezTo>
                    <a:pt x="0" y="61730"/>
                    <a:pt x="8851" y="40362"/>
                    <a:pt x="24606" y="24606"/>
                  </a:cubicBezTo>
                  <a:cubicBezTo>
                    <a:pt x="40362" y="8851"/>
                    <a:pt x="61730" y="0"/>
                    <a:pt x="84012"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0" name="Google Shape;120;p3"/>
          <p:cNvSpPr txBox="1"/>
          <p:nvPr/>
        </p:nvSpPr>
        <p:spPr>
          <a:xfrm>
            <a:off x="7157920" y="6878573"/>
            <a:ext cx="3987900" cy="491400"/>
          </a:xfrm>
          <a:prstGeom prst="rect">
            <a:avLst/>
          </a:prstGeom>
          <a:noFill/>
          <a:ln>
            <a:noFill/>
          </a:ln>
        </p:spPr>
        <p:txBody>
          <a:bodyPr spcFirstLastPara="1" wrap="square" lIns="0" tIns="0" rIns="0" bIns="0" anchor="t" anchorCtr="0">
            <a:spAutoFit/>
          </a:bodyPr>
          <a:lstStyle/>
          <a:p>
            <a:pPr marL="0" marR="0" lvl="0" indent="0" algn="just" rtl="0">
              <a:lnSpc>
                <a:spcPct val="129029"/>
              </a:lnSpc>
              <a:spcBef>
                <a:spcPts val="0"/>
              </a:spcBef>
              <a:spcAft>
                <a:spcPts val="0"/>
              </a:spcAft>
              <a:buNone/>
            </a:pPr>
            <a:r>
              <a:rPr lang="en-US" sz="3193" b="0" i="0" u="none" strike="noStrike" cap="none">
                <a:solidFill>
                  <a:srgbClr val="000000"/>
                </a:solidFill>
                <a:latin typeface="Poppins"/>
                <a:ea typeface="Poppins"/>
                <a:cs typeface="Poppins"/>
                <a:sym typeface="Poppins"/>
              </a:rPr>
              <a:t>Psikologi Abnormal</a:t>
            </a:r>
            <a:endParaRPr sz="1100"/>
          </a:p>
        </p:txBody>
      </p:sp>
      <p:grpSp>
        <p:nvGrpSpPr>
          <p:cNvPr id="121" name="Google Shape;121;p3"/>
          <p:cNvGrpSpPr/>
          <p:nvPr/>
        </p:nvGrpSpPr>
        <p:grpSpPr>
          <a:xfrm>
            <a:off x="11944948" y="6493266"/>
            <a:ext cx="4066108" cy="3230756"/>
            <a:chOff x="0" y="-38100"/>
            <a:chExt cx="1070909" cy="850900"/>
          </a:xfrm>
        </p:grpSpPr>
        <p:sp>
          <p:nvSpPr>
            <p:cNvPr id="122" name="Google Shape;122;p3"/>
            <p:cNvSpPr/>
            <p:nvPr/>
          </p:nvSpPr>
          <p:spPr>
            <a:xfrm>
              <a:off x="0" y="0"/>
              <a:ext cx="1070909" cy="286830"/>
            </a:xfrm>
            <a:custGeom>
              <a:avLst/>
              <a:gdLst/>
              <a:ahLst/>
              <a:cxnLst/>
              <a:rect l="l" t="t" r="r" b="b"/>
              <a:pathLst>
                <a:path w="1070909" h="286830" extrusionOk="0">
                  <a:moveTo>
                    <a:pt x="97105" y="0"/>
                  </a:moveTo>
                  <a:lnTo>
                    <a:pt x="973805" y="0"/>
                  </a:lnTo>
                  <a:cubicBezTo>
                    <a:pt x="1027434" y="0"/>
                    <a:pt x="1070909" y="43475"/>
                    <a:pt x="1070909" y="97105"/>
                  </a:cubicBezTo>
                  <a:lnTo>
                    <a:pt x="1070909" y="189725"/>
                  </a:lnTo>
                  <a:cubicBezTo>
                    <a:pt x="1070909" y="243354"/>
                    <a:pt x="1027434" y="286830"/>
                    <a:pt x="973805" y="286830"/>
                  </a:cubicBezTo>
                  <a:lnTo>
                    <a:pt x="97105" y="286830"/>
                  </a:lnTo>
                  <a:cubicBezTo>
                    <a:pt x="71351" y="286830"/>
                    <a:pt x="46652" y="276599"/>
                    <a:pt x="28441" y="258388"/>
                  </a:cubicBezTo>
                  <a:cubicBezTo>
                    <a:pt x="10231" y="240178"/>
                    <a:pt x="0" y="215479"/>
                    <a:pt x="0" y="189725"/>
                  </a:cubicBezTo>
                  <a:lnTo>
                    <a:pt x="0" y="97105"/>
                  </a:lnTo>
                  <a:cubicBezTo>
                    <a:pt x="0" y="43475"/>
                    <a:pt x="43475" y="0"/>
                    <a:pt x="97105"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4" name="Google Shape;124;p3"/>
          <p:cNvSpPr txBox="1"/>
          <p:nvPr/>
        </p:nvSpPr>
        <p:spPr>
          <a:xfrm>
            <a:off x="12514942" y="6878573"/>
            <a:ext cx="3230400" cy="491400"/>
          </a:xfrm>
          <a:prstGeom prst="rect">
            <a:avLst/>
          </a:prstGeom>
          <a:noFill/>
          <a:ln>
            <a:noFill/>
          </a:ln>
        </p:spPr>
        <p:txBody>
          <a:bodyPr spcFirstLastPara="1" wrap="square" lIns="0" tIns="0" rIns="0" bIns="0" anchor="t" anchorCtr="0">
            <a:spAutoFit/>
          </a:bodyPr>
          <a:lstStyle/>
          <a:p>
            <a:pPr marL="0" marR="0" lvl="0" indent="0" algn="just" rtl="0">
              <a:lnSpc>
                <a:spcPct val="129029"/>
              </a:lnSpc>
              <a:spcBef>
                <a:spcPts val="0"/>
              </a:spcBef>
              <a:spcAft>
                <a:spcPts val="0"/>
              </a:spcAft>
              <a:buNone/>
            </a:pPr>
            <a:r>
              <a:rPr lang="en-US" sz="3193" b="0" i="0" u="none" strike="noStrike" cap="none">
                <a:solidFill>
                  <a:srgbClr val="000000"/>
                </a:solidFill>
                <a:latin typeface="Poppins"/>
                <a:ea typeface="Poppins"/>
                <a:cs typeface="Poppins"/>
                <a:sym typeface="Poppins"/>
              </a:rPr>
              <a:t>Psikologi Medis</a:t>
            </a:r>
            <a:endParaRPr sz="1100"/>
          </a:p>
        </p:txBody>
      </p:sp>
      <p:grpSp>
        <p:nvGrpSpPr>
          <p:cNvPr id="125" name="Google Shape;125;p3"/>
          <p:cNvGrpSpPr/>
          <p:nvPr/>
        </p:nvGrpSpPr>
        <p:grpSpPr>
          <a:xfrm>
            <a:off x="4586092" y="8049047"/>
            <a:ext cx="3650250" cy="3230756"/>
            <a:chOff x="0" y="-38100"/>
            <a:chExt cx="961383" cy="850900"/>
          </a:xfrm>
        </p:grpSpPr>
        <p:sp>
          <p:nvSpPr>
            <p:cNvPr id="126" name="Google Shape;126;p3"/>
            <p:cNvSpPr/>
            <p:nvPr/>
          </p:nvSpPr>
          <p:spPr>
            <a:xfrm>
              <a:off x="0" y="0"/>
              <a:ext cx="961383" cy="286830"/>
            </a:xfrm>
            <a:custGeom>
              <a:avLst/>
              <a:gdLst/>
              <a:ahLst/>
              <a:cxnLst/>
              <a:rect l="l" t="t" r="r" b="b"/>
              <a:pathLst>
                <a:path w="961383" h="286830" extrusionOk="0">
                  <a:moveTo>
                    <a:pt x="108167" y="0"/>
                  </a:moveTo>
                  <a:lnTo>
                    <a:pt x="853215" y="0"/>
                  </a:lnTo>
                  <a:cubicBezTo>
                    <a:pt x="912955" y="0"/>
                    <a:pt x="961383" y="48428"/>
                    <a:pt x="961383" y="108167"/>
                  </a:cubicBezTo>
                  <a:lnTo>
                    <a:pt x="961383" y="178662"/>
                  </a:lnTo>
                  <a:cubicBezTo>
                    <a:pt x="961383" y="238401"/>
                    <a:pt x="912955" y="286830"/>
                    <a:pt x="853215" y="286830"/>
                  </a:cubicBezTo>
                  <a:lnTo>
                    <a:pt x="108167" y="286830"/>
                  </a:lnTo>
                  <a:cubicBezTo>
                    <a:pt x="48428" y="286830"/>
                    <a:pt x="0" y="238401"/>
                    <a:pt x="0" y="178662"/>
                  </a:cubicBezTo>
                  <a:lnTo>
                    <a:pt x="0" y="108167"/>
                  </a:lnTo>
                  <a:cubicBezTo>
                    <a:pt x="0" y="48428"/>
                    <a:pt x="48428" y="0"/>
                    <a:pt x="108167"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8" name="Google Shape;128;p3"/>
          <p:cNvSpPr txBox="1"/>
          <p:nvPr/>
        </p:nvSpPr>
        <p:spPr>
          <a:xfrm>
            <a:off x="5156086" y="8434354"/>
            <a:ext cx="2735400" cy="491400"/>
          </a:xfrm>
          <a:prstGeom prst="rect">
            <a:avLst/>
          </a:prstGeom>
          <a:noFill/>
          <a:ln>
            <a:noFill/>
          </a:ln>
        </p:spPr>
        <p:txBody>
          <a:bodyPr spcFirstLastPara="1" wrap="square" lIns="0" tIns="0" rIns="0" bIns="0" anchor="t" anchorCtr="0">
            <a:spAutoFit/>
          </a:bodyPr>
          <a:lstStyle/>
          <a:p>
            <a:pPr marL="0" marR="0" lvl="0" indent="0" algn="just" rtl="0">
              <a:lnSpc>
                <a:spcPct val="129029"/>
              </a:lnSpc>
              <a:spcBef>
                <a:spcPts val="0"/>
              </a:spcBef>
              <a:spcAft>
                <a:spcPts val="0"/>
              </a:spcAft>
              <a:buNone/>
            </a:pPr>
            <a:r>
              <a:rPr lang="en-US" sz="3193" b="0" i="0" u="none" strike="noStrike" cap="none">
                <a:solidFill>
                  <a:srgbClr val="000000"/>
                </a:solidFill>
                <a:latin typeface="Poppins"/>
                <a:ea typeface="Poppins"/>
                <a:cs typeface="Poppins"/>
                <a:sym typeface="Poppins"/>
              </a:rPr>
              <a:t>Patopsikologi</a:t>
            </a:r>
            <a:endParaRPr sz="1100"/>
          </a:p>
        </p:txBody>
      </p:sp>
      <p:grpSp>
        <p:nvGrpSpPr>
          <p:cNvPr id="129" name="Google Shape;129;p3"/>
          <p:cNvGrpSpPr/>
          <p:nvPr/>
        </p:nvGrpSpPr>
        <p:grpSpPr>
          <a:xfrm>
            <a:off x="8897075" y="8049047"/>
            <a:ext cx="5523233" cy="3230756"/>
            <a:chOff x="0" y="-38100"/>
            <a:chExt cx="1454679" cy="850900"/>
          </a:xfrm>
        </p:grpSpPr>
        <p:sp>
          <p:nvSpPr>
            <p:cNvPr id="130" name="Google Shape;130;p3"/>
            <p:cNvSpPr/>
            <p:nvPr/>
          </p:nvSpPr>
          <p:spPr>
            <a:xfrm>
              <a:off x="0" y="0"/>
              <a:ext cx="1454679" cy="286830"/>
            </a:xfrm>
            <a:custGeom>
              <a:avLst/>
              <a:gdLst/>
              <a:ahLst/>
              <a:cxnLst/>
              <a:rect l="l" t="t" r="r" b="b"/>
              <a:pathLst>
                <a:path w="1454679" h="286830" extrusionOk="0">
                  <a:moveTo>
                    <a:pt x="71487" y="0"/>
                  </a:moveTo>
                  <a:lnTo>
                    <a:pt x="1383192" y="0"/>
                  </a:lnTo>
                  <a:cubicBezTo>
                    <a:pt x="1402151" y="0"/>
                    <a:pt x="1420334" y="7532"/>
                    <a:pt x="1433741" y="20938"/>
                  </a:cubicBezTo>
                  <a:cubicBezTo>
                    <a:pt x="1447147" y="34344"/>
                    <a:pt x="1454679" y="52527"/>
                    <a:pt x="1454679" y="71487"/>
                  </a:cubicBezTo>
                  <a:lnTo>
                    <a:pt x="1454679" y="215343"/>
                  </a:lnTo>
                  <a:cubicBezTo>
                    <a:pt x="1454679" y="254824"/>
                    <a:pt x="1422673" y="286830"/>
                    <a:pt x="1383192" y="286830"/>
                  </a:cubicBezTo>
                  <a:lnTo>
                    <a:pt x="71487" y="286830"/>
                  </a:lnTo>
                  <a:cubicBezTo>
                    <a:pt x="32006" y="286830"/>
                    <a:pt x="0" y="254824"/>
                    <a:pt x="0" y="215343"/>
                  </a:cubicBezTo>
                  <a:lnTo>
                    <a:pt x="0" y="71487"/>
                  </a:lnTo>
                  <a:cubicBezTo>
                    <a:pt x="0" y="32006"/>
                    <a:pt x="32006" y="0"/>
                    <a:pt x="71487"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3"/>
          <p:cNvSpPr txBox="1"/>
          <p:nvPr/>
        </p:nvSpPr>
        <p:spPr>
          <a:xfrm>
            <a:off x="9467069" y="8434354"/>
            <a:ext cx="4953300" cy="491400"/>
          </a:xfrm>
          <a:prstGeom prst="rect">
            <a:avLst/>
          </a:prstGeom>
          <a:noFill/>
          <a:ln>
            <a:noFill/>
          </a:ln>
        </p:spPr>
        <p:txBody>
          <a:bodyPr spcFirstLastPara="1" wrap="square" lIns="0" tIns="0" rIns="0" bIns="0" anchor="t" anchorCtr="0">
            <a:spAutoFit/>
          </a:bodyPr>
          <a:lstStyle/>
          <a:p>
            <a:pPr marL="0" marR="0" lvl="0" indent="0" algn="just" rtl="0">
              <a:lnSpc>
                <a:spcPct val="129029"/>
              </a:lnSpc>
              <a:spcBef>
                <a:spcPts val="0"/>
              </a:spcBef>
              <a:spcAft>
                <a:spcPts val="0"/>
              </a:spcAft>
              <a:buNone/>
            </a:pPr>
            <a:r>
              <a:rPr lang="en-US" sz="3193" b="0" i="0" u="none" strike="noStrike" cap="none">
                <a:solidFill>
                  <a:srgbClr val="000000"/>
                </a:solidFill>
                <a:latin typeface="Poppins"/>
                <a:ea typeface="Poppins"/>
                <a:cs typeface="Poppins"/>
                <a:sym typeface="Poppins"/>
              </a:rPr>
              <a:t>Psikologi Mental Helath</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D6176"/>
        </a:solidFill>
        <a:effectLst/>
      </p:bgPr>
    </p:bg>
    <p:spTree>
      <p:nvGrpSpPr>
        <p:cNvPr id="1" name="Shape 136"/>
        <p:cNvGrpSpPr/>
        <p:nvPr/>
      </p:nvGrpSpPr>
      <p:grpSpPr>
        <a:xfrm>
          <a:off x="0" y="0"/>
          <a:ext cx="0" cy="0"/>
          <a:chOff x="0" y="0"/>
          <a:chExt cx="0" cy="0"/>
        </a:xfrm>
      </p:grpSpPr>
      <p:pic>
        <p:nvPicPr>
          <p:cNvPr id="137" name="Google Shape;137;p4"/>
          <p:cNvPicPr preferRelativeResize="0"/>
          <p:nvPr/>
        </p:nvPicPr>
        <p:blipFill rotWithShape="1">
          <a:blip r:embed="rId3">
            <a:alphaModFix amt="58000"/>
          </a:blip>
          <a:srcRect/>
          <a:stretch/>
        </p:blipFill>
        <p:spPr>
          <a:xfrm>
            <a:off x="-227240" y="0"/>
            <a:ext cx="6853714" cy="10287000"/>
          </a:xfrm>
          <a:prstGeom prst="rect">
            <a:avLst/>
          </a:prstGeom>
          <a:noFill/>
          <a:ln>
            <a:noFill/>
          </a:ln>
        </p:spPr>
      </p:pic>
      <p:sp>
        <p:nvSpPr>
          <p:cNvPr id="138" name="Google Shape;138;p4"/>
          <p:cNvSpPr txBox="1"/>
          <p:nvPr/>
        </p:nvSpPr>
        <p:spPr>
          <a:xfrm>
            <a:off x="350960" y="-1664"/>
            <a:ext cx="6057147" cy="737698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0522" b="0" i="0" u="none" strike="noStrike" cap="none">
                <a:solidFill>
                  <a:srgbClr val="FFBA00"/>
                </a:solidFill>
                <a:latin typeface="Arial"/>
                <a:ea typeface="Arial"/>
                <a:cs typeface="Arial"/>
                <a:sym typeface="Arial"/>
              </a:rPr>
              <a:t>Ruang Lingkup Psikologi Klinis</a:t>
            </a:r>
            <a:endParaRPr/>
          </a:p>
        </p:txBody>
      </p:sp>
      <p:sp>
        <p:nvSpPr>
          <p:cNvPr id="139" name="Google Shape;139;p4"/>
          <p:cNvSpPr txBox="1"/>
          <p:nvPr/>
        </p:nvSpPr>
        <p:spPr>
          <a:xfrm>
            <a:off x="12725400" y="37912"/>
            <a:ext cx="5280265" cy="1396151"/>
          </a:xfrm>
          <a:prstGeom prst="rect">
            <a:avLst/>
          </a:prstGeom>
          <a:noFill/>
          <a:ln>
            <a:noFill/>
          </a:ln>
        </p:spPr>
        <p:txBody>
          <a:bodyPr spcFirstLastPara="1" wrap="square" lIns="0" tIns="0" rIns="0" bIns="0" anchor="t" anchorCtr="0">
            <a:spAutoFit/>
          </a:bodyPr>
          <a:lstStyle/>
          <a:p>
            <a:pPr marL="0" marR="0" lvl="0" indent="0" algn="l" rtl="0">
              <a:lnSpc>
                <a:spcPct val="140002"/>
              </a:lnSpc>
              <a:spcBef>
                <a:spcPts val="0"/>
              </a:spcBef>
              <a:spcAft>
                <a:spcPts val="0"/>
              </a:spcAft>
              <a:buNone/>
            </a:pPr>
            <a:r>
              <a:rPr lang="en-US" sz="8302" b="0" i="0" u="none" strike="noStrike" cap="none">
                <a:solidFill>
                  <a:srgbClr val="FFC000"/>
                </a:solidFill>
                <a:latin typeface="Arial Black"/>
                <a:ea typeface="Arial Black"/>
                <a:cs typeface="Arial Black"/>
                <a:sym typeface="Arial Black"/>
              </a:rPr>
              <a:t>Sasaran </a:t>
            </a:r>
            <a:endParaRPr/>
          </a:p>
        </p:txBody>
      </p:sp>
      <p:grpSp>
        <p:nvGrpSpPr>
          <p:cNvPr id="140" name="Google Shape;140;p4"/>
          <p:cNvGrpSpPr/>
          <p:nvPr/>
        </p:nvGrpSpPr>
        <p:grpSpPr>
          <a:xfrm>
            <a:off x="7619256" y="3049346"/>
            <a:ext cx="10386410" cy="6208954"/>
            <a:chOff x="0" y="-38100"/>
            <a:chExt cx="2735515" cy="1635280"/>
          </a:xfrm>
        </p:grpSpPr>
        <p:sp>
          <p:nvSpPr>
            <p:cNvPr id="141" name="Google Shape;141;p4"/>
            <p:cNvSpPr/>
            <p:nvPr/>
          </p:nvSpPr>
          <p:spPr>
            <a:xfrm>
              <a:off x="0" y="0"/>
              <a:ext cx="2735515" cy="1597180"/>
            </a:xfrm>
            <a:custGeom>
              <a:avLst/>
              <a:gdLst/>
              <a:ahLst/>
              <a:cxnLst/>
              <a:rect l="l" t="t" r="r" b="b"/>
              <a:pathLst>
                <a:path w="2735515" h="1597180" extrusionOk="0">
                  <a:moveTo>
                    <a:pt x="38015" y="0"/>
                  </a:moveTo>
                  <a:lnTo>
                    <a:pt x="2697500" y="0"/>
                  </a:lnTo>
                  <a:cubicBezTo>
                    <a:pt x="2707583" y="0"/>
                    <a:pt x="2717252" y="4005"/>
                    <a:pt x="2724381" y="11134"/>
                  </a:cubicBezTo>
                  <a:cubicBezTo>
                    <a:pt x="2731510" y="18263"/>
                    <a:pt x="2735515" y="27933"/>
                    <a:pt x="2735515" y="38015"/>
                  </a:cubicBezTo>
                  <a:lnTo>
                    <a:pt x="2735515" y="1559165"/>
                  </a:lnTo>
                  <a:cubicBezTo>
                    <a:pt x="2735515" y="1569247"/>
                    <a:pt x="2731510" y="1578917"/>
                    <a:pt x="2724381" y="1586046"/>
                  </a:cubicBezTo>
                  <a:cubicBezTo>
                    <a:pt x="2717252" y="1593175"/>
                    <a:pt x="2707583" y="1597180"/>
                    <a:pt x="2697500" y="1597180"/>
                  </a:cubicBezTo>
                  <a:lnTo>
                    <a:pt x="38015" y="1597180"/>
                  </a:lnTo>
                  <a:cubicBezTo>
                    <a:pt x="27933" y="1597180"/>
                    <a:pt x="18263" y="1593175"/>
                    <a:pt x="11134" y="1586046"/>
                  </a:cubicBezTo>
                  <a:cubicBezTo>
                    <a:pt x="4005" y="1578917"/>
                    <a:pt x="0" y="1569247"/>
                    <a:pt x="0" y="1559165"/>
                  </a:cubicBezTo>
                  <a:lnTo>
                    <a:pt x="0" y="38015"/>
                  </a:lnTo>
                  <a:cubicBezTo>
                    <a:pt x="0" y="27933"/>
                    <a:pt x="4005" y="18263"/>
                    <a:pt x="11134" y="11134"/>
                  </a:cubicBezTo>
                  <a:cubicBezTo>
                    <a:pt x="18263" y="4005"/>
                    <a:pt x="27933" y="0"/>
                    <a:pt x="38015"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3" name="Google Shape;143;p4"/>
          <p:cNvSpPr txBox="1"/>
          <p:nvPr/>
        </p:nvSpPr>
        <p:spPr>
          <a:xfrm>
            <a:off x="7721710" y="3529059"/>
            <a:ext cx="9783300" cy="5377800"/>
          </a:xfrm>
          <a:prstGeom prst="rect">
            <a:avLst/>
          </a:prstGeom>
          <a:noFill/>
          <a:ln>
            <a:noFill/>
          </a:ln>
        </p:spPr>
        <p:txBody>
          <a:bodyPr spcFirstLastPara="1" wrap="square" lIns="0" tIns="0" rIns="0" bIns="0" anchor="t" anchorCtr="0">
            <a:spAutoFit/>
          </a:bodyPr>
          <a:lstStyle/>
          <a:p>
            <a:pPr marL="747334" marR="0" lvl="1" indent="-341916" algn="just" rtl="0">
              <a:lnSpc>
                <a:spcPct val="119994"/>
              </a:lnSpc>
              <a:spcBef>
                <a:spcPts val="0"/>
              </a:spcBef>
              <a:spcAft>
                <a:spcPts val="0"/>
              </a:spcAft>
              <a:buClr>
                <a:srgbClr val="000000"/>
              </a:buClr>
              <a:buSzPts val="2961"/>
              <a:buFont typeface="Arial"/>
              <a:buChar char="•"/>
            </a:pPr>
            <a:r>
              <a:rPr lang="en-US" sz="2961" b="0" i="0" u="none" strike="noStrike" cap="none">
                <a:solidFill>
                  <a:srgbClr val="000000"/>
                </a:solidFill>
                <a:latin typeface="Poppins"/>
                <a:ea typeface="Poppins"/>
                <a:cs typeface="Poppins"/>
                <a:sym typeface="Poppins"/>
              </a:rPr>
              <a:t>mencakup rentang usia sejak lahir sampai lanjut usia. sasaran : individu, kelompok, komunitas</a:t>
            </a:r>
            <a:endParaRPr sz="900"/>
          </a:p>
          <a:p>
            <a:pPr marL="747334" marR="0" lvl="1" indent="-341916" algn="just" rtl="0">
              <a:lnSpc>
                <a:spcPct val="119994"/>
              </a:lnSpc>
              <a:spcBef>
                <a:spcPts val="0"/>
              </a:spcBef>
              <a:spcAft>
                <a:spcPts val="0"/>
              </a:spcAft>
              <a:buClr>
                <a:srgbClr val="000000"/>
              </a:buClr>
              <a:buSzPts val="2961"/>
              <a:buFont typeface="Arial"/>
              <a:buChar char="•"/>
            </a:pPr>
            <a:r>
              <a:rPr lang="en-US" sz="2961" b="0" i="0" u="none" strike="noStrike" cap="none">
                <a:solidFill>
                  <a:srgbClr val="000000"/>
                </a:solidFill>
                <a:latin typeface="Poppins"/>
                <a:ea typeface="Poppins"/>
                <a:cs typeface="Poppins"/>
                <a:sym typeface="Poppins"/>
              </a:rPr>
              <a:t>Freud menjelaskan bahwa, rentang perkembangan psikoseksual individu merupakan salah satu awal penyebab munculnya psikopatologi.</a:t>
            </a:r>
            <a:endParaRPr sz="900"/>
          </a:p>
          <a:p>
            <a:pPr marL="747334" marR="0" lvl="1" indent="-341916" algn="just" rtl="0">
              <a:lnSpc>
                <a:spcPct val="119994"/>
              </a:lnSpc>
              <a:spcBef>
                <a:spcPts val="0"/>
              </a:spcBef>
              <a:spcAft>
                <a:spcPts val="0"/>
              </a:spcAft>
              <a:buClr>
                <a:srgbClr val="000000"/>
              </a:buClr>
              <a:buSzPts val="2961"/>
              <a:buFont typeface="Arial"/>
              <a:buChar char="•"/>
            </a:pPr>
            <a:r>
              <a:rPr lang="en-US" sz="2961" b="0" i="0" u="none" strike="noStrike" cap="none">
                <a:solidFill>
                  <a:srgbClr val="000000"/>
                </a:solidFill>
                <a:latin typeface="Poppins"/>
                <a:ea typeface="Poppins"/>
                <a:cs typeface="Poppins"/>
                <a:sym typeface="Poppins"/>
              </a:rPr>
              <a:t>Kerig Ludlow dan Wenar, memformulasikan konsep psikopatolofi berdasarkan setiap masa perkembangan individu. </a:t>
            </a:r>
            <a:endParaRPr sz="900"/>
          </a:p>
        </p:txBody>
      </p:sp>
      <p:sp>
        <p:nvSpPr>
          <p:cNvPr id="144" name="Google Shape;144;p4"/>
          <p:cNvSpPr txBox="1"/>
          <p:nvPr/>
        </p:nvSpPr>
        <p:spPr>
          <a:xfrm>
            <a:off x="6964448" y="1764412"/>
            <a:ext cx="10836062" cy="1056644"/>
          </a:xfrm>
          <a:prstGeom prst="rect">
            <a:avLst/>
          </a:prstGeom>
          <a:noFill/>
          <a:ln>
            <a:noFill/>
          </a:ln>
        </p:spPr>
        <p:txBody>
          <a:bodyPr spcFirstLastPara="1" wrap="square" lIns="0" tIns="0" rIns="0" bIns="0" anchor="t" anchorCtr="0">
            <a:spAutoFit/>
          </a:bodyPr>
          <a:lstStyle/>
          <a:p>
            <a:pPr marL="0" marR="0" lvl="0" indent="0" algn="r" rtl="0">
              <a:lnSpc>
                <a:spcPct val="139973"/>
              </a:lnSpc>
              <a:spcBef>
                <a:spcPts val="0"/>
              </a:spcBef>
              <a:spcAft>
                <a:spcPts val="0"/>
              </a:spcAft>
              <a:buNone/>
            </a:pPr>
            <a:r>
              <a:rPr lang="en-US" sz="3017" b="0" i="0" u="none" strike="noStrike" cap="none">
                <a:solidFill>
                  <a:srgbClr val="FFC000"/>
                </a:solidFill>
                <a:latin typeface="Arial"/>
                <a:ea typeface="Arial"/>
                <a:cs typeface="Arial"/>
                <a:sym typeface="Arial"/>
              </a:rPr>
              <a:t>Secara umum, lingkup layanan psikologi klinis dikategorikan menjadi 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D6176"/>
        </a:solidFill>
        <a:effectLst/>
      </p:bgPr>
    </p:bg>
    <p:spTree>
      <p:nvGrpSpPr>
        <p:cNvPr id="1" name="Shape 148"/>
        <p:cNvGrpSpPr/>
        <p:nvPr/>
      </p:nvGrpSpPr>
      <p:grpSpPr>
        <a:xfrm>
          <a:off x="0" y="0"/>
          <a:ext cx="0" cy="0"/>
          <a:chOff x="0" y="0"/>
          <a:chExt cx="0" cy="0"/>
        </a:xfrm>
      </p:grpSpPr>
      <p:pic>
        <p:nvPicPr>
          <p:cNvPr id="149" name="Google Shape;149;p5"/>
          <p:cNvPicPr preferRelativeResize="0"/>
          <p:nvPr/>
        </p:nvPicPr>
        <p:blipFill rotWithShape="1">
          <a:blip r:embed="rId3">
            <a:alphaModFix amt="58000"/>
          </a:blip>
          <a:srcRect/>
          <a:stretch/>
        </p:blipFill>
        <p:spPr>
          <a:xfrm>
            <a:off x="-227240" y="0"/>
            <a:ext cx="6853714" cy="10287000"/>
          </a:xfrm>
          <a:prstGeom prst="rect">
            <a:avLst/>
          </a:prstGeom>
          <a:noFill/>
          <a:ln>
            <a:noFill/>
          </a:ln>
        </p:spPr>
      </p:pic>
      <p:sp>
        <p:nvSpPr>
          <p:cNvPr id="150" name="Google Shape;150;p5"/>
          <p:cNvSpPr txBox="1"/>
          <p:nvPr/>
        </p:nvSpPr>
        <p:spPr>
          <a:xfrm>
            <a:off x="350960" y="-1664"/>
            <a:ext cx="6057147" cy="7376980"/>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0522" b="0" i="0" u="none" strike="noStrike" cap="none">
                <a:solidFill>
                  <a:srgbClr val="FFBA00"/>
                </a:solidFill>
                <a:latin typeface="Arial"/>
                <a:ea typeface="Arial"/>
                <a:cs typeface="Arial"/>
                <a:sym typeface="Arial"/>
              </a:rPr>
              <a:t>Ruang Lingkup Psikologi Klinis</a:t>
            </a:r>
            <a:endParaRPr/>
          </a:p>
        </p:txBody>
      </p:sp>
      <p:sp>
        <p:nvSpPr>
          <p:cNvPr id="151" name="Google Shape;151;p5"/>
          <p:cNvSpPr txBox="1"/>
          <p:nvPr/>
        </p:nvSpPr>
        <p:spPr>
          <a:xfrm>
            <a:off x="12812461" y="37912"/>
            <a:ext cx="5193205" cy="1349921"/>
          </a:xfrm>
          <a:prstGeom prst="rect">
            <a:avLst/>
          </a:prstGeom>
          <a:noFill/>
          <a:ln>
            <a:noFill/>
          </a:ln>
        </p:spPr>
        <p:txBody>
          <a:bodyPr spcFirstLastPara="1" wrap="square" lIns="0" tIns="0" rIns="0" bIns="0" anchor="t" anchorCtr="0">
            <a:spAutoFit/>
          </a:bodyPr>
          <a:lstStyle/>
          <a:p>
            <a:pPr marL="0" marR="0" lvl="0" indent="0" algn="l" rtl="0">
              <a:lnSpc>
                <a:spcPct val="140002"/>
              </a:lnSpc>
              <a:spcBef>
                <a:spcPts val="0"/>
              </a:spcBef>
              <a:spcAft>
                <a:spcPts val="0"/>
              </a:spcAft>
              <a:buNone/>
            </a:pPr>
            <a:r>
              <a:rPr lang="en-US" sz="8302" b="0" i="0" u="none" strike="noStrike" cap="none">
                <a:solidFill>
                  <a:srgbClr val="FFC000"/>
                </a:solidFill>
                <a:latin typeface="Arial"/>
                <a:ea typeface="Arial"/>
                <a:cs typeface="Arial"/>
                <a:sym typeface="Arial"/>
              </a:rPr>
              <a:t>Aktivitas</a:t>
            </a:r>
            <a:endParaRPr sz="8302" b="0" i="0" u="none" strike="noStrike" cap="none">
              <a:solidFill>
                <a:srgbClr val="FFC000"/>
              </a:solidFill>
              <a:latin typeface="Arial"/>
              <a:ea typeface="Arial"/>
              <a:cs typeface="Arial"/>
              <a:sym typeface="Arial"/>
            </a:endParaRPr>
          </a:p>
        </p:txBody>
      </p:sp>
      <p:grpSp>
        <p:nvGrpSpPr>
          <p:cNvPr id="152" name="Google Shape;152;p5"/>
          <p:cNvGrpSpPr/>
          <p:nvPr/>
        </p:nvGrpSpPr>
        <p:grpSpPr>
          <a:xfrm>
            <a:off x="7366834" y="1575739"/>
            <a:ext cx="10386410" cy="3230760"/>
            <a:chOff x="0" y="-38100"/>
            <a:chExt cx="2735515" cy="850900"/>
          </a:xfrm>
        </p:grpSpPr>
        <p:sp>
          <p:nvSpPr>
            <p:cNvPr id="153" name="Google Shape;153;p5"/>
            <p:cNvSpPr/>
            <p:nvPr/>
          </p:nvSpPr>
          <p:spPr>
            <a:xfrm>
              <a:off x="0" y="0"/>
              <a:ext cx="2735515" cy="179041"/>
            </a:xfrm>
            <a:custGeom>
              <a:avLst/>
              <a:gdLst/>
              <a:ahLst/>
              <a:cxnLst/>
              <a:rect l="l" t="t" r="r" b="b"/>
              <a:pathLst>
                <a:path w="2735515" h="179041" extrusionOk="0">
                  <a:moveTo>
                    <a:pt x="38015" y="0"/>
                  </a:moveTo>
                  <a:lnTo>
                    <a:pt x="2697500" y="0"/>
                  </a:lnTo>
                  <a:cubicBezTo>
                    <a:pt x="2707583" y="0"/>
                    <a:pt x="2717252" y="4005"/>
                    <a:pt x="2724381" y="11134"/>
                  </a:cubicBezTo>
                  <a:cubicBezTo>
                    <a:pt x="2731510" y="18263"/>
                    <a:pt x="2735515" y="27933"/>
                    <a:pt x="2735515" y="38015"/>
                  </a:cubicBezTo>
                  <a:lnTo>
                    <a:pt x="2735515" y="141026"/>
                  </a:lnTo>
                  <a:cubicBezTo>
                    <a:pt x="2735515" y="151108"/>
                    <a:pt x="2731510" y="160778"/>
                    <a:pt x="2724381" y="167907"/>
                  </a:cubicBezTo>
                  <a:cubicBezTo>
                    <a:pt x="2717252" y="175036"/>
                    <a:pt x="2707583" y="179041"/>
                    <a:pt x="2697500" y="179041"/>
                  </a:cubicBezTo>
                  <a:lnTo>
                    <a:pt x="38015" y="179041"/>
                  </a:lnTo>
                  <a:cubicBezTo>
                    <a:pt x="27933" y="179041"/>
                    <a:pt x="18263" y="175036"/>
                    <a:pt x="11134" y="167907"/>
                  </a:cubicBezTo>
                  <a:cubicBezTo>
                    <a:pt x="4005" y="160778"/>
                    <a:pt x="0" y="151108"/>
                    <a:pt x="0" y="141026"/>
                  </a:cubicBezTo>
                  <a:lnTo>
                    <a:pt x="0" y="38015"/>
                  </a:lnTo>
                  <a:cubicBezTo>
                    <a:pt x="0" y="27933"/>
                    <a:pt x="4005" y="18263"/>
                    <a:pt x="11134" y="11134"/>
                  </a:cubicBezTo>
                  <a:cubicBezTo>
                    <a:pt x="18263" y="4005"/>
                    <a:pt x="27933" y="0"/>
                    <a:pt x="38015"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5" name="Google Shape;155;p5"/>
          <p:cNvSpPr txBox="1"/>
          <p:nvPr/>
        </p:nvSpPr>
        <p:spPr>
          <a:xfrm>
            <a:off x="10533100" y="1720400"/>
            <a:ext cx="4452000" cy="486600"/>
          </a:xfrm>
          <a:prstGeom prst="rect">
            <a:avLst/>
          </a:prstGeom>
          <a:noFill/>
          <a:ln>
            <a:noFill/>
          </a:ln>
        </p:spPr>
        <p:txBody>
          <a:bodyPr spcFirstLastPara="1" wrap="square" lIns="0" tIns="0" rIns="0" bIns="0" anchor="t" anchorCtr="0">
            <a:spAutoFit/>
          </a:bodyPr>
          <a:lstStyle/>
          <a:p>
            <a:pPr marL="0" marR="0" lvl="0" indent="0" algn="just" rtl="0">
              <a:lnSpc>
                <a:spcPct val="119994"/>
              </a:lnSpc>
              <a:spcBef>
                <a:spcPts val="0"/>
              </a:spcBef>
              <a:spcAft>
                <a:spcPts val="0"/>
              </a:spcAft>
              <a:buNone/>
            </a:pPr>
            <a:r>
              <a:rPr lang="en-US" sz="3161" b="0" i="0" u="none" strike="noStrike" cap="none">
                <a:solidFill>
                  <a:srgbClr val="000000"/>
                </a:solidFill>
                <a:latin typeface="Poppins"/>
                <a:ea typeface="Poppins"/>
                <a:cs typeface="Poppins"/>
                <a:sym typeface="Poppins"/>
              </a:rPr>
              <a:t>Penegakan Diagnosis</a:t>
            </a:r>
            <a:endParaRPr sz="1100"/>
          </a:p>
        </p:txBody>
      </p:sp>
      <p:grpSp>
        <p:nvGrpSpPr>
          <p:cNvPr id="156" name="Google Shape;156;p5"/>
          <p:cNvGrpSpPr/>
          <p:nvPr/>
        </p:nvGrpSpPr>
        <p:grpSpPr>
          <a:xfrm>
            <a:off x="7366834" y="2571427"/>
            <a:ext cx="10386410" cy="3230760"/>
            <a:chOff x="0" y="-38100"/>
            <a:chExt cx="2735515" cy="850900"/>
          </a:xfrm>
        </p:grpSpPr>
        <p:sp>
          <p:nvSpPr>
            <p:cNvPr id="157" name="Google Shape;157;p5"/>
            <p:cNvSpPr/>
            <p:nvPr/>
          </p:nvSpPr>
          <p:spPr>
            <a:xfrm>
              <a:off x="0" y="0"/>
              <a:ext cx="2735515" cy="179041"/>
            </a:xfrm>
            <a:custGeom>
              <a:avLst/>
              <a:gdLst/>
              <a:ahLst/>
              <a:cxnLst/>
              <a:rect l="l" t="t" r="r" b="b"/>
              <a:pathLst>
                <a:path w="2735515" h="179041" extrusionOk="0">
                  <a:moveTo>
                    <a:pt x="38015" y="0"/>
                  </a:moveTo>
                  <a:lnTo>
                    <a:pt x="2697500" y="0"/>
                  </a:lnTo>
                  <a:cubicBezTo>
                    <a:pt x="2707583" y="0"/>
                    <a:pt x="2717252" y="4005"/>
                    <a:pt x="2724381" y="11134"/>
                  </a:cubicBezTo>
                  <a:cubicBezTo>
                    <a:pt x="2731510" y="18263"/>
                    <a:pt x="2735515" y="27933"/>
                    <a:pt x="2735515" y="38015"/>
                  </a:cubicBezTo>
                  <a:lnTo>
                    <a:pt x="2735515" y="141026"/>
                  </a:lnTo>
                  <a:cubicBezTo>
                    <a:pt x="2735515" y="151108"/>
                    <a:pt x="2731510" y="160778"/>
                    <a:pt x="2724381" y="167907"/>
                  </a:cubicBezTo>
                  <a:cubicBezTo>
                    <a:pt x="2717252" y="175036"/>
                    <a:pt x="2707583" y="179041"/>
                    <a:pt x="2697500" y="179041"/>
                  </a:cubicBezTo>
                  <a:lnTo>
                    <a:pt x="38015" y="179041"/>
                  </a:lnTo>
                  <a:cubicBezTo>
                    <a:pt x="27933" y="179041"/>
                    <a:pt x="18263" y="175036"/>
                    <a:pt x="11134" y="167907"/>
                  </a:cubicBezTo>
                  <a:cubicBezTo>
                    <a:pt x="4005" y="160778"/>
                    <a:pt x="0" y="151108"/>
                    <a:pt x="0" y="141026"/>
                  </a:cubicBezTo>
                  <a:lnTo>
                    <a:pt x="0" y="38015"/>
                  </a:lnTo>
                  <a:cubicBezTo>
                    <a:pt x="0" y="27933"/>
                    <a:pt x="4005" y="18263"/>
                    <a:pt x="11134" y="11134"/>
                  </a:cubicBezTo>
                  <a:cubicBezTo>
                    <a:pt x="18263" y="4005"/>
                    <a:pt x="27933" y="0"/>
                    <a:pt x="38015"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9" name="Google Shape;159;p5"/>
          <p:cNvSpPr txBox="1"/>
          <p:nvPr/>
        </p:nvSpPr>
        <p:spPr>
          <a:xfrm>
            <a:off x="10204344" y="2794049"/>
            <a:ext cx="5109600" cy="486600"/>
          </a:xfrm>
          <a:prstGeom prst="rect">
            <a:avLst/>
          </a:prstGeom>
          <a:noFill/>
          <a:ln>
            <a:noFill/>
          </a:ln>
        </p:spPr>
        <p:txBody>
          <a:bodyPr spcFirstLastPara="1" wrap="square" lIns="0" tIns="0" rIns="0" bIns="0" anchor="t" anchorCtr="0">
            <a:spAutoFit/>
          </a:bodyPr>
          <a:lstStyle/>
          <a:p>
            <a:pPr marL="0" marR="0" lvl="0" indent="0" algn="just" rtl="0">
              <a:lnSpc>
                <a:spcPct val="119994"/>
              </a:lnSpc>
              <a:spcBef>
                <a:spcPts val="0"/>
              </a:spcBef>
              <a:spcAft>
                <a:spcPts val="0"/>
              </a:spcAft>
              <a:buNone/>
            </a:pPr>
            <a:r>
              <a:rPr lang="en-US" sz="3161" b="0" i="0" u="none" strike="noStrike" cap="none">
                <a:solidFill>
                  <a:srgbClr val="000000"/>
                </a:solidFill>
                <a:latin typeface="Poppins"/>
                <a:ea typeface="Poppins"/>
                <a:cs typeface="Poppins"/>
                <a:sym typeface="Poppins"/>
              </a:rPr>
              <a:t>Prognosis Psikologi Klinis</a:t>
            </a:r>
            <a:endParaRPr sz="1100"/>
          </a:p>
        </p:txBody>
      </p:sp>
      <p:grpSp>
        <p:nvGrpSpPr>
          <p:cNvPr id="160" name="Google Shape;160;p5"/>
          <p:cNvGrpSpPr/>
          <p:nvPr/>
        </p:nvGrpSpPr>
        <p:grpSpPr>
          <a:xfrm>
            <a:off x="7366834" y="3727474"/>
            <a:ext cx="10386410" cy="3756609"/>
            <a:chOff x="0" y="-38100"/>
            <a:chExt cx="2735515" cy="989395"/>
          </a:xfrm>
        </p:grpSpPr>
        <p:sp>
          <p:nvSpPr>
            <p:cNvPr id="161" name="Google Shape;161;p5"/>
            <p:cNvSpPr/>
            <p:nvPr/>
          </p:nvSpPr>
          <p:spPr>
            <a:xfrm>
              <a:off x="0" y="0"/>
              <a:ext cx="2735515" cy="951295"/>
            </a:xfrm>
            <a:custGeom>
              <a:avLst/>
              <a:gdLst/>
              <a:ahLst/>
              <a:cxnLst/>
              <a:rect l="l" t="t" r="r" b="b"/>
              <a:pathLst>
                <a:path w="2735515" h="951295" extrusionOk="0">
                  <a:moveTo>
                    <a:pt x="38015" y="0"/>
                  </a:moveTo>
                  <a:lnTo>
                    <a:pt x="2697500" y="0"/>
                  </a:lnTo>
                  <a:cubicBezTo>
                    <a:pt x="2707583" y="0"/>
                    <a:pt x="2717252" y="4005"/>
                    <a:pt x="2724381" y="11134"/>
                  </a:cubicBezTo>
                  <a:cubicBezTo>
                    <a:pt x="2731510" y="18263"/>
                    <a:pt x="2735515" y="27933"/>
                    <a:pt x="2735515" y="38015"/>
                  </a:cubicBezTo>
                  <a:lnTo>
                    <a:pt x="2735515" y="913280"/>
                  </a:lnTo>
                  <a:cubicBezTo>
                    <a:pt x="2735515" y="923362"/>
                    <a:pt x="2731510" y="933032"/>
                    <a:pt x="2724381" y="940161"/>
                  </a:cubicBezTo>
                  <a:cubicBezTo>
                    <a:pt x="2717252" y="947290"/>
                    <a:pt x="2707583" y="951295"/>
                    <a:pt x="2697500" y="951295"/>
                  </a:cubicBezTo>
                  <a:lnTo>
                    <a:pt x="38015" y="951295"/>
                  </a:lnTo>
                  <a:cubicBezTo>
                    <a:pt x="27933" y="951295"/>
                    <a:pt x="18263" y="947290"/>
                    <a:pt x="11134" y="940161"/>
                  </a:cubicBezTo>
                  <a:cubicBezTo>
                    <a:pt x="4005" y="933032"/>
                    <a:pt x="0" y="923362"/>
                    <a:pt x="0" y="913280"/>
                  </a:cubicBezTo>
                  <a:lnTo>
                    <a:pt x="0" y="38015"/>
                  </a:lnTo>
                  <a:cubicBezTo>
                    <a:pt x="0" y="27933"/>
                    <a:pt x="4005" y="18263"/>
                    <a:pt x="11134" y="11134"/>
                  </a:cubicBezTo>
                  <a:cubicBezTo>
                    <a:pt x="18263" y="4005"/>
                    <a:pt x="27933" y="0"/>
                    <a:pt x="38015"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3" name="Google Shape;163;p5"/>
          <p:cNvSpPr txBox="1"/>
          <p:nvPr/>
        </p:nvSpPr>
        <p:spPr>
          <a:xfrm>
            <a:off x="8129467" y="4038790"/>
            <a:ext cx="9129900" cy="3213300"/>
          </a:xfrm>
          <a:prstGeom prst="rect">
            <a:avLst/>
          </a:prstGeom>
          <a:noFill/>
          <a:ln>
            <a:noFill/>
          </a:ln>
        </p:spPr>
        <p:txBody>
          <a:bodyPr spcFirstLastPara="1" wrap="square" lIns="0" tIns="0" rIns="0" bIns="0" anchor="t" anchorCtr="0">
            <a:spAutoFit/>
          </a:bodyPr>
          <a:lstStyle/>
          <a:p>
            <a:pPr marL="0" marR="0" lvl="0" indent="0" algn="just" rtl="0">
              <a:lnSpc>
                <a:spcPct val="119993"/>
              </a:lnSpc>
              <a:spcBef>
                <a:spcPts val="0"/>
              </a:spcBef>
              <a:spcAft>
                <a:spcPts val="0"/>
              </a:spcAft>
              <a:buNone/>
            </a:pPr>
            <a:r>
              <a:rPr lang="en-US" sz="2546" b="0" i="0" u="none" strike="noStrike" cap="none">
                <a:solidFill>
                  <a:srgbClr val="000000"/>
                </a:solidFill>
                <a:latin typeface="Poppins"/>
                <a:ea typeface="Poppins"/>
                <a:cs typeface="Poppins"/>
                <a:sym typeface="Poppins"/>
              </a:rPr>
              <a:t>Penentuan dan Pelaksanaan Intervensi psikolo klinis :</a:t>
            </a:r>
            <a:endParaRPr sz="1000"/>
          </a:p>
          <a:p>
            <a:pPr marL="636054" marR="0" lvl="1" indent="-292627" algn="just" rtl="0">
              <a:lnSpc>
                <a:spcPct val="119993"/>
              </a:lnSpc>
              <a:spcBef>
                <a:spcPts val="0"/>
              </a:spcBef>
              <a:spcAft>
                <a:spcPts val="0"/>
              </a:spcAft>
              <a:buClr>
                <a:srgbClr val="000000"/>
              </a:buClr>
              <a:buSzPts val="2546"/>
              <a:buFont typeface="Arial"/>
              <a:buChar char="•"/>
            </a:pPr>
            <a:r>
              <a:rPr lang="en-US" sz="2546" b="0" i="0" u="none" strike="noStrike" cap="none">
                <a:solidFill>
                  <a:srgbClr val="000000"/>
                </a:solidFill>
                <a:latin typeface="Poppins"/>
                <a:ea typeface="Poppins"/>
                <a:cs typeface="Poppins"/>
                <a:sym typeface="Poppins"/>
              </a:rPr>
              <a:t>Konseling</a:t>
            </a:r>
            <a:endParaRPr sz="1000"/>
          </a:p>
          <a:p>
            <a:pPr marL="636054" marR="0" lvl="1" indent="-292627" algn="just" rtl="0">
              <a:lnSpc>
                <a:spcPct val="119993"/>
              </a:lnSpc>
              <a:spcBef>
                <a:spcPts val="0"/>
              </a:spcBef>
              <a:spcAft>
                <a:spcPts val="0"/>
              </a:spcAft>
              <a:buClr>
                <a:srgbClr val="000000"/>
              </a:buClr>
              <a:buSzPts val="2546"/>
              <a:buFont typeface="Arial"/>
              <a:buChar char="•"/>
            </a:pPr>
            <a:r>
              <a:rPr lang="en-US" sz="2546" b="0" i="0" u="none" strike="noStrike" cap="none">
                <a:solidFill>
                  <a:srgbClr val="000000"/>
                </a:solidFill>
                <a:latin typeface="Poppins"/>
                <a:ea typeface="Poppins"/>
                <a:cs typeface="Poppins"/>
                <a:sym typeface="Poppins"/>
              </a:rPr>
              <a:t>Psikoedukasi</a:t>
            </a:r>
            <a:endParaRPr sz="1000"/>
          </a:p>
          <a:p>
            <a:pPr marL="636054" marR="0" lvl="1" indent="-292627" algn="just" rtl="0">
              <a:lnSpc>
                <a:spcPct val="119993"/>
              </a:lnSpc>
              <a:spcBef>
                <a:spcPts val="0"/>
              </a:spcBef>
              <a:spcAft>
                <a:spcPts val="0"/>
              </a:spcAft>
              <a:buClr>
                <a:srgbClr val="000000"/>
              </a:buClr>
              <a:buSzPts val="2546"/>
              <a:buFont typeface="Arial"/>
              <a:buChar char="•"/>
            </a:pPr>
            <a:r>
              <a:rPr lang="en-US" sz="2546" b="0" i="0" u="none" strike="noStrike" cap="none">
                <a:solidFill>
                  <a:srgbClr val="000000"/>
                </a:solidFill>
                <a:latin typeface="Poppins"/>
                <a:ea typeface="Poppins"/>
                <a:cs typeface="Poppins"/>
                <a:sym typeface="Poppins"/>
              </a:rPr>
              <a:t>Psikoterapi</a:t>
            </a:r>
            <a:endParaRPr sz="1000"/>
          </a:p>
          <a:p>
            <a:pPr marL="636054" marR="0" lvl="1" indent="-292627" algn="just" rtl="0">
              <a:lnSpc>
                <a:spcPct val="119993"/>
              </a:lnSpc>
              <a:spcBef>
                <a:spcPts val="0"/>
              </a:spcBef>
              <a:spcAft>
                <a:spcPts val="0"/>
              </a:spcAft>
              <a:buClr>
                <a:srgbClr val="000000"/>
              </a:buClr>
              <a:buSzPts val="2546"/>
              <a:buFont typeface="Arial"/>
              <a:buChar char="•"/>
            </a:pPr>
            <a:r>
              <a:rPr lang="en-US" sz="2546" b="0" i="0" u="none" strike="noStrike" cap="none">
                <a:solidFill>
                  <a:srgbClr val="000000"/>
                </a:solidFill>
                <a:latin typeface="Poppins"/>
                <a:ea typeface="Poppins"/>
                <a:cs typeface="Poppins"/>
                <a:sym typeface="Poppins"/>
              </a:rPr>
              <a:t>Promosi</a:t>
            </a:r>
            <a:endParaRPr sz="1000"/>
          </a:p>
          <a:p>
            <a:pPr marL="636054" marR="0" lvl="1" indent="-292627" algn="just" rtl="0">
              <a:lnSpc>
                <a:spcPct val="119993"/>
              </a:lnSpc>
              <a:spcBef>
                <a:spcPts val="0"/>
              </a:spcBef>
              <a:spcAft>
                <a:spcPts val="0"/>
              </a:spcAft>
              <a:buClr>
                <a:srgbClr val="000000"/>
              </a:buClr>
              <a:buSzPts val="2546"/>
              <a:buFont typeface="Arial"/>
              <a:buChar char="•"/>
            </a:pPr>
            <a:r>
              <a:rPr lang="en-US" sz="2546" b="0" i="0" u="none" strike="noStrike" cap="none">
                <a:solidFill>
                  <a:srgbClr val="000000"/>
                </a:solidFill>
                <a:latin typeface="Poppins"/>
                <a:ea typeface="Poppins"/>
                <a:cs typeface="Poppins"/>
                <a:sym typeface="Poppins"/>
              </a:rPr>
              <a:t>Preverensi</a:t>
            </a:r>
            <a:endParaRPr sz="1000"/>
          </a:p>
          <a:p>
            <a:pPr marL="636054" marR="0" lvl="1" indent="-292627" algn="just" rtl="0">
              <a:lnSpc>
                <a:spcPct val="119993"/>
              </a:lnSpc>
              <a:spcBef>
                <a:spcPts val="0"/>
              </a:spcBef>
              <a:spcAft>
                <a:spcPts val="0"/>
              </a:spcAft>
              <a:buClr>
                <a:srgbClr val="000000"/>
              </a:buClr>
              <a:buSzPts val="2546"/>
              <a:buFont typeface="Arial"/>
              <a:buChar char="•"/>
            </a:pPr>
            <a:r>
              <a:rPr lang="en-US" sz="2546" b="0" i="0" u="none" strike="noStrike" cap="none">
                <a:solidFill>
                  <a:srgbClr val="000000"/>
                </a:solidFill>
                <a:latin typeface="Poppins"/>
                <a:ea typeface="Poppins"/>
                <a:cs typeface="Poppins"/>
                <a:sym typeface="Poppins"/>
              </a:rPr>
              <a:t>Kurang rehabilitas dan Paliasi</a:t>
            </a:r>
            <a:endParaRPr sz="1000"/>
          </a:p>
        </p:txBody>
      </p:sp>
      <p:grpSp>
        <p:nvGrpSpPr>
          <p:cNvPr id="164" name="Google Shape;164;p5"/>
          <p:cNvGrpSpPr/>
          <p:nvPr/>
        </p:nvGrpSpPr>
        <p:grpSpPr>
          <a:xfrm>
            <a:off x="7366834" y="7653747"/>
            <a:ext cx="10386410" cy="3230760"/>
            <a:chOff x="0" y="-38100"/>
            <a:chExt cx="2735515" cy="850900"/>
          </a:xfrm>
        </p:grpSpPr>
        <p:sp>
          <p:nvSpPr>
            <p:cNvPr id="165" name="Google Shape;165;p5"/>
            <p:cNvSpPr/>
            <p:nvPr/>
          </p:nvSpPr>
          <p:spPr>
            <a:xfrm>
              <a:off x="0" y="0"/>
              <a:ext cx="2735515" cy="179041"/>
            </a:xfrm>
            <a:custGeom>
              <a:avLst/>
              <a:gdLst/>
              <a:ahLst/>
              <a:cxnLst/>
              <a:rect l="l" t="t" r="r" b="b"/>
              <a:pathLst>
                <a:path w="2735515" h="179041" extrusionOk="0">
                  <a:moveTo>
                    <a:pt x="38015" y="0"/>
                  </a:moveTo>
                  <a:lnTo>
                    <a:pt x="2697500" y="0"/>
                  </a:lnTo>
                  <a:cubicBezTo>
                    <a:pt x="2707583" y="0"/>
                    <a:pt x="2717252" y="4005"/>
                    <a:pt x="2724381" y="11134"/>
                  </a:cubicBezTo>
                  <a:cubicBezTo>
                    <a:pt x="2731510" y="18263"/>
                    <a:pt x="2735515" y="27933"/>
                    <a:pt x="2735515" y="38015"/>
                  </a:cubicBezTo>
                  <a:lnTo>
                    <a:pt x="2735515" y="141026"/>
                  </a:lnTo>
                  <a:cubicBezTo>
                    <a:pt x="2735515" y="151108"/>
                    <a:pt x="2731510" y="160778"/>
                    <a:pt x="2724381" y="167907"/>
                  </a:cubicBezTo>
                  <a:cubicBezTo>
                    <a:pt x="2717252" y="175036"/>
                    <a:pt x="2707583" y="179041"/>
                    <a:pt x="2697500" y="179041"/>
                  </a:cubicBezTo>
                  <a:lnTo>
                    <a:pt x="38015" y="179041"/>
                  </a:lnTo>
                  <a:cubicBezTo>
                    <a:pt x="27933" y="179041"/>
                    <a:pt x="18263" y="175036"/>
                    <a:pt x="11134" y="167907"/>
                  </a:cubicBezTo>
                  <a:cubicBezTo>
                    <a:pt x="4005" y="160778"/>
                    <a:pt x="0" y="151108"/>
                    <a:pt x="0" y="141026"/>
                  </a:cubicBezTo>
                  <a:lnTo>
                    <a:pt x="0" y="38015"/>
                  </a:lnTo>
                  <a:cubicBezTo>
                    <a:pt x="0" y="27933"/>
                    <a:pt x="4005" y="18263"/>
                    <a:pt x="11134" y="11134"/>
                  </a:cubicBezTo>
                  <a:cubicBezTo>
                    <a:pt x="18263" y="4005"/>
                    <a:pt x="27933" y="0"/>
                    <a:pt x="38015"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7" name="Google Shape;167;p5"/>
          <p:cNvSpPr txBox="1"/>
          <p:nvPr/>
        </p:nvSpPr>
        <p:spPr>
          <a:xfrm>
            <a:off x="9090688" y="7798408"/>
            <a:ext cx="8412000" cy="471300"/>
          </a:xfrm>
          <a:prstGeom prst="rect">
            <a:avLst/>
          </a:prstGeom>
          <a:noFill/>
          <a:ln>
            <a:noFill/>
          </a:ln>
        </p:spPr>
        <p:txBody>
          <a:bodyPr spcFirstLastPara="1" wrap="square" lIns="0" tIns="0" rIns="0" bIns="0" anchor="t" anchorCtr="0">
            <a:spAutoFit/>
          </a:bodyPr>
          <a:lstStyle/>
          <a:p>
            <a:pPr marL="0" marR="0" lvl="0" indent="0" algn="just" rtl="0">
              <a:lnSpc>
                <a:spcPct val="119994"/>
              </a:lnSpc>
              <a:spcBef>
                <a:spcPts val="0"/>
              </a:spcBef>
              <a:spcAft>
                <a:spcPts val="0"/>
              </a:spcAft>
              <a:buNone/>
            </a:pPr>
            <a:r>
              <a:rPr lang="en-US" sz="3061" b="0" i="0" u="none" strike="noStrike" cap="none">
                <a:solidFill>
                  <a:srgbClr val="000000"/>
                </a:solidFill>
                <a:latin typeface="Poppins"/>
                <a:ea typeface="Poppins"/>
                <a:cs typeface="Poppins"/>
                <a:sym typeface="Poppins"/>
              </a:rPr>
              <a:t>Rujuan dan Evaluasi proses pelayanan </a:t>
            </a:r>
            <a:endParaRPr sz="1000"/>
          </a:p>
        </p:txBody>
      </p:sp>
      <p:grpSp>
        <p:nvGrpSpPr>
          <p:cNvPr id="168" name="Google Shape;168;p5"/>
          <p:cNvGrpSpPr/>
          <p:nvPr/>
        </p:nvGrpSpPr>
        <p:grpSpPr>
          <a:xfrm>
            <a:off x="7366834" y="8647868"/>
            <a:ext cx="10386410" cy="3230760"/>
            <a:chOff x="0" y="-38100"/>
            <a:chExt cx="2735515" cy="850900"/>
          </a:xfrm>
        </p:grpSpPr>
        <p:sp>
          <p:nvSpPr>
            <p:cNvPr id="169" name="Google Shape;169;p5"/>
            <p:cNvSpPr/>
            <p:nvPr/>
          </p:nvSpPr>
          <p:spPr>
            <a:xfrm>
              <a:off x="0" y="0"/>
              <a:ext cx="2735515" cy="179041"/>
            </a:xfrm>
            <a:custGeom>
              <a:avLst/>
              <a:gdLst/>
              <a:ahLst/>
              <a:cxnLst/>
              <a:rect l="l" t="t" r="r" b="b"/>
              <a:pathLst>
                <a:path w="2735515" h="179041" extrusionOk="0">
                  <a:moveTo>
                    <a:pt x="38015" y="0"/>
                  </a:moveTo>
                  <a:lnTo>
                    <a:pt x="2697500" y="0"/>
                  </a:lnTo>
                  <a:cubicBezTo>
                    <a:pt x="2707583" y="0"/>
                    <a:pt x="2717252" y="4005"/>
                    <a:pt x="2724381" y="11134"/>
                  </a:cubicBezTo>
                  <a:cubicBezTo>
                    <a:pt x="2731510" y="18263"/>
                    <a:pt x="2735515" y="27933"/>
                    <a:pt x="2735515" y="38015"/>
                  </a:cubicBezTo>
                  <a:lnTo>
                    <a:pt x="2735515" y="141026"/>
                  </a:lnTo>
                  <a:cubicBezTo>
                    <a:pt x="2735515" y="151108"/>
                    <a:pt x="2731510" y="160778"/>
                    <a:pt x="2724381" y="167907"/>
                  </a:cubicBezTo>
                  <a:cubicBezTo>
                    <a:pt x="2717252" y="175036"/>
                    <a:pt x="2707583" y="179041"/>
                    <a:pt x="2697500" y="179041"/>
                  </a:cubicBezTo>
                  <a:lnTo>
                    <a:pt x="38015" y="179041"/>
                  </a:lnTo>
                  <a:cubicBezTo>
                    <a:pt x="27933" y="179041"/>
                    <a:pt x="18263" y="175036"/>
                    <a:pt x="11134" y="167907"/>
                  </a:cubicBezTo>
                  <a:cubicBezTo>
                    <a:pt x="4005" y="160778"/>
                    <a:pt x="0" y="151108"/>
                    <a:pt x="0" y="141026"/>
                  </a:cubicBezTo>
                  <a:lnTo>
                    <a:pt x="0" y="38015"/>
                  </a:lnTo>
                  <a:cubicBezTo>
                    <a:pt x="0" y="27933"/>
                    <a:pt x="4005" y="18263"/>
                    <a:pt x="11134" y="11134"/>
                  </a:cubicBezTo>
                  <a:cubicBezTo>
                    <a:pt x="18263" y="4005"/>
                    <a:pt x="27933" y="0"/>
                    <a:pt x="38015"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1" name="Google Shape;171;p5"/>
          <p:cNvSpPr txBox="1"/>
          <p:nvPr/>
        </p:nvSpPr>
        <p:spPr>
          <a:xfrm>
            <a:off x="11689645" y="8792529"/>
            <a:ext cx="2139000" cy="501900"/>
          </a:xfrm>
          <a:prstGeom prst="rect">
            <a:avLst/>
          </a:prstGeom>
          <a:noFill/>
          <a:ln>
            <a:noFill/>
          </a:ln>
        </p:spPr>
        <p:txBody>
          <a:bodyPr spcFirstLastPara="1" wrap="square" lIns="0" tIns="0" rIns="0" bIns="0" anchor="t" anchorCtr="0">
            <a:spAutoFit/>
          </a:bodyPr>
          <a:lstStyle/>
          <a:p>
            <a:pPr marL="0" marR="0" lvl="0" indent="0" algn="just" rtl="0">
              <a:lnSpc>
                <a:spcPct val="119994"/>
              </a:lnSpc>
              <a:spcBef>
                <a:spcPts val="0"/>
              </a:spcBef>
              <a:spcAft>
                <a:spcPts val="0"/>
              </a:spcAft>
              <a:buNone/>
            </a:pPr>
            <a:r>
              <a:rPr lang="en-US" sz="3261" b="0" i="0" u="none" strike="noStrike" cap="none">
                <a:solidFill>
                  <a:srgbClr val="000000"/>
                </a:solidFill>
                <a:latin typeface="Poppins"/>
                <a:ea typeface="Poppins"/>
                <a:cs typeface="Poppins"/>
                <a:sym typeface="Poppins"/>
              </a:rPr>
              <a:t>Penelitian </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D6176"/>
        </a:solidFill>
        <a:effectLst/>
      </p:bgPr>
    </p:bg>
    <p:spTree>
      <p:nvGrpSpPr>
        <p:cNvPr id="1" name="Shape 175"/>
        <p:cNvGrpSpPr/>
        <p:nvPr/>
      </p:nvGrpSpPr>
      <p:grpSpPr>
        <a:xfrm>
          <a:off x="0" y="0"/>
          <a:ext cx="0" cy="0"/>
          <a:chOff x="0" y="0"/>
          <a:chExt cx="0" cy="0"/>
        </a:xfrm>
      </p:grpSpPr>
      <p:pic>
        <p:nvPicPr>
          <p:cNvPr id="176" name="Google Shape;176;p6"/>
          <p:cNvPicPr preferRelativeResize="0"/>
          <p:nvPr/>
        </p:nvPicPr>
        <p:blipFill rotWithShape="1">
          <a:blip r:embed="rId3">
            <a:alphaModFix amt="58000"/>
          </a:blip>
          <a:srcRect t="1607" b="67678"/>
          <a:stretch/>
        </p:blipFill>
        <p:spPr>
          <a:xfrm>
            <a:off x="-699165" y="461440"/>
            <a:ext cx="19277326" cy="1976077"/>
          </a:xfrm>
          <a:prstGeom prst="rect">
            <a:avLst/>
          </a:prstGeom>
          <a:noFill/>
          <a:ln>
            <a:noFill/>
          </a:ln>
        </p:spPr>
      </p:pic>
      <p:sp>
        <p:nvSpPr>
          <p:cNvPr id="177" name="Google Shape;177;p6"/>
          <p:cNvSpPr txBox="1"/>
          <p:nvPr/>
        </p:nvSpPr>
        <p:spPr>
          <a:xfrm>
            <a:off x="440336" y="626359"/>
            <a:ext cx="17407200" cy="1147800"/>
          </a:xfrm>
          <a:prstGeom prst="rect">
            <a:avLst/>
          </a:prstGeom>
          <a:noFill/>
          <a:ln>
            <a:noFill/>
          </a:ln>
        </p:spPr>
        <p:txBody>
          <a:bodyPr spcFirstLastPara="1" wrap="square" lIns="0" tIns="0" rIns="0" bIns="0" anchor="t" anchorCtr="0">
            <a:spAutoFit/>
          </a:bodyPr>
          <a:lstStyle/>
          <a:p>
            <a:pPr marL="0" marR="0" lvl="0" indent="0" algn="ctr" rtl="0">
              <a:lnSpc>
                <a:spcPct val="139994"/>
              </a:lnSpc>
              <a:spcBef>
                <a:spcPts val="0"/>
              </a:spcBef>
              <a:spcAft>
                <a:spcPts val="0"/>
              </a:spcAft>
              <a:buNone/>
            </a:pPr>
            <a:r>
              <a:rPr lang="en-US" sz="7456" b="1" i="0" u="none" strike="noStrike" cap="none">
                <a:solidFill>
                  <a:srgbClr val="FFBA00"/>
                </a:solidFill>
              </a:rPr>
              <a:t>latar belakang Sejarah Psikologi Klinis</a:t>
            </a:r>
            <a:endParaRPr b="1"/>
          </a:p>
        </p:txBody>
      </p:sp>
      <p:grpSp>
        <p:nvGrpSpPr>
          <p:cNvPr id="178" name="Google Shape;178;p6"/>
          <p:cNvGrpSpPr/>
          <p:nvPr/>
        </p:nvGrpSpPr>
        <p:grpSpPr>
          <a:xfrm>
            <a:off x="807404" y="2994188"/>
            <a:ext cx="16673192" cy="6540871"/>
            <a:chOff x="0" y="-38100"/>
            <a:chExt cx="4391293" cy="1722698"/>
          </a:xfrm>
        </p:grpSpPr>
        <p:sp>
          <p:nvSpPr>
            <p:cNvPr id="179" name="Google Shape;179;p6"/>
            <p:cNvSpPr/>
            <p:nvPr/>
          </p:nvSpPr>
          <p:spPr>
            <a:xfrm>
              <a:off x="0" y="0"/>
              <a:ext cx="4391293" cy="1684598"/>
            </a:xfrm>
            <a:custGeom>
              <a:avLst/>
              <a:gdLst/>
              <a:ahLst/>
              <a:cxnLst/>
              <a:rect l="l" t="t" r="r" b="b"/>
              <a:pathLst>
                <a:path w="4391293" h="1684598" extrusionOk="0">
                  <a:moveTo>
                    <a:pt x="23681" y="0"/>
                  </a:moveTo>
                  <a:lnTo>
                    <a:pt x="4367612" y="0"/>
                  </a:lnTo>
                  <a:cubicBezTo>
                    <a:pt x="4380691" y="0"/>
                    <a:pt x="4391293" y="10602"/>
                    <a:pt x="4391293" y="23681"/>
                  </a:cubicBezTo>
                  <a:lnTo>
                    <a:pt x="4391293" y="1660917"/>
                  </a:lnTo>
                  <a:cubicBezTo>
                    <a:pt x="4391293" y="1673996"/>
                    <a:pt x="4380691" y="1684598"/>
                    <a:pt x="4367612" y="1684598"/>
                  </a:cubicBezTo>
                  <a:lnTo>
                    <a:pt x="23681" y="1684598"/>
                  </a:lnTo>
                  <a:cubicBezTo>
                    <a:pt x="10602" y="1684598"/>
                    <a:pt x="0" y="1673996"/>
                    <a:pt x="0" y="1660917"/>
                  </a:cubicBezTo>
                  <a:lnTo>
                    <a:pt x="0" y="23681"/>
                  </a:lnTo>
                  <a:cubicBezTo>
                    <a:pt x="0" y="10602"/>
                    <a:pt x="10602" y="0"/>
                    <a:pt x="23681"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1" name="Google Shape;181;p6"/>
          <p:cNvSpPr txBox="1"/>
          <p:nvPr/>
        </p:nvSpPr>
        <p:spPr>
          <a:xfrm>
            <a:off x="1101019" y="3703836"/>
            <a:ext cx="15805800" cy="4994100"/>
          </a:xfrm>
          <a:prstGeom prst="rect">
            <a:avLst/>
          </a:prstGeom>
          <a:noFill/>
          <a:ln>
            <a:noFill/>
          </a:ln>
        </p:spPr>
        <p:txBody>
          <a:bodyPr spcFirstLastPara="1" wrap="square" lIns="0" tIns="0" rIns="0" bIns="0" anchor="t" anchorCtr="0">
            <a:spAutoFit/>
          </a:bodyPr>
          <a:lstStyle/>
          <a:p>
            <a:pPr marL="747334" marR="0" lvl="1" indent="-348266" algn="just" rtl="0">
              <a:lnSpc>
                <a:spcPct val="119994"/>
              </a:lnSpc>
              <a:spcBef>
                <a:spcPts val="0"/>
              </a:spcBef>
              <a:spcAft>
                <a:spcPts val="0"/>
              </a:spcAft>
              <a:buClr>
                <a:srgbClr val="000000"/>
              </a:buClr>
              <a:buSzPts val="3061"/>
              <a:buFont typeface="Arial"/>
              <a:buChar char="•"/>
            </a:pPr>
            <a:r>
              <a:rPr lang="en-US" sz="3061" b="0" i="0" u="none" strike="noStrike" cap="none">
                <a:solidFill>
                  <a:srgbClr val="000000"/>
                </a:solidFill>
                <a:latin typeface="Poppins"/>
                <a:ea typeface="Poppins"/>
                <a:cs typeface="Poppins"/>
                <a:sym typeface="Poppins"/>
              </a:rPr>
              <a:t>Psikologi Klinis adalah bidang terapan berpijak pada dua disiplin ilmu : akademik  dan kedokteran khususnya psikiatri</a:t>
            </a:r>
            <a:endParaRPr sz="1000"/>
          </a:p>
          <a:p>
            <a:pPr marL="747334" marR="0" lvl="1" indent="-348266" algn="just" rtl="0">
              <a:lnSpc>
                <a:spcPct val="119994"/>
              </a:lnSpc>
              <a:spcBef>
                <a:spcPts val="0"/>
              </a:spcBef>
              <a:spcAft>
                <a:spcPts val="0"/>
              </a:spcAft>
              <a:buClr>
                <a:srgbClr val="000000"/>
              </a:buClr>
              <a:buSzPts val="3061"/>
              <a:buFont typeface="Arial"/>
              <a:buChar char="•"/>
            </a:pPr>
            <a:r>
              <a:rPr lang="en-US" sz="3061" b="0" i="0" u="none" strike="noStrike" cap="none">
                <a:solidFill>
                  <a:srgbClr val="000000"/>
                </a:solidFill>
                <a:latin typeface="Poppins"/>
                <a:ea typeface="Poppins"/>
                <a:cs typeface="Poppins"/>
                <a:sym typeface="Poppins"/>
              </a:rPr>
              <a:t>Klinik psikologi pertama didirikan pada tahun 1980. Klinik di khususkan untuk melayani orang sakit dan orang yang mengalami gangguan penyesuaian.</a:t>
            </a:r>
            <a:endParaRPr sz="1000"/>
          </a:p>
          <a:p>
            <a:pPr marL="747334" marR="0" lvl="1" indent="-348266" algn="just" rtl="0">
              <a:lnSpc>
                <a:spcPct val="119994"/>
              </a:lnSpc>
              <a:spcBef>
                <a:spcPts val="0"/>
              </a:spcBef>
              <a:spcAft>
                <a:spcPts val="0"/>
              </a:spcAft>
              <a:buClr>
                <a:srgbClr val="000000"/>
              </a:buClr>
              <a:buSzPts val="3061"/>
              <a:buFont typeface="Arial"/>
              <a:buChar char="•"/>
            </a:pPr>
            <a:r>
              <a:rPr lang="en-US" sz="3061" b="0" i="0" u="none" strike="noStrike" cap="none">
                <a:solidFill>
                  <a:srgbClr val="000000"/>
                </a:solidFill>
                <a:latin typeface="Poppins"/>
                <a:ea typeface="Poppins"/>
                <a:cs typeface="Poppins"/>
                <a:sym typeface="Poppins"/>
              </a:rPr>
              <a:t>Psikologi-Psikiatri berasal dari dua disiplin ilmu yang berbeda tumbulah masalah dalam psikologi klinis yakni, identitas, definisi, istilah dan kewenangan melakukan psikoterapi</a:t>
            </a:r>
            <a:endParaRPr sz="1000"/>
          </a:p>
          <a:p>
            <a:pPr marL="747334" marR="0" lvl="1" indent="-348266" algn="just" rtl="0">
              <a:lnSpc>
                <a:spcPct val="119994"/>
              </a:lnSpc>
              <a:spcBef>
                <a:spcPts val="0"/>
              </a:spcBef>
              <a:spcAft>
                <a:spcPts val="0"/>
              </a:spcAft>
              <a:buClr>
                <a:srgbClr val="000000"/>
              </a:buClr>
              <a:buSzPts val="3061"/>
              <a:buFont typeface="Arial"/>
              <a:buChar char="•"/>
            </a:pPr>
            <a:r>
              <a:rPr lang="en-US" sz="3061" b="0" i="0" u="none" strike="noStrike" cap="none">
                <a:solidFill>
                  <a:srgbClr val="000000"/>
                </a:solidFill>
                <a:latin typeface="Poppins"/>
                <a:ea typeface="Poppins"/>
                <a:cs typeface="Poppins"/>
                <a:sym typeface="Poppins"/>
              </a:rPr>
              <a:t>Psikologi klinis tidak memiliki pendidikan dasar kedokteran sedangkan psikiatri melakukan spesialisasi kedokteran jiwa</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D6176"/>
        </a:solidFill>
        <a:effectLst/>
      </p:bgPr>
    </p:bg>
    <p:spTree>
      <p:nvGrpSpPr>
        <p:cNvPr id="1" name="Shape 185"/>
        <p:cNvGrpSpPr/>
        <p:nvPr/>
      </p:nvGrpSpPr>
      <p:grpSpPr>
        <a:xfrm>
          <a:off x="0" y="0"/>
          <a:ext cx="0" cy="0"/>
          <a:chOff x="0" y="0"/>
          <a:chExt cx="0" cy="0"/>
        </a:xfrm>
      </p:grpSpPr>
      <p:pic>
        <p:nvPicPr>
          <p:cNvPr id="186" name="Google Shape;186;p7"/>
          <p:cNvPicPr preferRelativeResize="0"/>
          <p:nvPr/>
        </p:nvPicPr>
        <p:blipFill rotWithShape="1">
          <a:blip r:embed="rId3">
            <a:alphaModFix amt="42000"/>
          </a:blip>
          <a:srcRect/>
          <a:stretch/>
        </p:blipFill>
        <p:spPr>
          <a:xfrm>
            <a:off x="10025689" y="1440061"/>
            <a:ext cx="8006480" cy="8846939"/>
          </a:xfrm>
          <a:prstGeom prst="rect">
            <a:avLst/>
          </a:prstGeom>
          <a:noFill/>
          <a:ln>
            <a:noFill/>
          </a:ln>
        </p:spPr>
      </p:pic>
      <p:grpSp>
        <p:nvGrpSpPr>
          <p:cNvPr id="187" name="Google Shape;187;p7"/>
          <p:cNvGrpSpPr/>
          <p:nvPr/>
        </p:nvGrpSpPr>
        <p:grpSpPr>
          <a:xfrm>
            <a:off x="807404" y="2855809"/>
            <a:ext cx="16673192" cy="6932945"/>
            <a:chOff x="0" y="-38100"/>
            <a:chExt cx="4391293" cy="1825961"/>
          </a:xfrm>
        </p:grpSpPr>
        <p:sp>
          <p:nvSpPr>
            <p:cNvPr id="188" name="Google Shape;188;p7"/>
            <p:cNvSpPr/>
            <p:nvPr/>
          </p:nvSpPr>
          <p:spPr>
            <a:xfrm>
              <a:off x="0" y="0"/>
              <a:ext cx="4391293" cy="1787861"/>
            </a:xfrm>
            <a:custGeom>
              <a:avLst/>
              <a:gdLst/>
              <a:ahLst/>
              <a:cxnLst/>
              <a:rect l="l" t="t" r="r" b="b"/>
              <a:pathLst>
                <a:path w="4391293" h="1787861" extrusionOk="0">
                  <a:moveTo>
                    <a:pt x="23681" y="0"/>
                  </a:moveTo>
                  <a:lnTo>
                    <a:pt x="4367612" y="0"/>
                  </a:lnTo>
                  <a:cubicBezTo>
                    <a:pt x="4380691" y="0"/>
                    <a:pt x="4391293" y="10602"/>
                    <a:pt x="4391293" y="23681"/>
                  </a:cubicBezTo>
                  <a:lnTo>
                    <a:pt x="4391293" y="1764180"/>
                  </a:lnTo>
                  <a:cubicBezTo>
                    <a:pt x="4391293" y="1777259"/>
                    <a:pt x="4380691" y="1787861"/>
                    <a:pt x="4367612" y="1787861"/>
                  </a:cubicBezTo>
                  <a:lnTo>
                    <a:pt x="23681" y="1787861"/>
                  </a:lnTo>
                  <a:cubicBezTo>
                    <a:pt x="10602" y="1787861"/>
                    <a:pt x="0" y="1777259"/>
                    <a:pt x="0" y="1764180"/>
                  </a:cubicBezTo>
                  <a:lnTo>
                    <a:pt x="0" y="23681"/>
                  </a:lnTo>
                  <a:cubicBezTo>
                    <a:pt x="0" y="10602"/>
                    <a:pt x="10602" y="0"/>
                    <a:pt x="23681" y="0"/>
                  </a:cubicBezTo>
                  <a:close/>
                </a:path>
              </a:pathLst>
            </a:custGeom>
            <a:solidFill>
              <a:srgbClr val="D0CECE">
                <a:alpha val="6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0" name="Google Shape;190;p7"/>
          <p:cNvSpPr txBox="1"/>
          <p:nvPr/>
        </p:nvSpPr>
        <p:spPr>
          <a:xfrm>
            <a:off x="1028700" y="3193703"/>
            <a:ext cx="15805800" cy="5924700"/>
          </a:xfrm>
          <a:prstGeom prst="rect">
            <a:avLst/>
          </a:prstGeom>
          <a:noFill/>
          <a:ln>
            <a:noFill/>
          </a:ln>
        </p:spPr>
        <p:txBody>
          <a:bodyPr spcFirstLastPara="1" wrap="square" lIns="0" tIns="0" rIns="0" bIns="0" anchor="t" anchorCtr="0">
            <a:spAutoFit/>
          </a:bodyPr>
          <a:lstStyle/>
          <a:p>
            <a:pPr marL="747334" marR="0" lvl="1" indent="-341916" algn="just" rtl="0">
              <a:lnSpc>
                <a:spcPct val="119994"/>
              </a:lnSpc>
              <a:spcBef>
                <a:spcPts val="0"/>
              </a:spcBef>
              <a:spcAft>
                <a:spcPts val="0"/>
              </a:spcAft>
              <a:buClr>
                <a:srgbClr val="000000"/>
              </a:buClr>
              <a:buSzPts val="2961"/>
              <a:buFont typeface="Arial"/>
              <a:buChar char="•"/>
            </a:pPr>
            <a:r>
              <a:rPr lang="en-US" sz="2961" b="0" i="0" u="none" strike="noStrike" cap="none">
                <a:solidFill>
                  <a:srgbClr val="000000"/>
                </a:solidFill>
                <a:latin typeface="Poppins"/>
                <a:ea typeface="Poppins"/>
                <a:cs typeface="Poppins"/>
                <a:sym typeface="Poppins"/>
              </a:rPr>
              <a:t>Pendidikan Psikologi di Indonesia dipelopori oleh Slamet Iman Santoso</a:t>
            </a:r>
            <a:endParaRPr sz="900"/>
          </a:p>
          <a:p>
            <a:pPr marL="747334" marR="0" lvl="1" indent="-341916" algn="just" rtl="0">
              <a:lnSpc>
                <a:spcPct val="119994"/>
              </a:lnSpc>
              <a:spcBef>
                <a:spcPts val="0"/>
              </a:spcBef>
              <a:spcAft>
                <a:spcPts val="0"/>
              </a:spcAft>
              <a:buClr>
                <a:srgbClr val="000000"/>
              </a:buClr>
              <a:buSzPts val="2961"/>
              <a:buFont typeface="Arial"/>
              <a:buChar char="•"/>
            </a:pPr>
            <a:r>
              <a:rPr lang="en-US" sz="2961" b="0" i="0" u="none" strike="noStrike" cap="none">
                <a:solidFill>
                  <a:srgbClr val="000000"/>
                </a:solidFill>
                <a:latin typeface="Poppins"/>
                <a:ea typeface="Poppins"/>
                <a:cs typeface="Poppins"/>
                <a:sym typeface="Poppins"/>
              </a:rPr>
              <a:t>Awal dari Pendidikan Psikologi dilakukan di Lembaga Psikoteknik yang dipimpin oleh Teutelink</a:t>
            </a:r>
            <a:endParaRPr sz="900"/>
          </a:p>
          <a:p>
            <a:pPr marL="747334" marR="0" lvl="1" indent="-341916" algn="just" rtl="0">
              <a:lnSpc>
                <a:spcPct val="119994"/>
              </a:lnSpc>
              <a:spcBef>
                <a:spcPts val="0"/>
              </a:spcBef>
              <a:spcAft>
                <a:spcPts val="0"/>
              </a:spcAft>
              <a:buClr>
                <a:srgbClr val="000000"/>
              </a:buClr>
              <a:buSzPts val="2961"/>
              <a:buFont typeface="Arial"/>
              <a:buChar char="•"/>
            </a:pPr>
            <a:r>
              <a:rPr lang="en-US" sz="2961" b="0" i="0" u="none" strike="noStrike" cap="none">
                <a:solidFill>
                  <a:srgbClr val="000000"/>
                </a:solidFill>
                <a:latin typeface="Poppins"/>
                <a:ea typeface="Poppins"/>
                <a:cs typeface="Poppins"/>
                <a:sym typeface="Poppins"/>
              </a:rPr>
              <a:t>Pendidikan Psikologi di Indonesia diatur dan di kontrol oleh Kementrian Riset dan Pendidikan Tinggi, sedangkan izin praktik psikolog diatur dan dikontrol oleh organisasi profesi psikologi indonesia dan Kementrian Tenaga Kerja dan Transmigrasi.</a:t>
            </a:r>
            <a:endParaRPr sz="900"/>
          </a:p>
          <a:p>
            <a:pPr marL="747334" marR="0" lvl="1" indent="-341916" algn="just" rtl="0">
              <a:lnSpc>
                <a:spcPct val="119994"/>
              </a:lnSpc>
              <a:spcBef>
                <a:spcPts val="0"/>
              </a:spcBef>
              <a:spcAft>
                <a:spcPts val="0"/>
              </a:spcAft>
              <a:buClr>
                <a:srgbClr val="000000"/>
              </a:buClr>
              <a:buSzPts val="2961"/>
              <a:buFont typeface="Arial"/>
              <a:buChar char="•"/>
            </a:pPr>
            <a:r>
              <a:rPr lang="en-US" sz="2961" b="0" i="0" u="none" strike="noStrike" cap="none">
                <a:solidFill>
                  <a:srgbClr val="000000"/>
                </a:solidFill>
                <a:latin typeface="Poppins"/>
                <a:ea typeface="Poppins"/>
                <a:cs typeface="Poppins"/>
                <a:sym typeface="Poppins"/>
              </a:rPr>
              <a:t>Di Indonesia, terdapat Asosiasi Penyelenggara Pendidikan Tinggi Psikologi Indonesia (AP2TPI) yang merupakan wadah bagi seluruh universitas yang menyelenggarakan pendidikan psikologi di indonesia untuk dapat merumuskan segala hal yang terkait dengan pendidikan psikologi di indonesia.</a:t>
            </a:r>
            <a:endParaRPr sz="900"/>
          </a:p>
        </p:txBody>
      </p:sp>
      <p:sp>
        <p:nvSpPr>
          <p:cNvPr id="191" name="Google Shape;191;p7"/>
          <p:cNvSpPr txBox="1"/>
          <p:nvPr/>
        </p:nvSpPr>
        <p:spPr>
          <a:xfrm>
            <a:off x="440336" y="142031"/>
            <a:ext cx="17591700" cy="2643600"/>
          </a:xfrm>
          <a:prstGeom prst="rect">
            <a:avLst/>
          </a:prstGeom>
          <a:noFill/>
          <a:ln>
            <a:noFill/>
          </a:ln>
        </p:spPr>
        <p:txBody>
          <a:bodyPr spcFirstLastPara="1" wrap="square" lIns="0" tIns="0" rIns="0" bIns="0" anchor="t" anchorCtr="0">
            <a:spAutoFit/>
          </a:bodyPr>
          <a:lstStyle/>
          <a:p>
            <a:pPr marL="0" marR="0" lvl="0" indent="0" algn="ctr" rtl="0">
              <a:lnSpc>
                <a:spcPct val="139994"/>
              </a:lnSpc>
              <a:spcBef>
                <a:spcPts val="0"/>
              </a:spcBef>
              <a:spcAft>
                <a:spcPts val="0"/>
              </a:spcAft>
              <a:buNone/>
            </a:pPr>
            <a:r>
              <a:rPr lang="en-US" sz="7156" b="1" i="0" u="none" strike="noStrike" cap="none">
                <a:solidFill>
                  <a:srgbClr val="FFBA00"/>
                </a:solidFill>
              </a:rPr>
              <a:t>Pendidikan Psikologi dan Psikologi Klinis di Indonesia</a:t>
            </a:r>
            <a:endParaRPr sz="11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D6176"/>
        </a:solidFill>
        <a:effectLst/>
      </p:bgPr>
    </p:bg>
    <p:spTree>
      <p:nvGrpSpPr>
        <p:cNvPr id="1" name="Shape 195"/>
        <p:cNvGrpSpPr/>
        <p:nvPr/>
      </p:nvGrpSpPr>
      <p:grpSpPr>
        <a:xfrm>
          <a:off x="0" y="0"/>
          <a:ext cx="0" cy="0"/>
          <a:chOff x="0" y="0"/>
          <a:chExt cx="0" cy="0"/>
        </a:xfrm>
      </p:grpSpPr>
      <p:pic>
        <p:nvPicPr>
          <p:cNvPr id="196" name="Google Shape;196;p8"/>
          <p:cNvPicPr preferRelativeResize="0"/>
          <p:nvPr/>
        </p:nvPicPr>
        <p:blipFill rotWithShape="1">
          <a:blip r:embed="rId3">
            <a:alphaModFix amt="58000"/>
          </a:blip>
          <a:srcRect t="9018" b="9017"/>
          <a:stretch/>
        </p:blipFill>
        <p:spPr>
          <a:xfrm>
            <a:off x="768409" y="586889"/>
            <a:ext cx="16751182" cy="9113221"/>
          </a:xfrm>
          <a:prstGeom prst="rect">
            <a:avLst/>
          </a:prstGeom>
          <a:noFill/>
          <a:ln>
            <a:noFill/>
          </a:ln>
        </p:spPr>
      </p:pic>
      <p:sp>
        <p:nvSpPr>
          <p:cNvPr id="197" name="Google Shape;197;p8"/>
          <p:cNvSpPr txBox="1"/>
          <p:nvPr/>
        </p:nvSpPr>
        <p:spPr>
          <a:xfrm>
            <a:off x="1332051" y="4636693"/>
            <a:ext cx="15929400" cy="4551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9856" b="1" i="0" u="none" strike="noStrike" cap="none">
                <a:solidFill>
                  <a:srgbClr val="FFBA00"/>
                </a:solidFill>
              </a:rPr>
              <a:t>Latar Belakang Perkembangan Psikologi Klinis di Dunia</a:t>
            </a:r>
            <a:endParaRPr sz="3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D6176"/>
        </a:solidFill>
        <a:effectLst/>
      </p:bgPr>
    </p:bg>
    <p:spTree>
      <p:nvGrpSpPr>
        <p:cNvPr id="1" name="Shape 201"/>
        <p:cNvGrpSpPr/>
        <p:nvPr/>
      </p:nvGrpSpPr>
      <p:grpSpPr>
        <a:xfrm>
          <a:off x="0" y="0"/>
          <a:ext cx="0" cy="0"/>
          <a:chOff x="0" y="0"/>
          <a:chExt cx="0" cy="0"/>
        </a:xfrm>
      </p:grpSpPr>
      <p:pic>
        <p:nvPicPr>
          <p:cNvPr id="202" name="Google Shape;202;p9"/>
          <p:cNvPicPr preferRelativeResize="0"/>
          <p:nvPr/>
        </p:nvPicPr>
        <p:blipFill rotWithShape="1">
          <a:blip r:embed="rId3">
            <a:alphaModFix/>
          </a:blip>
          <a:srcRect b="11622"/>
          <a:stretch/>
        </p:blipFill>
        <p:spPr>
          <a:xfrm>
            <a:off x="2007056" y="2316746"/>
            <a:ext cx="2362635" cy="3030985"/>
          </a:xfrm>
          <a:prstGeom prst="rect">
            <a:avLst/>
          </a:prstGeom>
          <a:noFill/>
          <a:ln>
            <a:noFill/>
          </a:ln>
        </p:spPr>
      </p:pic>
      <p:grpSp>
        <p:nvGrpSpPr>
          <p:cNvPr id="203" name="Google Shape;203;p9"/>
          <p:cNvGrpSpPr/>
          <p:nvPr/>
        </p:nvGrpSpPr>
        <p:grpSpPr>
          <a:xfrm>
            <a:off x="1805097" y="4690449"/>
            <a:ext cx="2766552" cy="2740609"/>
            <a:chOff x="0" y="-38100"/>
            <a:chExt cx="858953" cy="850900"/>
          </a:xfrm>
        </p:grpSpPr>
        <p:sp>
          <p:nvSpPr>
            <p:cNvPr id="204" name="Google Shape;204;p9"/>
            <p:cNvSpPr/>
            <p:nvPr/>
          </p:nvSpPr>
          <p:spPr>
            <a:xfrm>
              <a:off x="0" y="0"/>
              <a:ext cx="858953" cy="331943"/>
            </a:xfrm>
            <a:custGeom>
              <a:avLst/>
              <a:gdLst/>
              <a:ahLst/>
              <a:cxnLst/>
              <a:rect l="l" t="t" r="r" b="b"/>
              <a:pathLst>
                <a:path w="858953" h="331943" extrusionOk="0">
                  <a:moveTo>
                    <a:pt x="142718" y="0"/>
                  </a:moveTo>
                  <a:lnTo>
                    <a:pt x="716235" y="0"/>
                  </a:lnTo>
                  <a:cubicBezTo>
                    <a:pt x="754086" y="0"/>
                    <a:pt x="790387" y="15036"/>
                    <a:pt x="817152" y="41801"/>
                  </a:cubicBezTo>
                  <a:cubicBezTo>
                    <a:pt x="843917" y="68566"/>
                    <a:pt x="858953" y="104867"/>
                    <a:pt x="858953" y="142718"/>
                  </a:cubicBezTo>
                  <a:lnTo>
                    <a:pt x="858953" y="189224"/>
                  </a:lnTo>
                  <a:cubicBezTo>
                    <a:pt x="858953" y="268046"/>
                    <a:pt x="795056" y="331943"/>
                    <a:pt x="716235" y="331943"/>
                  </a:cubicBezTo>
                  <a:lnTo>
                    <a:pt x="142718" y="331943"/>
                  </a:lnTo>
                  <a:cubicBezTo>
                    <a:pt x="63897" y="331943"/>
                    <a:pt x="0" y="268046"/>
                    <a:pt x="0" y="189224"/>
                  </a:cubicBezTo>
                  <a:lnTo>
                    <a:pt x="0" y="142718"/>
                  </a:lnTo>
                  <a:cubicBezTo>
                    <a:pt x="0" y="63897"/>
                    <a:pt x="63897" y="0"/>
                    <a:pt x="142718" y="0"/>
                  </a:cubicBezTo>
                  <a:close/>
                </a:path>
              </a:pathLst>
            </a:custGeom>
            <a:solidFill>
              <a:srgbClr val="D0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06" name="Google Shape;206;p9"/>
          <p:cNvCxnSpPr/>
          <p:nvPr/>
        </p:nvCxnSpPr>
        <p:spPr>
          <a:xfrm rot="-8178">
            <a:off x="5046318" y="3751276"/>
            <a:ext cx="8007559" cy="0"/>
          </a:xfrm>
          <a:prstGeom prst="straightConnector1">
            <a:avLst/>
          </a:prstGeom>
          <a:noFill/>
          <a:ln w="142875" cap="flat" cmpd="sng">
            <a:solidFill>
              <a:srgbClr val="FFBA00"/>
            </a:solidFill>
            <a:prstDash val="solid"/>
            <a:round/>
            <a:headEnd type="none" w="sm" len="sm"/>
            <a:tailEnd type="none" w="sm" len="sm"/>
          </a:ln>
        </p:spPr>
      </p:cxnSp>
      <p:pic>
        <p:nvPicPr>
          <p:cNvPr id="207" name="Google Shape;207;p9"/>
          <p:cNvPicPr preferRelativeResize="0"/>
          <p:nvPr/>
        </p:nvPicPr>
        <p:blipFill rotWithShape="1">
          <a:blip r:embed="rId4">
            <a:alphaModFix/>
          </a:blip>
          <a:srcRect/>
          <a:stretch/>
        </p:blipFill>
        <p:spPr>
          <a:xfrm>
            <a:off x="7860410" y="2316746"/>
            <a:ext cx="2365021" cy="3296196"/>
          </a:xfrm>
          <a:prstGeom prst="rect">
            <a:avLst/>
          </a:prstGeom>
          <a:noFill/>
          <a:ln>
            <a:noFill/>
          </a:ln>
        </p:spPr>
      </p:pic>
      <p:grpSp>
        <p:nvGrpSpPr>
          <p:cNvPr id="208" name="Google Shape;208;p9"/>
          <p:cNvGrpSpPr/>
          <p:nvPr/>
        </p:nvGrpSpPr>
        <p:grpSpPr>
          <a:xfrm>
            <a:off x="7659645" y="4581913"/>
            <a:ext cx="2766552" cy="2740609"/>
            <a:chOff x="0" y="-38100"/>
            <a:chExt cx="858953" cy="850900"/>
          </a:xfrm>
        </p:grpSpPr>
        <p:sp>
          <p:nvSpPr>
            <p:cNvPr id="209" name="Google Shape;209;p9"/>
            <p:cNvSpPr/>
            <p:nvPr/>
          </p:nvSpPr>
          <p:spPr>
            <a:xfrm>
              <a:off x="0" y="0"/>
              <a:ext cx="858953" cy="331943"/>
            </a:xfrm>
            <a:custGeom>
              <a:avLst/>
              <a:gdLst/>
              <a:ahLst/>
              <a:cxnLst/>
              <a:rect l="l" t="t" r="r" b="b"/>
              <a:pathLst>
                <a:path w="858953" h="331943" extrusionOk="0">
                  <a:moveTo>
                    <a:pt x="142718" y="0"/>
                  </a:moveTo>
                  <a:lnTo>
                    <a:pt x="716235" y="0"/>
                  </a:lnTo>
                  <a:cubicBezTo>
                    <a:pt x="754086" y="0"/>
                    <a:pt x="790387" y="15036"/>
                    <a:pt x="817152" y="41801"/>
                  </a:cubicBezTo>
                  <a:cubicBezTo>
                    <a:pt x="843917" y="68566"/>
                    <a:pt x="858953" y="104867"/>
                    <a:pt x="858953" y="142718"/>
                  </a:cubicBezTo>
                  <a:lnTo>
                    <a:pt x="858953" y="189224"/>
                  </a:lnTo>
                  <a:cubicBezTo>
                    <a:pt x="858953" y="268046"/>
                    <a:pt x="795056" y="331943"/>
                    <a:pt x="716235" y="331943"/>
                  </a:cubicBezTo>
                  <a:lnTo>
                    <a:pt x="142718" y="331943"/>
                  </a:lnTo>
                  <a:cubicBezTo>
                    <a:pt x="63897" y="331943"/>
                    <a:pt x="0" y="268046"/>
                    <a:pt x="0" y="189224"/>
                  </a:cubicBezTo>
                  <a:lnTo>
                    <a:pt x="0" y="142718"/>
                  </a:lnTo>
                  <a:cubicBezTo>
                    <a:pt x="0" y="63897"/>
                    <a:pt x="63897" y="0"/>
                    <a:pt x="142718" y="0"/>
                  </a:cubicBezTo>
                  <a:close/>
                </a:path>
              </a:pathLst>
            </a:custGeom>
            <a:solidFill>
              <a:srgbClr val="D0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11" name="Google Shape;211;p9"/>
          <p:cNvPicPr preferRelativeResize="0"/>
          <p:nvPr/>
        </p:nvPicPr>
        <p:blipFill rotWithShape="1">
          <a:blip r:embed="rId5">
            <a:alphaModFix/>
          </a:blip>
          <a:srcRect t="10462" b="13839"/>
          <a:stretch/>
        </p:blipFill>
        <p:spPr>
          <a:xfrm>
            <a:off x="13250863" y="2425282"/>
            <a:ext cx="3092272" cy="3108092"/>
          </a:xfrm>
          <a:prstGeom prst="rect">
            <a:avLst/>
          </a:prstGeom>
          <a:noFill/>
          <a:ln>
            <a:noFill/>
          </a:ln>
        </p:spPr>
      </p:pic>
      <p:grpSp>
        <p:nvGrpSpPr>
          <p:cNvPr id="212" name="Google Shape;212;p9"/>
          <p:cNvGrpSpPr/>
          <p:nvPr/>
        </p:nvGrpSpPr>
        <p:grpSpPr>
          <a:xfrm>
            <a:off x="13576582" y="4690449"/>
            <a:ext cx="2766552" cy="2740609"/>
            <a:chOff x="0" y="-38100"/>
            <a:chExt cx="858953" cy="850900"/>
          </a:xfrm>
        </p:grpSpPr>
        <p:sp>
          <p:nvSpPr>
            <p:cNvPr id="213" name="Google Shape;213;p9"/>
            <p:cNvSpPr/>
            <p:nvPr/>
          </p:nvSpPr>
          <p:spPr>
            <a:xfrm>
              <a:off x="0" y="0"/>
              <a:ext cx="858953" cy="331943"/>
            </a:xfrm>
            <a:custGeom>
              <a:avLst/>
              <a:gdLst/>
              <a:ahLst/>
              <a:cxnLst/>
              <a:rect l="l" t="t" r="r" b="b"/>
              <a:pathLst>
                <a:path w="858953" h="331943" extrusionOk="0">
                  <a:moveTo>
                    <a:pt x="142718" y="0"/>
                  </a:moveTo>
                  <a:lnTo>
                    <a:pt x="716235" y="0"/>
                  </a:lnTo>
                  <a:cubicBezTo>
                    <a:pt x="754086" y="0"/>
                    <a:pt x="790387" y="15036"/>
                    <a:pt x="817152" y="41801"/>
                  </a:cubicBezTo>
                  <a:cubicBezTo>
                    <a:pt x="843917" y="68566"/>
                    <a:pt x="858953" y="104867"/>
                    <a:pt x="858953" y="142718"/>
                  </a:cubicBezTo>
                  <a:lnTo>
                    <a:pt x="858953" y="189224"/>
                  </a:lnTo>
                  <a:cubicBezTo>
                    <a:pt x="858953" y="268046"/>
                    <a:pt x="795056" y="331943"/>
                    <a:pt x="716235" y="331943"/>
                  </a:cubicBezTo>
                  <a:lnTo>
                    <a:pt x="142718" y="331943"/>
                  </a:lnTo>
                  <a:cubicBezTo>
                    <a:pt x="63897" y="331943"/>
                    <a:pt x="0" y="268046"/>
                    <a:pt x="0" y="189224"/>
                  </a:cubicBezTo>
                  <a:lnTo>
                    <a:pt x="0" y="142718"/>
                  </a:lnTo>
                  <a:cubicBezTo>
                    <a:pt x="0" y="63897"/>
                    <a:pt x="63897" y="0"/>
                    <a:pt x="142718" y="0"/>
                  </a:cubicBezTo>
                  <a:close/>
                </a:path>
              </a:pathLst>
            </a:custGeom>
            <a:solidFill>
              <a:srgbClr val="D0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15" name="Google Shape;215;p9"/>
          <p:cNvPicPr preferRelativeResize="0"/>
          <p:nvPr/>
        </p:nvPicPr>
        <p:blipFill rotWithShape="1">
          <a:blip r:embed="rId6">
            <a:alphaModFix/>
          </a:blip>
          <a:srcRect/>
          <a:stretch/>
        </p:blipFill>
        <p:spPr>
          <a:xfrm>
            <a:off x="10437977" y="5347730"/>
            <a:ext cx="2961487" cy="2961487"/>
          </a:xfrm>
          <a:prstGeom prst="rect">
            <a:avLst/>
          </a:prstGeom>
          <a:noFill/>
          <a:ln>
            <a:noFill/>
          </a:ln>
        </p:spPr>
      </p:pic>
      <p:grpSp>
        <p:nvGrpSpPr>
          <p:cNvPr id="216" name="Google Shape;216;p9"/>
          <p:cNvGrpSpPr/>
          <p:nvPr/>
        </p:nvGrpSpPr>
        <p:grpSpPr>
          <a:xfrm>
            <a:off x="10477887" y="7751225"/>
            <a:ext cx="2881667" cy="2854647"/>
            <a:chOff x="0" y="-38100"/>
            <a:chExt cx="858953" cy="850900"/>
          </a:xfrm>
        </p:grpSpPr>
        <p:sp>
          <p:nvSpPr>
            <p:cNvPr id="217" name="Google Shape;217;p9"/>
            <p:cNvSpPr/>
            <p:nvPr/>
          </p:nvSpPr>
          <p:spPr>
            <a:xfrm>
              <a:off x="0" y="0"/>
              <a:ext cx="858953" cy="331943"/>
            </a:xfrm>
            <a:custGeom>
              <a:avLst/>
              <a:gdLst/>
              <a:ahLst/>
              <a:cxnLst/>
              <a:rect l="l" t="t" r="r" b="b"/>
              <a:pathLst>
                <a:path w="858953" h="331943" extrusionOk="0">
                  <a:moveTo>
                    <a:pt x="137017" y="0"/>
                  </a:moveTo>
                  <a:lnTo>
                    <a:pt x="721936" y="0"/>
                  </a:lnTo>
                  <a:cubicBezTo>
                    <a:pt x="758276" y="0"/>
                    <a:pt x="793126" y="14436"/>
                    <a:pt x="818822" y="40131"/>
                  </a:cubicBezTo>
                  <a:cubicBezTo>
                    <a:pt x="844518" y="65827"/>
                    <a:pt x="858953" y="100678"/>
                    <a:pt x="858953" y="137017"/>
                  </a:cubicBezTo>
                  <a:lnTo>
                    <a:pt x="858953" y="194926"/>
                  </a:lnTo>
                  <a:cubicBezTo>
                    <a:pt x="858953" y="270598"/>
                    <a:pt x="797609" y="331943"/>
                    <a:pt x="721936" y="331943"/>
                  </a:cubicBezTo>
                  <a:lnTo>
                    <a:pt x="137017" y="331943"/>
                  </a:lnTo>
                  <a:cubicBezTo>
                    <a:pt x="61345" y="331943"/>
                    <a:pt x="0" y="270598"/>
                    <a:pt x="0" y="194926"/>
                  </a:cubicBezTo>
                  <a:lnTo>
                    <a:pt x="0" y="137017"/>
                  </a:lnTo>
                  <a:cubicBezTo>
                    <a:pt x="0" y="61345"/>
                    <a:pt x="61345" y="0"/>
                    <a:pt x="137017" y="0"/>
                  </a:cubicBezTo>
                  <a:close/>
                </a:path>
              </a:pathLst>
            </a:custGeom>
            <a:solidFill>
              <a:srgbClr val="D0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19" name="Google Shape;219;p9"/>
          <p:cNvCxnSpPr/>
          <p:nvPr/>
        </p:nvCxnSpPr>
        <p:spPr>
          <a:xfrm rot="-63815">
            <a:off x="913513" y="7017545"/>
            <a:ext cx="4131847" cy="0"/>
          </a:xfrm>
          <a:prstGeom prst="straightConnector1">
            <a:avLst/>
          </a:prstGeom>
          <a:noFill/>
          <a:ln w="142875" cap="flat" cmpd="sng">
            <a:solidFill>
              <a:srgbClr val="FFBA00"/>
            </a:solidFill>
            <a:prstDash val="solid"/>
            <a:round/>
            <a:headEnd type="none" w="sm" len="sm"/>
            <a:tailEnd type="none" w="sm" len="sm"/>
          </a:ln>
        </p:spPr>
      </p:cxnSp>
      <p:pic>
        <p:nvPicPr>
          <p:cNvPr id="220" name="Google Shape;220;p9"/>
          <p:cNvPicPr preferRelativeResize="0"/>
          <p:nvPr/>
        </p:nvPicPr>
        <p:blipFill rotWithShape="1">
          <a:blip r:embed="rId7">
            <a:alphaModFix/>
          </a:blip>
          <a:srcRect/>
          <a:stretch/>
        </p:blipFill>
        <p:spPr>
          <a:xfrm>
            <a:off x="5045003" y="5348967"/>
            <a:ext cx="2511818" cy="3356703"/>
          </a:xfrm>
          <a:prstGeom prst="rect">
            <a:avLst/>
          </a:prstGeom>
          <a:noFill/>
          <a:ln>
            <a:noFill/>
          </a:ln>
        </p:spPr>
      </p:pic>
      <p:grpSp>
        <p:nvGrpSpPr>
          <p:cNvPr id="221" name="Google Shape;221;p9"/>
          <p:cNvGrpSpPr/>
          <p:nvPr/>
        </p:nvGrpSpPr>
        <p:grpSpPr>
          <a:xfrm>
            <a:off x="4806496" y="7916088"/>
            <a:ext cx="3092983" cy="2740611"/>
            <a:chOff x="0" y="-38100"/>
            <a:chExt cx="960303" cy="850900"/>
          </a:xfrm>
        </p:grpSpPr>
        <p:sp>
          <p:nvSpPr>
            <p:cNvPr id="222" name="Google Shape;222;p9"/>
            <p:cNvSpPr/>
            <p:nvPr/>
          </p:nvSpPr>
          <p:spPr>
            <a:xfrm>
              <a:off x="0" y="0"/>
              <a:ext cx="960303" cy="296154"/>
            </a:xfrm>
            <a:custGeom>
              <a:avLst/>
              <a:gdLst/>
              <a:ahLst/>
              <a:cxnLst/>
              <a:rect l="l" t="t" r="r" b="b"/>
              <a:pathLst>
                <a:path w="960303" h="296154" extrusionOk="0">
                  <a:moveTo>
                    <a:pt x="127656" y="0"/>
                  </a:moveTo>
                  <a:lnTo>
                    <a:pt x="832647" y="0"/>
                  </a:lnTo>
                  <a:cubicBezTo>
                    <a:pt x="866504" y="0"/>
                    <a:pt x="898973" y="13449"/>
                    <a:pt x="922914" y="37390"/>
                  </a:cubicBezTo>
                  <a:cubicBezTo>
                    <a:pt x="946854" y="61330"/>
                    <a:pt x="960303" y="93800"/>
                    <a:pt x="960303" y="127656"/>
                  </a:cubicBezTo>
                  <a:lnTo>
                    <a:pt x="960303" y="168498"/>
                  </a:lnTo>
                  <a:cubicBezTo>
                    <a:pt x="960303" y="202354"/>
                    <a:pt x="946854" y="234824"/>
                    <a:pt x="922914" y="258764"/>
                  </a:cubicBezTo>
                  <a:cubicBezTo>
                    <a:pt x="898973" y="282704"/>
                    <a:pt x="866504" y="296154"/>
                    <a:pt x="832647" y="296154"/>
                  </a:cubicBezTo>
                  <a:lnTo>
                    <a:pt x="127656" y="296154"/>
                  </a:lnTo>
                  <a:cubicBezTo>
                    <a:pt x="93800" y="296154"/>
                    <a:pt x="61330" y="282704"/>
                    <a:pt x="37390" y="258764"/>
                  </a:cubicBezTo>
                  <a:cubicBezTo>
                    <a:pt x="13449" y="234824"/>
                    <a:pt x="0" y="202354"/>
                    <a:pt x="0" y="168498"/>
                  </a:cubicBezTo>
                  <a:lnTo>
                    <a:pt x="0" y="127656"/>
                  </a:lnTo>
                  <a:cubicBezTo>
                    <a:pt x="0" y="93800"/>
                    <a:pt x="13449" y="61330"/>
                    <a:pt x="37390" y="37390"/>
                  </a:cubicBezTo>
                  <a:cubicBezTo>
                    <a:pt x="61330" y="13449"/>
                    <a:pt x="93800" y="0"/>
                    <a:pt x="127656" y="0"/>
                  </a:cubicBezTo>
                  <a:close/>
                </a:path>
              </a:pathLst>
            </a:custGeom>
            <a:solidFill>
              <a:srgbClr val="D0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4" name="Google Shape;224;p9"/>
          <p:cNvSpPr txBox="1"/>
          <p:nvPr/>
        </p:nvSpPr>
        <p:spPr>
          <a:xfrm>
            <a:off x="1028700" y="268544"/>
            <a:ext cx="15060194" cy="1367911"/>
          </a:xfrm>
          <a:prstGeom prst="rect">
            <a:avLst/>
          </a:prstGeom>
          <a:noFill/>
          <a:ln>
            <a:noFill/>
          </a:ln>
        </p:spPr>
        <p:txBody>
          <a:bodyPr spcFirstLastPara="1" wrap="square" lIns="0" tIns="0" rIns="0" bIns="0" anchor="t" anchorCtr="0">
            <a:spAutoFit/>
          </a:bodyPr>
          <a:lstStyle/>
          <a:p>
            <a:pPr marL="0" marR="0" lvl="0" indent="0" algn="r" rtl="0">
              <a:lnSpc>
                <a:spcPct val="140015"/>
              </a:lnSpc>
              <a:spcBef>
                <a:spcPts val="0"/>
              </a:spcBef>
              <a:spcAft>
                <a:spcPts val="0"/>
              </a:spcAft>
              <a:buNone/>
            </a:pPr>
            <a:r>
              <a:rPr lang="en-US" sz="7987" b="0" i="0" u="none" strike="noStrike" cap="none">
                <a:solidFill>
                  <a:srgbClr val="FFBA00"/>
                </a:solidFill>
                <a:latin typeface="Arial"/>
                <a:ea typeface="Arial"/>
                <a:cs typeface="Arial"/>
                <a:sym typeface="Arial"/>
              </a:rPr>
              <a:t>Tokoh - Tokoh Perintis Awal</a:t>
            </a:r>
            <a:endParaRPr/>
          </a:p>
        </p:txBody>
      </p:sp>
      <p:sp>
        <p:nvSpPr>
          <p:cNvPr id="225" name="Google Shape;225;p9"/>
          <p:cNvSpPr txBox="1"/>
          <p:nvPr/>
        </p:nvSpPr>
        <p:spPr>
          <a:xfrm>
            <a:off x="2044931" y="4956182"/>
            <a:ext cx="2320200" cy="394500"/>
          </a:xfrm>
          <a:prstGeom prst="rect">
            <a:avLst/>
          </a:prstGeom>
          <a:noFill/>
          <a:ln>
            <a:noFill/>
          </a:ln>
        </p:spPr>
        <p:txBody>
          <a:bodyPr spcFirstLastPara="1" wrap="square" lIns="0" tIns="0" rIns="0" bIns="0" anchor="t" anchorCtr="0">
            <a:spAutoFit/>
          </a:bodyPr>
          <a:lstStyle/>
          <a:p>
            <a:pPr marL="0" marR="0" lvl="0" indent="0" algn="just" rtl="0">
              <a:lnSpc>
                <a:spcPct val="129024"/>
              </a:lnSpc>
              <a:spcBef>
                <a:spcPts val="0"/>
              </a:spcBef>
              <a:spcAft>
                <a:spcPts val="0"/>
              </a:spcAft>
              <a:buNone/>
            </a:pPr>
            <a:r>
              <a:rPr lang="en-US" sz="2563" b="0" i="0" u="none" strike="noStrike" cap="none">
                <a:solidFill>
                  <a:srgbClr val="000000"/>
                </a:solidFill>
                <a:latin typeface="Poppins"/>
                <a:ea typeface="Poppins"/>
                <a:cs typeface="Poppins"/>
                <a:sym typeface="Poppins"/>
              </a:rPr>
              <a:t>William Tuker</a:t>
            </a:r>
            <a:endParaRPr sz="1000"/>
          </a:p>
        </p:txBody>
      </p:sp>
      <p:sp>
        <p:nvSpPr>
          <p:cNvPr id="226" name="Google Shape;226;p9"/>
          <p:cNvSpPr txBox="1"/>
          <p:nvPr/>
        </p:nvSpPr>
        <p:spPr>
          <a:xfrm>
            <a:off x="2339200" y="5359477"/>
            <a:ext cx="1497034" cy="362001"/>
          </a:xfrm>
          <a:prstGeom prst="rect">
            <a:avLst/>
          </a:prstGeom>
          <a:noFill/>
          <a:ln>
            <a:noFill/>
          </a:ln>
        </p:spPr>
        <p:txBody>
          <a:bodyPr spcFirstLastPara="1" wrap="square" lIns="0" tIns="0" rIns="0" bIns="0" anchor="t" anchorCtr="0">
            <a:spAutoFit/>
          </a:bodyPr>
          <a:lstStyle/>
          <a:p>
            <a:pPr marL="0" marR="0" lvl="0" indent="0" algn="ctr" rtl="0">
              <a:lnSpc>
                <a:spcPct val="140020"/>
              </a:lnSpc>
              <a:spcBef>
                <a:spcPts val="0"/>
              </a:spcBef>
              <a:spcAft>
                <a:spcPts val="0"/>
              </a:spcAft>
              <a:buNone/>
            </a:pPr>
            <a:r>
              <a:rPr lang="en-US" sz="1924" b="0" i="0" u="none" strike="noStrike" cap="none">
                <a:solidFill>
                  <a:srgbClr val="000000"/>
                </a:solidFill>
                <a:latin typeface="Poppins"/>
                <a:ea typeface="Poppins"/>
                <a:cs typeface="Poppins"/>
                <a:sym typeface="Poppins"/>
              </a:rPr>
              <a:t>(1732-1822)</a:t>
            </a:r>
            <a:endParaRPr/>
          </a:p>
        </p:txBody>
      </p:sp>
      <p:sp>
        <p:nvSpPr>
          <p:cNvPr id="227" name="Google Shape;227;p9"/>
          <p:cNvSpPr txBox="1"/>
          <p:nvPr/>
        </p:nvSpPr>
        <p:spPr>
          <a:xfrm>
            <a:off x="7899479" y="4847646"/>
            <a:ext cx="2320200" cy="409800"/>
          </a:xfrm>
          <a:prstGeom prst="rect">
            <a:avLst/>
          </a:prstGeom>
          <a:noFill/>
          <a:ln>
            <a:noFill/>
          </a:ln>
        </p:spPr>
        <p:txBody>
          <a:bodyPr spcFirstLastPara="1" wrap="square" lIns="0" tIns="0" rIns="0" bIns="0" anchor="t" anchorCtr="0">
            <a:spAutoFit/>
          </a:bodyPr>
          <a:lstStyle/>
          <a:p>
            <a:pPr marL="0" marR="0" lvl="0" indent="0" algn="just" rtl="0">
              <a:lnSpc>
                <a:spcPct val="129024"/>
              </a:lnSpc>
              <a:spcBef>
                <a:spcPts val="0"/>
              </a:spcBef>
              <a:spcAft>
                <a:spcPts val="0"/>
              </a:spcAft>
              <a:buNone/>
            </a:pPr>
            <a:r>
              <a:rPr lang="en-US" sz="2663" b="0" i="0" u="none" strike="noStrike" cap="none">
                <a:solidFill>
                  <a:srgbClr val="000000"/>
                </a:solidFill>
                <a:latin typeface="Poppins"/>
                <a:ea typeface="Poppins"/>
                <a:cs typeface="Poppins"/>
                <a:sym typeface="Poppins"/>
              </a:rPr>
              <a:t>Philippe Pinel</a:t>
            </a:r>
            <a:endParaRPr sz="1100"/>
          </a:p>
        </p:txBody>
      </p:sp>
      <p:sp>
        <p:nvSpPr>
          <p:cNvPr id="228" name="Google Shape;228;p9"/>
          <p:cNvSpPr txBox="1"/>
          <p:nvPr/>
        </p:nvSpPr>
        <p:spPr>
          <a:xfrm>
            <a:off x="8325599" y="5271530"/>
            <a:ext cx="1497034" cy="362001"/>
          </a:xfrm>
          <a:prstGeom prst="rect">
            <a:avLst/>
          </a:prstGeom>
          <a:noFill/>
          <a:ln>
            <a:noFill/>
          </a:ln>
        </p:spPr>
        <p:txBody>
          <a:bodyPr spcFirstLastPara="1" wrap="square" lIns="0" tIns="0" rIns="0" bIns="0" anchor="t" anchorCtr="0">
            <a:spAutoFit/>
          </a:bodyPr>
          <a:lstStyle/>
          <a:p>
            <a:pPr marL="0" marR="0" lvl="0" indent="0" algn="ctr" rtl="0">
              <a:lnSpc>
                <a:spcPct val="140020"/>
              </a:lnSpc>
              <a:spcBef>
                <a:spcPts val="0"/>
              </a:spcBef>
              <a:spcAft>
                <a:spcPts val="0"/>
              </a:spcAft>
              <a:buNone/>
            </a:pPr>
            <a:r>
              <a:rPr lang="en-US" sz="1924" b="0" i="0" u="none" strike="noStrike" cap="none">
                <a:solidFill>
                  <a:srgbClr val="000000"/>
                </a:solidFill>
                <a:latin typeface="Poppins"/>
                <a:ea typeface="Poppins"/>
                <a:cs typeface="Poppins"/>
                <a:sym typeface="Poppins"/>
              </a:rPr>
              <a:t>(1745-1826)</a:t>
            </a:r>
            <a:endParaRPr/>
          </a:p>
        </p:txBody>
      </p:sp>
      <p:sp>
        <p:nvSpPr>
          <p:cNvPr id="229" name="Google Shape;229;p9"/>
          <p:cNvSpPr txBox="1"/>
          <p:nvPr/>
        </p:nvSpPr>
        <p:spPr>
          <a:xfrm>
            <a:off x="14162559" y="4956182"/>
            <a:ext cx="2320344" cy="479495"/>
          </a:xfrm>
          <a:prstGeom prst="rect">
            <a:avLst/>
          </a:prstGeom>
          <a:noFill/>
          <a:ln>
            <a:noFill/>
          </a:ln>
        </p:spPr>
        <p:txBody>
          <a:bodyPr spcFirstLastPara="1" wrap="square" lIns="0" tIns="0" rIns="0" bIns="0" anchor="t" anchorCtr="0">
            <a:spAutoFit/>
          </a:bodyPr>
          <a:lstStyle/>
          <a:p>
            <a:pPr marL="0" marR="0" lvl="0" indent="0" algn="just" rtl="0">
              <a:lnSpc>
                <a:spcPct val="129024"/>
              </a:lnSpc>
              <a:spcBef>
                <a:spcPts val="0"/>
              </a:spcBef>
              <a:spcAft>
                <a:spcPts val="0"/>
              </a:spcAft>
              <a:buNone/>
            </a:pPr>
            <a:r>
              <a:rPr lang="en-US" sz="2963" b="0" i="0" u="none" strike="noStrike" cap="none">
                <a:solidFill>
                  <a:srgbClr val="000000"/>
                </a:solidFill>
                <a:latin typeface="Poppins"/>
                <a:ea typeface="Poppins"/>
                <a:cs typeface="Poppins"/>
                <a:sym typeface="Poppins"/>
              </a:rPr>
              <a:t>Elli Todd</a:t>
            </a:r>
            <a:endParaRPr/>
          </a:p>
        </p:txBody>
      </p:sp>
      <p:sp>
        <p:nvSpPr>
          <p:cNvPr id="230" name="Google Shape;230;p9"/>
          <p:cNvSpPr txBox="1"/>
          <p:nvPr/>
        </p:nvSpPr>
        <p:spPr>
          <a:xfrm>
            <a:off x="14110686" y="5359477"/>
            <a:ext cx="1497034" cy="362001"/>
          </a:xfrm>
          <a:prstGeom prst="rect">
            <a:avLst/>
          </a:prstGeom>
          <a:noFill/>
          <a:ln>
            <a:noFill/>
          </a:ln>
        </p:spPr>
        <p:txBody>
          <a:bodyPr spcFirstLastPara="1" wrap="square" lIns="0" tIns="0" rIns="0" bIns="0" anchor="t" anchorCtr="0">
            <a:spAutoFit/>
          </a:bodyPr>
          <a:lstStyle/>
          <a:p>
            <a:pPr marL="0" marR="0" lvl="0" indent="0" algn="ctr" rtl="0">
              <a:lnSpc>
                <a:spcPct val="140020"/>
              </a:lnSpc>
              <a:spcBef>
                <a:spcPts val="0"/>
              </a:spcBef>
              <a:spcAft>
                <a:spcPts val="0"/>
              </a:spcAft>
              <a:buNone/>
            </a:pPr>
            <a:r>
              <a:rPr lang="en-US" sz="1924" b="0" i="0" u="none" strike="noStrike" cap="none">
                <a:solidFill>
                  <a:srgbClr val="000000"/>
                </a:solidFill>
                <a:latin typeface="Poppins"/>
                <a:ea typeface="Poppins"/>
                <a:cs typeface="Poppins"/>
                <a:sym typeface="Poppins"/>
              </a:rPr>
              <a:t>(1762-1832)</a:t>
            </a:r>
            <a:endParaRPr/>
          </a:p>
        </p:txBody>
      </p:sp>
      <p:sp>
        <p:nvSpPr>
          <p:cNvPr id="231" name="Google Shape;231;p9"/>
          <p:cNvSpPr txBox="1"/>
          <p:nvPr/>
        </p:nvSpPr>
        <p:spPr>
          <a:xfrm>
            <a:off x="10727700" y="8029204"/>
            <a:ext cx="2416800" cy="429000"/>
          </a:xfrm>
          <a:prstGeom prst="rect">
            <a:avLst/>
          </a:prstGeom>
          <a:noFill/>
          <a:ln>
            <a:noFill/>
          </a:ln>
        </p:spPr>
        <p:txBody>
          <a:bodyPr spcFirstLastPara="1" wrap="square" lIns="0" tIns="0" rIns="0" bIns="0" anchor="t" anchorCtr="0">
            <a:spAutoFit/>
          </a:bodyPr>
          <a:lstStyle/>
          <a:p>
            <a:pPr marL="0" marR="0" lvl="0" indent="0" algn="just" rtl="0">
              <a:lnSpc>
                <a:spcPct val="128992"/>
              </a:lnSpc>
              <a:spcBef>
                <a:spcPts val="0"/>
              </a:spcBef>
              <a:spcAft>
                <a:spcPts val="0"/>
              </a:spcAft>
              <a:buNone/>
            </a:pPr>
            <a:r>
              <a:rPr lang="en-US" sz="2787" b="0" i="0" u="none" strike="noStrike" cap="none">
                <a:solidFill>
                  <a:srgbClr val="000000"/>
                </a:solidFill>
                <a:latin typeface="Poppins"/>
                <a:ea typeface="Poppins"/>
                <a:cs typeface="Poppins"/>
                <a:sym typeface="Poppins"/>
              </a:rPr>
              <a:t>Dorothea Dix</a:t>
            </a:r>
            <a:endParaRPr sz="1100"/>
          </a:p>
        </p:txBody>
      </p:sp>
      <p:sp>
        <p:nvSpPr>
          <p:cNvPr id="232" name="Google Shape;232;p9"/>
          <p:cNvSpPr txBox="1"/>
          <p:nvPr/>
        </p:nvSpPr>
        <p:spPr>
          <a:xfrm>
            <a:off x="11034214" y="8441737"/>
            <a:ext cx="1559325" cy="383418"/>
          </a:xfrm>
          <a:prstGeom prst="rect">
            <a:avLst/>
          </a:prstGeom>
          <a:noFill/>
          <a:ln>
            <a:noFill/>
          </a:ln>
        </p:spPr>
        <p:txBody>
          <a:bodyPr spcFirstLastPara="1" wrap="square" lIns="0" tIns="0" rIns="0" bIns="0" anchor="t" anchorCtr="0">
            <a:spAutoFit/>
          </a:bodyPr>
          <a:lstStyle/>
          <a:p>
            <a:pPr marL="0" marR="0" lvl="0" indent="0" algn="ctr" rtl="0">
              <a:lnSpc>
                <a:spcPct val="140019"/>
              </a:lnSpc>
              <a:spcBef>
                <a:spcPts val="0"/>
              </a:spcBef>
              <a:spcAft>
                <a:spcPts val="0"/>
              </a:spcAft>
              <a:buNone/>
            </a:pPr>
            <a:r>
              <a:rPr lang="en-US" sz="2004" b="0" i="0" u="none" strike="noStrike" cap="none">
                <a:solidFill>
                  <a:srgbClr val="000000"/>
                </a:solidFill>
                <a:latin typeface="Poppins"/>
                <a:ea typeface="Poppins"/>
                <a:cs typeface="Poppins"/>
                <a:sym typeface="Poppins"/>
              </a:rPr>
              <a:t>(1802-1887)</a:t>
            </a:r>
            <a:endParaRPr/>
          </a:p>
        </p:txBody>
      </p:sp>
      <p:sp>
        <p:nvSpPr>
          <p:cNvPr id="233" name="Google Shape;233;p9"/>
          <p:cNvSpPr txBox="1"/>
          <p:nvPr/>
        </p:nvSpPr>
        <p:spPr>
          <a:xfrm>
            <a:off x="5046329" y="8181821"/>
            <a:ext cx="2814000" cy="409800"/>
          </a:xfrm>
          <a:prstGeom prst="rect">
            <a:avLst/>
          </a:prstGeom>
          <a:noFill/>
          <a:ln>
            <a:noFill/>
          </a:ln>
        </p:spPr>
        <p:txBody>
          <a:bodyPr spcFirstLastPara="1" wrap="square" lIns="0" tIns="0" rIns="0" bIns="0" anchor="t" anchorCtr="0">
            <a:spAutoFit/>
          </a:bodyPr>
          <a:lstStyle/>
          <a:p>
            <a:pPr marL="0" marR="0" lvl="0" indent="0" algn="just" rtl="0">
              <a:lnSpc>
                <a:spcPct val="129024"/>
              </a:lnSpc>
              <a:spcBef>
                <a:spcPts val="0"/>
              </a:spcBef>
              <a:spcAft>
                <a:spcPts val="0"/>
              </a:spcAft>
              <a:buNone/>
            </a:pPr>
            <a:r>
              <a:rPr lang="en-US" sz="2663" b="0" i="0" u="none" strike="noStrike" cap="none">
                <a:solidFill>
                  <a:srgbClr val="000000"/>
                </a:solidFill>
                <a:latin typeface="Poppins"/>
                <a:ea typeface="Poppins"/>
                <a:cs typeface="Poppins"/>
                <a:sym typeface="Poppins"/>
              </a:rPr>
              <a:t>Lightner Witmer</a:t>
            </a:r>
            <a:endParaRPr sz="1100"/>
          </a:p>
        </p:txBody>
      </p:sp>
      <p:sp>
        <p:nvSpPr>
          <p:cNvPr id="234" name="Google Shape;234;p9"/>
          <p:cNvSpPr txBox="1"/>
          <p:nvPr/>
        </p:nvSpPr>
        <p:spPr>
          <a:xfrm>
            <a:off x="5604470" y="8519697"/>
            <a:ext cx="1497034" cy="362001"/>
          </a:xfrm>
          <a:prstGeom prst="rect">
            <a:avLst/>
          </a:prstGeom>
          <a:noFill/>
          <a:ln>
            <a:noFill/>
          </a:ln>
        </p:spPr>
        <p:txBody>
          <a:bodyPr spcFirstLastPara="1" wrap="square" lIns="0" tIns="0" rIns="0" bIns="0" anchor="t" anchorCtr="0">
            <a:spAutoFit/>
          </a:bodyPr>
          <a:lstStyle/>
          <a:p>
            <a:pPr marL="0" marR="0" lvl="0" indent="0" algn="ctr" rtl="0">
              <a:lnSpc>
                <a:spcPct val="140020"/>
              </a:lnSpc>
              <a:spcBef>
                <a:spcPts val="0"/>
              </a:spcBef>
              <a:spcAft>
                <a:spcPts val="0"/>
              </a:spcAft>
              <a:buNone/>
            </a:pPr>
            <a:r>
              <a:rPr lang="en-US" sz="1924" b="0" i="0" u="none" strike="noStrike" cap="none">
                <a:solidFill>
                  <a:srgbClr val="000000"/>
                </a:solidFill>
                <a:latin typeface="Poppins"/>
                <a:ea typeface="Poppins"/>
                <a:cs typeface="Poppins"/>
                <a:sym typeface="Poppins"/>
              </a:rPr>
              <a:t>(1867-1956)</a:t>
            </a:r>
            <a:endParaRPr/>
          </a:p>
        </p:txBody>
      </p:sp>
      <p:cxnSp>
        <p:nvCxnSpPr>
          <p:cNvPr id="235" name="Google Shape;235;p9"/>
          <p:cNvCxnSpPr/>
          <p:nvPr/>
        </p:nvCxnSpPr>
        <p:spPr>
          <a:xfrm rot="-63815">
            <a:off x="13055006" y="6955881"/>
            <a:ext cx="4131847" cy="0"/>
          </a:xfrm>
          <a:prstGeom prst="straightConnector1">
            <a:avLst/>
          </a:prstGeom>
          <a:noFill/>
          <a:ln w="142875" cap="flat" cmpd="sng">
            <a:solidFill>
              <a:srgbClr val="FFBA00"/>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558</Words>
  <Application>Microsoft Office PowerPoint</Application>
  <PresentationFormat>Custom</PresentationFormat>
  <Paragraphs>66</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Poppins ExtraBold</vt:lpstr>
      <vt:lpstr>Poppins</vt:lpstr>
      <vt:lpstr>Arial Rounded</vt: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cp:revision>
  <dcterms:created xsi:type="dcterms:W3CDTF">2006-08-16T00:00:00Z</dcterms:created>
  <dcterms:modified xsi:type="dcterms:W3CDTF">2025-09-23T06:08:00Z</dcterms:modified>
</cp:coreProperties>
</file>