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AB1FD0-CDC3-47EB-A323-69DAE3A7291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D3B6A7-96B7-443A-8EDD-4A507D9482BA}">
      <dgm:prSet phldrT="[Text]"/>
      <dgm:spPr/>
      <dgm:t>
        <a:bodyPr/>
        <a:lstStyle/>
        <a:p>
          <a:r>
            <a:rPr lang="en-US" dirty="0"/>
            <a:t>HIPOTESIS DALAM PENELITIAN EKSPERIMEN</a:t>
          </a:r>
        </a:p>
      </dgm:t>
    </dgm:pt>
    <dgm:pt modelId="{4A51D29D-4A49-4BA0-AC5E-7B138364A448}" type="parTrans" cxnId="{40CDAA3C-2412-414C-8F71-E19043EA3EC5}">
      <dgm:prSet/>
      <dgm:spPr/>
      <dgm:t>
        <a:bodyPr/>
        <a:lstStyle/>
        <a:p>
          <a:endParaRPr lang="en-US"/>
        </a:p>
      </dgm:t>
    </dgm:pt>
    <dgm:pt modelId="{DA2851DA-32F4-41BD-83FA-5F1CF1750152}" type="sibTrans" cxnId="{40CDAA3C-2412-414C-8F71-E19043EA3EC5}">
      <dgm:prSet/>
      <dgm:spPr/>
      <dgm:t>
        <a:bodyPr/>
        <a:lstStyle/>
        <a:p>
          <a:endParaRPr lang="en-US"/>
        </a:p>
      </dgm:t>
    </dgm:pt>
    <dgm:pt modelId="{60BFCEE2-09CA-4C9C-B930-275E512A4AA3}">
      <dgm:prSet phldrT="[Text]"/>
      <dgm:spPr/>
      <dgm:t>
        <a:bodyPr/>
        <a:lstStyle/>
        <a:p>
          <a:r>
            <a:rPr lang="en-US" dirty="0" err="1"/>
            <a:t>Hipotesis</a:t>
          </a:r>
          <a:r>
            <a:rPr lang="en-US" dirty="0"/>
            <a:t> </a:t>
          </a:r>
          <a:r>
            <a:rPr lang="en-US" dirty="0" err="1"/>
            <a:t>Ilmiah</a:t>
          </a:r>
          <a:endParaRPr lang="en-US" dirty="0"/>
        </a:p>
      </dgm:t>
    </dgm:pt>
    <dgm:pt modelId="{0DA8C6B6-DD4F-4928-9DAD-5543E5D8A43F}" type="parTrans" cxnId="{6C6B6137-6726-4644-8B90-6121692088DE}">
      <dgm:prSet/>
      <dgm:spPr/>
      <dgm:t>
        <a:bodyPr/>
        <a:lstStyle/>
        <a:p>
          <a:endParaRPr lang="en-US"/>
        </a:p>
      </dgm:t>
    </dgm:pt>
    <dgm:pt modelId="{00034430-4EDE-4843-9200-4C6F5137BFFF}" type="sibTrans" cxnId="{6C6B6137-6726-4644-8B90-6121692088DE}">
      <dgm:prSet/>
      <dgm:spPr/>
      <dgm:t>
        <a:bodyPr/>
        <a:lstStyle/>
        <a:p>
          <a:endParaRPr lang="en-US"/>
        </a:p>
      </dgm:t>
    </dgm:pt>
    <dgm:pt modelId="{696E0058-6D23-4E58-ADA0-0665D14983AD}">
      <dgm:prSet phldrT="[Text]"/>
      <dgm:spPr/>
      <dgm:t>
        <a:bodyPr/>
        <a:lstStyle/>
        <a:p>
          <a:r>
            <a:rPr lang="en-US" dirty="0" err="1"/>
            <a:t>Hipotesis</a:t>
          </a:r>
          <a:r>
            <a:rPr lang="en-US" dirty="0"/>
            <a:t> </a:t>
          </a:r>
          <a:r>
            <a:rPr lang="en-US" dirty="0" err="1"/>
            <a:t>Umum</a:t>
          </a:r>
          <a:endParaRPr lang="en-US" dirty="0"/>
        </a:p>
      </dgm:t>
    </dgm:pt>
    <dgm:pt modelId="{301E811C-336D-4B56-8AD7-76EC864BE641}" type="parTrans" cxnId="{C6FD790E-6427-4CAE-8A5B-0DF5C0B81825}">
      <dgm:prSet/>
      <dgm:spPr/>
      <dgm:t>
        <a:bodyPr/>
        <a:lstStyle/>
        <a:p>
          <a:endParaRPr lang="en-US"/>
        </a:p>
      </dgm:t>
    </dgm:pt>
    <dgm:pt modelId="{2407F739-856E-4331-8BDB-770FF3A53501}" type="sibTrans" cxnId="{C6FD790E-6427-4CAE-8A5B-0DF5C0B81825}">
      <dgm:prSet/>
      <dgm:spPr/>
      <dgm:t>
        <a:bodyPr/>
        <a:lstStyle/>
        <a:p>
          <a:endParaRPr lang="en-US"/>
        </a:p>
      </dgm:t>
    </dgm:pt>
    <dgm:pt modelId="{2DF67ACF-1007-41DE-97F0-E42698887C4D}">
      <dgm:prSet phldrT="[Text]"/>
      <dgm:spPr/>
      <dgm:t>
        <a:bodyPr/>
        <a:lstStyle/>
        <a:p>
          <a:r>
            <a:rPr lang="en-US" dirty="0" err="1"/>
            <a:t>Hipotesis</a:t>
          </a:r>
          <a:r>
            <a:rPr lang="en-US" dirty="0"/>
            <a:t> </a:t>
          </a:r>
          <a:r>
            <a:rPr lang="en-US" dirty="0" err="1"/>
            <a:t>Eksplisit</a:t>
          </a:r>
          <a:endParaRPr lang="en-US" dirty="0"/>
        </a:p>
      </dgm:t>
    </dgm:pt>
    <dgm:pt modelId="{65F80703-B956-4D27-8EC9-0418A20786B2}" type="parTrans" cxnId="{EADE9C11-6186-44E8-9653-7BC2541CE5A3}">
      <dgm:prSet/>
      <dgm:spPr/>
      <dgm:t>
        <a:bodyPr/>
        <a:lstStyle/>
        <a:p>
          <a:endParaRPr lang="en-US"/>
        </a:p>
      </dgm:t>
    </dgm:pt>
    <dgm:pt modelId="{EA2E84CC-8328-467D-95DC-D8634932B243}" type="sibTrans" cxnId="{EADE9C11-6186-44E8-9653-7BC2541CE5A3}">
      <dgm:prSet/>
      <dgm:spPr/>
      <dgm:t>
        <a:bodyPr/>
        <a:lstStyle/>
        <a:p>
          <a:endParaRPr lang="en-US"/>
        </a:p>
      </dgm:t>
    </dgm:pt>
    <dgm:pt modelId="{4C27AAFE-9427-4CD0-8D80-5893D6B06EE4}">
      <dgm:prSet phldrT="[Text]"/>
      <dgm:spPr/>
      <dgm:t>
        <a:bodyPr/>
        <a:lstStyle/>
        <a:p>
          <a:r>
            <a:rPr lang="en-US" dirty="0" err="1"/>
            <a:t>Hipotesis</a:t>
          </a:r>
          <a:r>
            <a:rPr lang="en-US" dirty="0"/>
            <a:t> </a:t>
          </a:r>
          <a:r>
            <a:rPr lang="en-US" dirty="0" err="1"/>
            <a:t>Statistik</a:t>
          </a:r>
          <a:endParaRPr lang="en-US" dirty="0"/>
        </a:p>
      </dgm:t>
    </dgm:pt>
    <dgm:pt modelId="{8B45DD9D-35CA-4DDF-A2F3-9B04A2192FDD}" type="parTrans" cxnId="{6985B74E-EE0A-4937-8603-1BA610CBFF7B}">
      <dgm:prSet/>
      <dgm:spPr/>
      <dgm:t>
        <a:bodyPr/>
        <a:lstStyle/>
        <a:p>
          <a:endParaRPr lang="en-US"/>
        </a:p>
      </dgm:t>
    </dgm:pt>
    <dgm:pt modelId="{27523781-44E5-4B11-9271-F07535847A4F}" type="sibTrans" cxnId="{6985B74E-EE0A-4937-8603-1BA610CBFF7B}">
      <dgm:prSet/>
      <dgm:spPr/>
      <dgm:t>
        <a:bodyPr/>
        <a:lstStyle/>
        <a:p>
          <a:endParaRPr lang="en-US"/>
        </a:p>
      </dgm:t>
    </dgm:pt>
    <dgm:pt modelId="{D38BEB3E-D1FB-4131-8F70-9CC1C63C73B5}">
      <dgm:prSet phldrT="[Text]"/>
      <dgm:spPr/>
      <dgm:t>
        <a:bodyPr/>
        <a:lstStyle/>
        <a:p>
          <a:r>
            <a:rPr lang="en-US" dirty="0" err="1"/>
            <a:t>Hipotesis</a:t>
          </a:r>
          <a:r>
            <a:rPr lang="en-US" dirty="0"/>
            <a:t> </a:t>
          </a:r>
          <a:r>
            <a:rPr lang="en-US" dirty="0" err="1"/>
            <a:t>Nol</a:t>
          </a:r>
          <a:endParaRPr lang="en-US" dirty="0"/>
        </a:p>
      </dgm:t>
    </dgm:pt>
    <dgm:pt modelId="{19B75C0D-B2A8-454E-92D7-1EA383A18F67}" type="parTrans" cxnId="{6C550911-5875-4B81-84F9-14E9198B03A6}">
      <dgm:prSet/>
      <dgm:spPr/>
      <dgm:t>
        <a:bodyPr/>
        <a:lstStyle/>
        <a:p>
          <a:endParaRPr lang="en-US"/>
        </a:p>
      </dgm:t>
    </dgm:pt>
    <dgm:pt modelId="{F103E9A5-24FA-4FB2-A912-2D8328E8259B}" type="sibTrans" cxnId="{6C550911-5875-4B81-84F9-14E9198B03A6}">
      <dgm:prSet/>
      <dgm:spPr/>
      <dgm:t>
        <a:bodyPr/>
        <a:lstStyle/>
        <a:p>
          <a:endParaRPr lang="en-US"/>
        </a:p>
      </dgm:t>
    </dgm:pt>
    <dgm:pt modelId="{CDC5953B-7925-404B-9866-434B50A886FE}">
      <dgm:prSet phldrT="[Text]"/>
      <dgm:spPr/>
      <dgm:t>
        <a:bodyPr/>
        <a:lstStyle/>
        <a:p>
          <a:r>
            <a:rPr lang="en-US" dirty="0" err="1"/>
            <a:t>Hipotesis</a:t>
          </a:r>
          <a:r>
            <a:rPr lang="en-US" dirty="0"/>
            <a:t> </a:t>
          </a:r>
          <a:r>
            <a:rPr lang="en-US" dirty="0" err="1"/>
            <a:t>Alternatif</a:t>
          </a:r>
          <a:endParaRPr lang="en-US" dirty="0"/>
        </a:p>
      </dgm:t>
    </dgm:pt>
    <dgm:pt modelId="{4FD4917B-FE4F-40D9-B5F1-B48F458D3A70}" type="parTrans" cxnId="{CDF3BCC1-1244-4F83-B1FC-EA3911B33264}">
      <dgm:prSet/>
      <dgm:spPr/>
      <dgm:t>
        <a:bodyPr/>
        <a:lstStyle/>
        <a:p>
          <a:endParaRPr lang="en-US"/>
        </a:p>
      </dgm:t>
    </dgm:pt>
    <dgm:pt modelId="{EF5B05FF-F20E-4896-8553-118883B39C85}" type="sibTrans" cxnId="{CDF3BCC1-1244-4F83-B1FC-EA3911B33264}">
      <dgm:prSet/>
      <dgm:spPr/>
      <dgm:t>
        <a:bodyPr/>
        <a:lstStyle/>
        <a:p>
          <a:endParaRPr lang="en-US"/>
        </a:p>
      </dgm:t>
    </dgm:pt>
    <dgm:pt modelId="{73EB865B-B001-4BCE-929D-69F544DAB233}" type="pres">
      <dgm:prSet presAssocID="{4EAB1FD0-CDC3-47EB-A323-69DAE3A7291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AF45B02-0F40-4BE7-A204-127DFD12E218}" type="pres">
      <dgm:prSet presAssocID="{9FD3B6A7-96B7-443A-8EDD-4A507D9482BA}" presName="hierRoot1" presStyleCnt="0"/>
      <dgm:spPr/>
    </dgm:pt>
    <dgm:pt modelId="{E454EBD0-93B6-4B7B-9DDB-EB262F6479F9}" type="pres">
      <dgm:prSet presAssocID="{9FD3B6A7-96B7-443A-8EDD-4A507D9482BA}" presName="composite" presStyleCnt="0"/>
      <dgm:spPr/>
    </dgm:pt>
    <dgm:pt modelId="{15512E0D-021A-42C3-9F59-AA08B0AFF3C6}" type="pres">
      <dgm:prSet presAssocID="{9FD3B6A7-96B7-443A-8EDD-4A507D9482BA}" presName="background" presStyleLbl="node0" presStyleIdx="0" presStyleCnt="1"/>
      <dgm:spPr/>
    </dgm:pt>
    <dgm:pt modelId="{19E599A2-446D-422B-B50F-D9E2DFF00719}" type="pres">
      <dgm:prSet presAssocID="{9FD3B6A7-96B7-443A-8EDD-4A507D9482BA}" presName="text" presStyleLbl="fgAcc0" presStyleIdx="0" presStyleCnt="1" custScaleX="194493">
        <dgm:presLayoutVars>
          <dgm:chPref val="3"/>
        </dgm:presLayoutVars>
      </dgm:prSet>
      <dgm:spPr/>
    </dgm:pt>
    <dgm:pt modelId="{1B58824A-EA15-4238-80F5-B62FD4AD0A70}" type="pres">
      <dgm:prSet presAssocID="{9FD3B6A7-96B7-443A-8EDD-4A507D9482BA}" presName="hierChild2" presStyleCnt="0"/>
      <dgm:spPr/>
    </dgm:pt>
    <dgm:pt modelId="{8B4EA8B2-E616-4552-826D-2B3E3C295623}" type="pres">
      <dgm:prSet presAssocID="{0DA8C6B6-DD4F-4928-9DAD-5543E5D8A43F}" presName="Name10" presStyleLbl="parChTrans1D2" presStyleIdx="0" presStyleCnt="2"/>
      <dgm:spPr/>
    </dgm:pt>
    <dgm:pt modelId="{B8106EA6-633A-4DE4-BD22-65DBDF835136}" type="pres">
      <dgm:prSet presAssocID="{60BFCEE2-09CA-4C9C-B930-275E512A4AA3}" presName="hierRoot2" presStyleCnt="0"/>
      <dgm:spPr/>
    </dgm:pt>
    <dgm:pt modelId="{1BF06E45-EE91-4540-BF71-B47F1EA44806}" type="pres">
      <dgm:prSet presAssocID="{60BFCEE2-09CA-4C9C-B930-275E512A4AA3}" presName="composite2" presStyleCnt="0"/>
      <dgm:spPr/>
    </dgm:pt>
    <dgm:pt modelId="{D85ABAC8-81FE-4636-A751-A1D432C99887}" type="pres">
      <dgm:prSet presAssocID="{60BFCEE2-09CA-4C9C-B930-275E512A4AA3}" presName="background2" presStyleLbl="node2" presStyleIdx="0" presStyleCnt="2"/>
      <dgm:spPr/>
    </dgm:pt>
    <dgm:pt modelId="{FD33BE27-7E53-4D73-9F0E-278153DC150E}" type="pres">
      <dgm:prSet presAssocID="{60BFCEE2-09CA-4C9C-B930-275E512A4AA3}" presName="text2" presStyleLbl="fgAcc2" presStyleIdx="0" presStyleCnt="2">
        <dgm:presLayoutVars>
          <dgm:chPref val="3"/>
        </dgm:presLayoutVars>
      </dgm:prSet>
      <dgm:spPr/>
    </dgm:pt>
    <dgm:pt modelId="{176F652E-FE25-42E4-B25F-0AD85ECC945D}" type="pres">
      <dgm:prSet presAssocID="{60BFCEE2-09CA-4C9C-B930-275E512A4AA3}" presName="hierChild3" presStyleCnt="0"/>
      <dgm:spPr/>
    </dgm:pt>
    <dgm:pt modelId="{9BA24C21-EAA0-424C-9A6D-E41577F6FFE8}" type="pres">
      <dgm:prSet presAssocID="{301E811C-336D-4B56-8AD7-76EC864BE641}" presName="Name17" presStyleLbl="parChTrans1D3" presStyleIdx="0" presStyleCnt="4"/>
      <dgm:spPr/>
    </dgm:pt>
    <dgm:pt modelId="{BBD41480-3CDF-4980-BE15-BB178D72728E}" type="pres">
      <dgm:prSet presAssocID="{696E0058-6D23-4E58-ADA0-0665D14983AD}" presName="hierRoot3" presStyleCnt="0"/>
      <dgm:spPr/>
    </dgm:pt>
    <dgm:pt modelId="{B600061D-036C-481B-9128-142A43B72498}" type="pres">
      <dgm:prSet presAssocID="{696E0058-6D23-4E58-ADA0-0665D14983AD}" presName="composite3" presStyleCnt="0"/>
      <dgm:spPr/>
    </dgm:pt>
    <dgm:pt modelId="{B9A0C5AE-80AC-41E9-B60B-EDEA26281868}" type="pres">
      <dgm:prSet presAssocID="{696E0058-6D23-4E58-ADA0-0665D14983AD}" presName="background3" presStyleLbl="node3" presStyleIdx="0" presStyleCnt="4"/>
      <dgm:spPr/>
    </dgm:pt>
    <dgm:pt modelId="{92EB9BEE-486B-4A01-A598-AD6A6CB3D74F}" type="pres">
      <dgm:prSet presAssocID="{696E0058-6D23-4E58-ADA0-0665D14983AD}" presName="text3" presStyleLbl="fgAcc3" presStyleIdx="0" presStyleCnt="4">
        <dgm:presLayoutVars>
          <dgm:chPref val="3"/>
        </dgm:presLayoutVars>
      </dgm:prSet>
      <dgm:spPr/>
    </dgm:pt>
    <dgm:pt modelId="{D8C3DF2C-5029-4933-B2C2-CCF0807BBC41}" type="pres">
      <dgm:prSet presAssocID="{696E0058-6D23-4E58-ADA0-0665D14983AD}" presName="hierChild4" presStyleCnt="0"/>
      <dgm:spPr/>
    </dgm:pt>
    <dgm:pt modelId="{6FABD785-97C4-457B-8010-BC14699BB732}" type="pres">
      <dgm:prSet presAssocID="{65F80703-B956-4D27-8EC9-0418A20786B2}" presName="Name17" presStyleLbl="parChTrans1D3" presStyleIdx="1" presStyleCnt="4"/>
      <dgm:spPr/>
    </dgm:pt>
    <dgm:pt modelId="{D7C86BB2-A423-44E8-8772-C919DDFBEE75}" type="pres">
      <dgm:prSet presAssocID="{2DF67ACF-1007-41DE-97F0-E42698887C4D}" presName="hierRoot3" presStyleCnt="0"/>
      <dgm:spPr/>
    </dgm:pt>
    <dgm:pt modelId="{0E427AF1-5008-407B-A093-B11531C1BEFD}" type="pres">
      <dgm:prSet presAssocID="{2DF67ACF-1007-41DE-97F0-E42698887C4D}" presName="composite3" presStyleCnt="0"/>
      <dgm:spPr/>
    </dgm:pt>
    <dgm:pt modelId="{36EFF329-1807-4346-A255-A893E55A8129}" type="pres">
      <dgm:prSet presAssocID="{2DF67ACF-1007-41DE-97F0-E42698887C4D}" presName="background3" presStyleLbl="node3" presStyleIdx="1" presStyleCnt="4"/>
      <dgm:spPr/>
    </dgm:pt>
    <dgm:pt modelId="{D4AD5668-3030-4BC5-AAD0-6D6A4F901E9C}" type="pres">
      <dgm:prSet presAssocID="{2DF67ACF-1007-41DE-97F0-E42698887C4D}" presName="text3" presStyleLbl="fgAcc3" presStyleIdx="1" presStyleCnt="4">
        <dgm:presLayoutVars>
          <dgm:chPref val="3"/>
        </dgm:presLayoutVars>
      </dgm:prSet>
      <dgm:spPr/>
    </dgm:pt>
    <dgm:pt modelId="{1FDDB1E3-62BD-4BCC-B3DA-108CE69ADA04}" type="pres">
      <dgm:prSet presAssocID="{2DF67ACF-1007-41DE-97F0-E42698887C4D}" presName="hierChild4" presStyleCnt="0"/>
      <dgm:spPr/>
    </dgm:pt>
    <dgm:pt modelId="{13935BD5-F6C8-492B-999C-F65A50CA639F}" type="pres">
      <dgm:prSet presAssocID="{8B45DD9D-35CA-4DDF-A2F3-9B04A2192FDD}" presName="Name10" presStyleLbl="parChTrans1D2" presStyleIdx="1" presStyleCnt="2"/>
      <dgm:spPr/>
    </dgm:pt>
    <dgm:pt modelId="{097BC717-AFBF-4EAF-8C6C-208AB49C62D6}" type="pres">
      <dgm:prSet presAssocID="{4C27AAFE-9427-4CD0-8D80-5893D6B06EE4}" presName="hierRoot2" presStyleCnt="0"/>
      <dgm:spPr/>
    </dgm:pt>
    <dgm:pt modelId="{E08146EC-2C30-41AF-8FE0-A9123B02EB25}" type="pres">
      <dgm:prSet presAssocID="{4C27AAFE-9427-4CD0-8D80-5893D6B06EE4}" presName="composite2" presStyleCnt="0"/>
      <dgm:spPr/>
    </dgm:pt>
    <dgm:pt modelId="{77E17CE9-20FA-4BB5-B71B-ABB9CABBEA5F}" type="pres">
      <dgm:prSet presAssocID="{4C27AAFE-9427-4CD0-8D80-5893D6B06EE4}" presName="background2" presStyleLbl="node2" presStyleIdx="1" presStyleCnt="2"/>
      <dgm:spPr/>
    </dgm:pt>
    <dgm:pt modelId="{8B052B47-C8B0-4B64-B091-279BF52FC279}" type="pres">
      <dgm:prSet presAssocID="{4C27AAFE-9427-4CD0-8D80-5893D6B06EE4}" presName="text2" presStyleLbl="fgAcc2" presStyleIdx="1" presStyleCnt="2">
        <dgm:presLayoutVars>
          <dgm:chPref val="3"/>
        </dgm:presLayoutVars>
      </dgm:prSet>
      <dgm:spPr/>
    </dgm:pt>
    <dgm:pt modelId="{14078213-7311-49BB-B6C0-2A91758E8653}" type="pres">
      <dgm:prSet presAssocID="{4C27AAFE-9427-4CD0-8D80-5893D6B06EE4}" presName="hierChild3" presStyleCnt="0"/>
      <dgm:spPr/>
    </dgm:pt>
    <dgm:pt modelId="{04E64E18-8F5D-4D20-8397-463BBEB3919B}" type="pres">
      <dgm:prSet presAssocID="{19B75C0D-B2A8-454E-92D7-1EA383A18F67}" presName="Name17" presStyleLbl="parChTrans1D3" presStyleIdx="2" presStyleCnt="4"/>
      <dgm:spPr/>
    </dgm:pt>
    <dgm:pt modelId="{40A180C1-7093-4F43-A907-8BF6E842A63A}" type="pres">
      <dgm:prSet presAssocID="{D38BEB3E-D1FB-4131-8F70-9CC1C63C73B5}" presName="hierRoot3" presStyleCnt="0"/>
      <dgm:spPr/>
    </dgm:pt>
    <dgm:pt modelId="{4CD7F61B-D2D3-4A0F-BDF4-29B54AC25F22}" type="pres">
      <dgm:prSet presAssocID="{D38BEB3E-D1FB-4131-8F70-9CC1C63C73B5}" presName="composite3" presStyleCnt="0"/>
      <dgm:spPr/>
    </dgm:pt>
    <dgm:pt modelId="{F091FE50-3DFE-4DC8-B53F-BD810ADC08F9}" type="pres">
      <dgm:prSet presAssocID="{D38BEB3E-D1FB-4131-8F70-9CC1C63C73B5}" presName="background3" presStyleLbl="node3" presStyleIdx="2" presStyleCnt="4"/>
      <dgm:spPr/>
    </dgm:pt>
    <dgm:pt modelId="{1C82C05F-D61B-4D6E-AF3C-F8A45877DE0D}" type="pres">
      <dgm:prSet presAssocID="{D38BEB3E-D1FB-4131-8F70-9CC1C63C73B5}" presName="text3" presStyleLbl="fgAcc3" presStyleIdx="2" presStyleCnt="4">
        <dgm:presLayoutVars>
          <dgm:chPref val="3"/>
        </dgm:presLayoutVars>
      </dgm:prSet>
      <dgm:spPr/>
    </dgm:pt>
    <dgm:pt modelId="{E7E1DAC4-8012-45EF-BD29-1FC64E818370}" type="pres">
      <dgm:prSet presAssocID="{D38BEB3E-D1FB-4131-8F70-9CC1C63C73B5}" presName="hierChild4" presStyleCnt="0"/>
      <dgm:spPr/>
    </dgm:pt>
    <dgm:pt modelId="{79FD260F-F781-40A6-97BE-B2F07019E696}" type="pres">
      <dgm:prSet presAssocID="{4FD4917B-FE4F-40D9-B5F1-B48F458D3A70}" presName="Name17" presStyleLbl="parChTrans1D3" presStyleIdx="3" presStyleCnt="4"/>
      <dgm:spPr/>
    </dgm:pt>
    <dgm:pt modelId="{B5E3CED0-C49A-45F5-8510-53CBFC15E186}" type="pres">
      <dgm:prSet presAssocID="{CDC5953B-7925-404B-9866-434B50A886FE}" presName="hierRoot3" presStyleCnt="0"/>
      <dgm:spPr/>
    </dgm:pt>
    <dgm:pt modelId="{F7028175-5282-4296-962C-98A0D3D41ED6}" type="pres">
      <dgm:prSet presAssocID="{CDC5953B-7925-404B-9866-434B50A886FE}" presName="composite3" presStyleCnt="0"/>
      <dgm:spPr/>
    </dgm:pt>
    <dgm:pt modelId="{BED8EA89-6B1F-4C5E-890A-23222EE523D4}" type="pres">
      <dgm:prSet presAssocID="{CDC5953B-7925-404B-9866-434B50A886FE}" presName="background3" presStyleLbl="node3" presStyleIdx="3" presStyleCnt="4"/>
      <dgm:spPr/>
    </dgm:pt>
    <dgm:pt modelId="{74BDE153-5C75-4BA9-A033-97013821CC52}" type="pres">
      <dgm:prSet presAssocID="{CDC5953B-7925-404B-9866-434B50A886FE}" presName="text3" presStyleLbl="fgAcc3" presStyleIdx="3" presStyleCnt="4">
        <dgm:presLayoutVars>
          <dgm:chPref val="3"/>
        </dgm:presLayoutVars>
      </dgm:prSet>
      <dgm:spPr/>
    </dgm:pt>
    <dgm:pt modelId="{811218D7-F7DE-491B-B04B-C7F91B1C335A}" type="pres">
      <dgm:prSet presAssocID="{CDC5953B-7925-404B-9866-434B50A886FE}" presName="hierChild4" presStyleCnt="0"/>
      <dgm:spPr/>
    </dgm:pt>
  </dgm:ptLst>
  <dgm:cxnLst>
    <dgm:cxn modelId="{0182CA00-5748-4E45-B6FC-BE7C51A2184F}" type="presOf" srcId="{2DF67ACF-1007-41DE-97F0-E42698887C4D}" destId="{D4AD5668-3030-4BC5-AAD0-6D6A4F901E9C}" srcOrd="0" destOrd="0" presId="urn:microsoft.com/office/officeart/2005/8/layout/hierarchy1"/>
    <dgm:cxn modelId="{6ACBE101-34AB-4F36-A302-A161C7DCF344}" type="presOf" srcId="{696E0058-6D23-4E58-ADA0-0665D14983AD}" destId="{92EB9BEE-486B-4A01-A598-AD6A6CB3D74F}" srcOrd="0" destOrd="0" presId="urn:microsoft.com/office/officeart/2005/8/layout/hierarchy1"/>
    <dgm:cxn modelId="{C6FD790E-6427-4CAE-8A5B-0DF5C0B81825}" srcId="{60BFCEE2-09CA-4C9C-B930-275E512A4AA3}" destId="{696E0058-6D23-4E58-ADA0-0665D14983AD}" srcOrd="0" destOrd="0" parTransId="{301E811C-336D-4B56-8AD7-76EC864BE641}" sibTransId="{2407F739-856E-4331-8BDB-770FF3A53501}"/>
    <dgm:cxn modelId="{6C550911-5875-4B81-84F9-14E9198B03A6}" srcId="{4C27AAFE-9427-4CD0-8D80-5893D6B06EE4}" destId="{D38BEB3E-D1FB-4131-8F70-9CC1C63C73B5}" srcOrd="0" destOrd="0" parTransId="{19B75C0D-B2A8-454E-92D7-1EA383A18F67}" sibTransId="{F103E9A5-24FA-4FB2-A912-2D8328E8259B}"/>
    <dgm:cxn modelId="{EADE9C11-6186-44E8-9653-7BC2541CE5A3}" srcId="{60BFCEE2-09CA-4C9C-B930-275E512A4AA3}" destId="{2DF67ACF-1007-41DE-97F0-E42698887C4D}" srcOrd="1" destOrd="0" parTransId="{65F80703-B956-4D27-8EC9-0418A20786B2}" sibTransId="{EA2E84CC-8328-467D-95DC-D8634932B243}"/>
    <dgm:cxn modelId="{94741313-002C-4EB4-A037-DE068D7F5AD0}" type="presOf" srcId="{301E811C-336D-4B56-8AD7-76EC864BE641}" destId="{9BA24C21-EAA0-424C-9A6D-E41577F6FFE8}" srcOrd="0" destOrd="0" presId="urn:microsoft.com/office/officeart/2005/8/layout/hierarchy1"/>
    <dgm:cxn modelId="{1224E823-C6AF-48D7-BE0E-FD5FC3762ED8}" type="presOf" srcId="{65F80703-B956-4D27-8EC9-0418A20786B2}" destId="{6FABD785-97C4-457B-8010-BC14699BB732}" srcOrd="0" destOrd="0" presId="urn:microsoft.com/office/officeart/2005/8/layout/hierarchy1"/>
    <dgm:cxn modelId="{6C6B6137-6726-4644-8B90-6121692088DE}" srcId="{9FD3B6A7-96B7-443A-8EDD-4A507D9482BA}" destId="{60BFCEE2-09CA-4C9C-B930-275E512A4AA3}" srcOrd="0" destOrd="0" parTransId="{0DA8C6B6-DD4F-4928-9DAD-5543E5D8A43F}" sibTransId="{00034430-4EDE-4843-9200-4C6F5137BFFF}"/>
    <dgm:cxn modelId="{9271E938-2170-4DA1-AD70-4D96D8D4CA62}" type="presOf" srcId="{CDC5953B-7925-404B-9866-434B50A886FE}" destId="{74BDE153-5C75-4BA9-A033-97013821CC52}" srcOrd="0" destOrd="0" presId="urn:microsoft.com/office/officeart/2005/8/layout/hierarchy1"/>
    <dgm:cxn modelId="{40CDAA3C-2412-414C-8F71-E19043EA3EC5}" srcId="{4EAB1FD0-CDC3-47EB-A323-69DAE3A72917}" destId="{9FD3B6A7-96B7-443A-8EDD-4A507D9482BA}" srcOrd="0" destOrd="0" parTransId="{4A51D29D-4A49-4BA0-AC5E-7B138364A448}" sibTransId="{DA2851DA-32F4-41BD-83FA-5F1CF1750152}"/>
    <dgm:cxn modelId="{D6063A5D-C44E-4F88-9177-46923FB7CD23}" type="presOf" srcId="{8B45DD9D-35CA-4DDF-A2F3-9B04A2192FDD}" destId="{13935BD5-F6C8-492B-999C-F65A50CA639F}" srcOrd="0" destOrd="0" presId="urn:microsoft.com/office/officeart/2005/8/layout/hierarchy1"/>
    <dgm:cxn modelId="{73E99E5F-56BE-494D-AA54-9D740FABEA7E}" type="presOf" srcId="{19B75C0D-B2A8-454E-92D7-1EA383A18F67}" destId="{04E64E18-8F5D-4D20-8397-463BBEB3919B}" srcOrd="0" destOrd="0" presId="urn:microsoft.com/office/officeart/2005/8/layout/hierarchy1"/>
    <dgm:cxn modelId="{811E5160-9BD1-4211-A6F2-2FF5A9C3DE28}" type="presOf" srcId="{D38BEB3E-D1FB-4131-8F70-9CC1C63C73B5}" destId="{1C82C05F-D61B-4D6E-AF3C-F8A45877DE0D}" srcOrd="0" destOrd="0" presId="urn:microsoft.com/office/officeart/2005/8/layout/hierarchy1"/>
    <dgm:cxn modelId="{6985B74E-EE0A-4937-8603-1BA610CBFF7B}" srcId="{9FD3B6A7-96B7-443A-8EDD-4A507D9482BA}" destId="{4C27AAFE-9427-4CD0-8D80-5893D6B06EE4}" srcOrd="1" destOrd="0" parTransId="{8B45DD9D-35CA-4DDF-A2F3-9B04A2192FDD}" sibTransId="{27523781-44E5-4B11-9271-F07535847A4F}"/>
    <dgm:cxn modelId="{2184FA4F-DA3E-4F04-9D3F-F1C80949A7BE}" type="presOf" srcId="{4C27AAFE-9427-4CD0-8D80-5893D6B06EE4}" destId="{8B052B47-C8B0-4B64-B091-279BF52FC279}" srcOrd="0" destOrd="0" presId="urn:microsoft.com/office/officeart/2005/8/layout/hierarchy1"/>
    <dgm:cxn modelId="{EB62FB7F-5182-448C-B946-0D2270A2DF03}" type="presOf" srcId="{0DA8C6B6-DD4F-4928-9DAD-5543E5D8A43F}" destId="{8B4EA8B2-E616-4552-826D-2B3E3C295623}" srcOrd="0" destOrd="0" presId="urn:microsoft.com/office/officeart/2005/8/layout/hierarchy1"/>
    <dgm:cxn modelId="{D248FA91-A1E6-487E-A517-C2673F03E365}" type="presOf" srcId="{4FD4917B-FE4F-40D9-B5F1-B48F458D3A70}" destId="{79FD260F-F781-40A6-97BE-B2F07019E696}" srcOrd="0" destOrd="0" presId="urn:microsoft.com/office/officeart/2005/8/layout/hierarchy1"/>
    <dgm:cxn modelId="{CDF3BCC1-1244-4F83-B1FC-EA3911B33264}" srcId="{4C27AAFE-9427-4CD0-8D80-5893D6B06EE4}" destId="{CDC5953B-7925-404B-9866-434B50A886FE}" srcOrd="1" destOrd="0" parTransId="{4FD4917B-FE4F-40D9-B5F1-B48F458D3A70}" sibTransId="{EF5B05FF-F20E-4896-8553-118883B39C85}"/>
    <dgm:cxn modelId="{D907D2F2-60C8-4836-BF4D-D047086DE13E}" type="presOf" srcId="{4EAB1FD0-CDC3-47EB-A323-69DAE3A72917}" destId="{73EB865B-B001-4BCE-929D-69F544DAB233}" srcOrd="0" destOrd="0" presId="urn:microsoft.com/office/officeart/2005/8/layout/hierarchy1"/>
    <dgm:cxn modelId="{92EABEFE-1DDC-43A7-9E1F-B5B631E4E0C3}" type="presOf" srcId="{60BFCEE2-09CA-4C9C-B930-275E512A4AA3}" destId="{FD33BE27-7E53-4D73-9F0E-278153DC150E}" srcOrd="0" destOrd="0" presId="urn:microsoft.com/office/officeart/2005/8/layout/hierarchy1"/>
    <dgm:cxn modelId="{F3C1F4FF-FB41-42CF-816A-9585C1B6DD5E}" type="presOf" srcId="{9FD3B6A7-96B7-443A-8EDD-4A507D9482BA}" destId="{19E599A2-446D-422B-B50F-D9E2DFF00719}" srcOrd="0" destOrd="0" presId="urn:microsoft.com/office/officeart/2005/8/layout/hierarchy1"/>
    <dgm:cxn modelId="{CFCA2FA0-5890-4EF2-BF24-EFBEA53D46C8}" type="presParOf" srcId="{73EB865B-B001-4BCE-929D-69F544DAB233}" destId="{FAF45B02-0F40-4BE7-A204-127DFD12E218}" srcOrd="0" destOrd="0" presId="urn:microsoft.com/office/officeart/2005/8/layout/hierarchy1"/>
    <dgm:cxn modelId="{31DFE7DD-B3C6-423F-B52E-6E1D8E1C625B}" type="presParOf" srcId="{FAF45B02-0F40-4BE7-A204-127DFD12E218}" destId="{E454EBD0-93B6-4B7B-9DDB-EB262F6479F9}" srcOrd="0" destOrd="0" presId="urn:microsoft.com/office/officeart/2005/8/layout/hierarchy1"/>
    <dgm:cxn modelId="{412BC00F-373E-4BB0-9368-8350BE2D2DCC}" type="presParOf" srcId="{E454EBD0-93B6-4B7B-9DDB-EB262F6479F9}" destId="{15512E0D-021A-42C3-9F59-AA08B0AFF3C6}" srcOrd="0" destOrd="0" presId="urn:microsoft.com/office/officeart/2005/8/layout/hierarchy1"/>
    <dgm:cxn modelId="{FDD30185-E03B-4955-BB69-54EFAD3F98B7}" type="presParOf" srcId="{E454EBD0-93B6-4B7B-9DDB-EB262F6479F9}" destId="{19E599A2-446D-422B-B50F-D9E2DFF00719}" srcOrd="1" destOrd="0" presId="urn:microsoft.com/office/officeart/2005/8/layout/hierarchy1"/>
    <dgm:cxn modelId="{F10C9719-F9F2-477A-92D2-EEEC31AA84C3}" type="presParOf" srcId="{FAF45B02-0F40-4BE7-A204-127DFD12E218}" destId="{1B58824A-EA15-4238-80F5-B62FD4AD0A70}" srcOrd="1" destOrd="0" presId="urn:microsoft.com/office/officeart/2005/8/layout/hierarchy1"/>
    <dgm:cxn modelId="{AD5FA0F9-115F-463F-BCE0-8782389E041F}" type="presParOf" srcId="{1B58824A-EA15-4238-80F5-B62FD4AD0A70}" destId="{8B4EA8B2-E616-4552-826D-2B3E3C295623}" srcOrd="0" destOrd="0" presId="urn:microsoft.com/office/officeart/2005/8/layout/hierarchy1"/>
    <dgm:cxn modelId="{B6E0B22A-D9D6-4A82-B48A-EFE65AB9D4F8}" type="presParOf" srcId="{1B58824A-EA15-4238-80F5-B62FD4AD0A70}" destId="{B8106EA6-633A-4DE4-BD22-65DBDF835136}" srcOrd="1" destOrd="0" presId="urn:microsoft.com/office/officeart/2005/8/layout/hierarchy1"/>
    <dgm:cxn modelId="{33835B75-56DD-4867-9D3E-ACD0E82EC5E0}" type="presParOf" srcId="{B8106EA6-633A-4DE4-BD22-65DBDF835136}" destId="{1BF06E45-EE91-4540-BF71-B47F1EA44806}" srcOrd="0" destOrd="0" presId="urn:microsoft.com/office/officeart/2005/8/layout/hierarchy1"/>
    <dgm:cxn modelId="{033BE9C3-90A1-4647-9A65-A3FCC932CF68}" type="presParOf" srcId="{1BF06E45-EE91-4540-BF71-B47F1EA44806}" destId="{D85ABAC8-81FE-4636-A751-A1D432C99887}" srcOrd="0" destOrd="0" presId="urn:microsoft.com/office/officeart/2005/8/layout/hierarchy1"/>
    <dgm:cxn modelId="{96F49FDC-C1C2-4F62-86F4-29F44E75E7A6}" type="presParOf" srcId="{1BF06E45-EE91-4540-BF71-B47F1EA44806}" destId="{FD33BE27-7E53-4D73-9F0E-278153DC150E}" srcOrd="1" destOrd="0" presId="urn:microsoft.com/office/officeart/2005/8/layout/hierarchy1"/>
    <dgm:cxn modelId="{46E1632A-F6D1-432C-9F3A-B93842FAB57C}" type="presParOf" srcId="{B8106EA6-633A-4DE4-BD22-65DBDF835136}" destId="{176F652E-FE25-42E4-B25F-0AD85ECC945D}" srcOrd="1" destOrd="0" presId="urn:microsoft.com/office/officeart/2005/8/layout/hierarchy1"/>
    <dgm:cxn modelId="{0B784E3B-CC01-4475-9879-DFB325DFF8A2}" type="presParOf" srcId="{176F652E-FE25-42E4-B25F-0AD85ECC945D}" destId="{9BA24C21-EAA0-424C-9A6D-E41577F6FFE8}" srcOrd="0" destOrd="0" presId="urn:microsoft.com/office/officeart/2005/8/layout/hierarchy1"/>
    <dgm:cxn modelId="{F661A2CA-0181-4F47-95B0-B1D3193669AA}" type="presParOf" srcId="{176F652E-FE25-42E4-B25F-0AD85ECC945D}" destId="{BBD41480-3CDF-4980-BE15-BB178D72728E}" srcOrd="1" destOrd="0" presId="urn:microsoft.com/office/officeart/2005/8/layout/hierarchy1"/>
    <dgm:cxn modelId="{082D5B42-559F-41C3-9423-B8209AC050AD}" type="presParOf" srcId="{BBD41480-3CDF-4980-BE15-BB178D72728E}" destId="{B600061D-036C-481B-9128-142A43B72498}" srcOrd="0" destOrd="0" presId="urn:microsoft.com/office/officeart/2005/8/layout/hierarchy1"/>
    <dgm:cxn modelId="{91B60097-7E76-432A-8261-0F55F13D897F}" type="presParOf" srcId="{B600061D-036C-481B-9128-142A43B72498}" destId="{B9A0C5AE-80AC-41E9-B60B-EDEA26281868}" srcOrd="0" destOrd="0" presId="urn:microsoft.com/office/officeart/2005/8/layout/hierarchy1"/>
    <dgm:cxn modelId="{F9C4D7A5-205B-416D-8181-713CC462D880}" type="presParOf" srcId="{B600061D-036C-481B-9128-142A43B72498}" destId="{92EB9BEE-486B-4A01-A598-AD6A6CB3D74F}" srcOrd="1" destOrd="0" presId="urn:microsoft.com/office/officeart/2005/8/layout/hierarchy1"/>
    <dgm:cxn modelId="{AC0CE28E-3E8E-4AB7-AE34-10F9DEBBE952}" type="presParOf" srcId="{BBD41480-3CDF-4980-BE15-BB178D72728E}" destId="{D8C3DF2C-5029-4933-B2C2-CCF0807BBC41}" srcOrd="1" destOrd="0" presId="urn:microsoft.com/office/officeart/2005/8/layout/hierarchy1"/>
    <dgm:cxn modelId="{DCC7DE5F-E1FC-488E-B2C9-019D60FA418C}" type="presParOf" srcId="{176F652E-FE25-42E4-B25F-0AD85ECC945D}" destId="{6FABD785-97C4-457B-8010-BC14699BB732}" srcOrd="2" destOrd="0" presId="urn:microsoft.com/office/officeart/2005/8/layout/hierarchy1"/>
    <dgm:cxn modelId="{2BB72C8F-EFBF-4201-97E3-EA968AE9CEB6}" type="presParOf" srcId="{176F652E-FE25-42E4-B25F-0AD85ECC945D}" destId="{D7C86BB2-A423-44E8-8772-C919DDFBEE75}" srcOrd="3" destOrd="0" presId="urn:microsoft.com/office/officeart/2005/8/layout/hierarchy1"/>
    <dgm:cxn modelId="{B319FF3E-7C7F-41F9-B52C-83238116A2F7}" type="presParOf" srcId="{D7C86BB2-A423-44E8-8772-C919DDFBEE75}" destId="{0E427AF1-5008-407B-A093-B11531C1BEFD}" srcOrd="0" destOrd="0" presId="urn:microsoft.com/office/officeart/2005/8/layout/hierarchy1"/>
    <dgm:cxn modelId="{F7D6C4CA-16D6-4125-8BF3-3035153A91EC}" type="presParOf" srcId="{0E427AF1-5008-407B-A093-B11531C1BEFD}" destId="{36EFF329-1807-4346-A255-A893E55A8129}" srcOrd="0" destOrd="0" presId="urn:microsoft.com/office/officeart/2005/8/layout/hierarchy1"/>
    <dgm:cxn modelId="{C60BBB2E-1FD9-4FC3-9ACD-20D928993ED7}" type="presParOf" srcId="{0E427AF1-5008-407B-A093-B11531C1BEFD}" destId="{D4AD5668-3030-4BC5-AAD0-6D6A4F901E9C}" srcOrd="1" destOrd="0" presId="urn:microsoft.com/office/officeart/2005/8/layout/hierarchy1"/>
    <dgm:cxn modelId="{376421F3-1809-47DB-B405-D4AD00238CBF}" type="presParOf" srcId="{D7C86BB2-A423-44E8-8772-C919DDFBEE75}" destId="{1FDDB1E3-62BD-4BCC-B3DA-108CE69ADA04}" srcOrd="1" destOrd="0" presId="urn:microsoft.com/office/officeart/2005/8/layout/hierarchy1"/>
    <dgm:cxn modelId="{72F11770-2DC6-4B11-9D47-A7426442ECAA}" type="presParOf" srcId="{1B58824A-EA15-4238-80F5-B62FD4AD0A70}" destId="{13935BD5-F6C8-492B-999C-F65A50CA639F}" srcOrd="2" destOrd="0" presId="urn:microsoft.com/office/officeart/2005/8/layout/hierarchy1"/>
    <dgm:cxn modelId="{18362CFA-505D-4CB6-A6DE-D86A0F8BC6ED}" type="presParOf" srcId="{1B58824A-EA15-4238-80F5-B62FD4AD0A70}" destId="{097BC717-AFBF-4EAF-8C6C-208AB49C62D6}" srcOrd="3" destOrd="0" presId="urn:microsoft.com/office/officeart/2005/8/layout/hierarchy1"/>
    <dgm:cxn modelId="{A00A8823-8800-421B-AE90-C3FF8BEBF27C}" type="presParOf" srcId="{097BC717-AFBF-4EAF-8C6C-208AB49C62D6}" destId="{E08146EC-2C30-41AF-8FE0-A9123B02EB25}" srcOrd="0" destOrd="0" presId="urn:microsoft.com/office/officeart/2005/8/layout/hierarchy1"/>
    <dgm:cxn modelId="{DF30959A-7B27-40EE-916A-D87879BE1E6A}" type="presParOf" srcId="{E08146EC-2C30-41AF-8FE0-A9123B02EB25}" destId="{77E17CE9-20FA-4BB5-B71B-ABB9CABBEA5F}" srcOrd="0" destOrd="0" presId="urn:microsoft.com/office/officeart/2005/8/layout/hierarchy1"/>
    <dgm:cxn modelId="{13E829F5-1990-4928-8925-586B91DDFBF4}" type="presParOf" srcId="{E08146EC-2C30-41AF-8FE0-A9123B02EB25}" destId="{8B052B47-C8B0-4B64-B091-279BF52FC279}" srcOrd="1" destOrd="0" presId="urn:microsoft.com/office/officeart/2005/8/layout/hierarchy1"/>
    <dgm:cxn modelId="{B56C2775-BAC9-4AC8-B5DE-4662881DC46F}" type="presParOf" srcId="{097BC717-AFBF-4EAF-8C6C-208AB49C62D6}" destId="{14078213-7311-49BB-B6C0-2A91758E8653}" srcOrd="1" destOrd="0" presId="urn:microsoft.com/office/officeart/2005/8/layout/hierarchy1"/>
    <dgm:cxn modelId="{FF9C928D-E7AA-4203-A5A6-86E442892510}" type="presParOf" srcId="{14078213-7311-49BB-B6C0-2A91758E8653}" destId="{04E64E18-8F5D-4D20-8397-463BBEB3919B}" srcOrd="0" destOrd="0" presId="urn:microsoft.com/office/officeart/2005/8/layout/hierarchy1"/>
    <dgm:cxn modelId="{90304B75-99F6-4104-AE25-F92153BB52A5}" type="presParOf" srcId="{14078213-7311-49BB-B6C0-2A91758E8653}" destId="{40A180C1-7093-4F43-A907-8BF6E842A63A}" srcOrd="1" destOrd="0" presId="urn:microsoft.com/office/officeart/2005/8/layout/hierarchy1"/>
    <dgm:cxn modelId="{CFB00886-8EC6-40DB-A57C-AAF106BC4DCB}" type="presParOf" srcId="{40A180C1-7093-4F43-A907-8BF6E842A63A}" destId="{4CD7F61B-D2D3-4A0F-BDF4-29B54AC25F22}" srcOrd="0" destOrd="0" presId="urn:microsoft.com/office/officeart/2005/8/layout/hierarchy1"/>
    <dgm:cxn modelId="{1FAD427A-5480-419B-BDB7-EE87872F4DB4}" type="presParOf" srcId="{4CD7F61B-D2D3-4A0F-BDF4-29B54AC25F22}" destId="{F091FE50-3DFE-4DC8-B53F-BD810ADC08F9}" srcOrd="0" destOrd="0" presId="urn:microsoft.com/office/officeart/2005/8/layout/hierarchy1"/>
    <dgm:cxn modelId="{5DAA7140-B791-4B23-A4B0-094D046AF49E}" type="presParOf" srcId="{4CD7F61B-D2D3-4A0F-BDF4-29B54AC25F22}" destId="{1C82C05F-D61B-4D6E-AF3C-F8A45877DE0D}" srcOrd="1" destOrd="0" presId="urn:microsoft.com/office/officeart/2005/8/layout/hierarchy1"/>
    <dgm:cxn modelId="{398BC215-436A-4E88-85FA-4C14FB1A7130}" type="presParOf" srcId="{40A180C1-7093-4F43-A907-8BF6E842A63A}" destId="{E7E1DAC4-8012-45EF-BD29-1FC64E818370}" srcOrd="1" destOrd="0" presId="urn:microsoft.com/office/officeart/2005/8/layout/hierarchy1"/>
    <dgm:cxn modelId="{9CA0C9DA-52EA-476C-A868-5C73FF114144}" type="presParOf" srcId="{14078213-7311-49BB-B6C0-2A91758E8653}" destId="{79FD260F-F781-40A6-97BE-B2F07019E696}" srcOrd="2" destOrd="0" presId="urn:microsoft.com/office/officeart/2005/8/layout/hierarchy1"/>
    <dgm:cxn modelId="{3F3D55DE-1683-4DD3-8513-A33FBD994C05}" type="presParOf" srcId="{14078213-7311-49BB-B6C0-2A91758E8653}" destId="{B5E3CED0-C49A-45F5-8510-53CBFC15E186}" srcOrd="3" destOrd="0" presId="urn:microsoft.com/office/officeart/2005/8/layout/hierarchy1"/>
    <dgm:cxn modelId="{69F3AFAF-5611-4861-9439-80FF44EB3F55}" type="presParOf" srcId="{B5E3CED0-C49A-45F5-8510-53CBFC15E186}" destId="{F7028175-5282-4296-962C-98A0D3D41ED6}" srcOrd="0" destOrd="0" presId="urn:microsoft.com/office/officeart/2005/8/layout/hierarchy1"/>
    <dgm:cxn modelId="{00896D99-9328-4C97-B985-43C4F5FE2BB4}" type="presParOf" srcId="{F7028175-5282-4296-962C-98A0D3D41ED6}" destId="{BED8EA89-6B1F-4C5E-890A-23222EE523D4}" srcOrd="0" destOrd="0" presId="urn:microsoft.com/office/officeart/2005/8/layout/hierarchy1"/>
    <dgm:cxn modelId="{2ED1A89E-0D2E-404C-BE58-5726C79FF867}" type="presParOf" srcId="{F7028175-5282-4296-962C-98A0D3D41ED6}" destId="{74BDE153-5C75-4BA9-A033-97013821CC52}" srcOrd="1" destOrd="0" presId="urn:microsoft.com/office/officeart/2005/8/layout/hierarchy1"/>
    <dgm:cxn modelId="{C8982642-3B3B-4347-90BA-67D88A5E7693}" type="presParOf" srcId="{B5E3CED0-C49A-45F5-8510-53CBFC15E186}" destId="{811218D7-F7DE-491B-B04B-C7F91B1C335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FD260F-F781-40A6-97BE-B2F07019E696}">
      <dsp:nvSpPr>
        <dsp:cNvPr id="0" name=""/>
        <dsp:cNvSpPr/>
      </dsp:nvSpPr>
      <dsp:spPr>
        <a:xfrm>
          <a:off x="6123176" y="3084610"/>
          <a:ext cx="1052006" cy="500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1184"/>
              </a:lnTo>
              <a:lnTo>
                <a:pt x="1052006" y="341184"/>
              </a:lnTo>
              <a:lnTo>
                <a:pt x="1052006" y="5006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E64E18-8F5D-4D20-8397-463BBEB3919B}">
      <dsp:nvSpPr>
        <dsp:cNvPr id="0" name=""/>
        <dsp:cNvSpPr/>
      </dsp:nvSpPr>
      <dsp:spPr>
        <a:xfrm>
          <a:off x="5071169" y="3084610"/>
          <a:ext cx="1052006" cy="500659"/>
        </a:xfrm>
        <a:custGeom>
          <a:avLst/>
          <a:gdLst/>
          <a:ahLst/>
          <a:cxnLst/>
          <a:rect l="0" t="0" r="0" b="0"/>
          <a:pathLst>
            <a:path>
              <a:moveTo>
                <a:pt x="1052006" y="0"/>
              </a:moveTo>
              <a:lnTo>
                <a:pt x="1052006" y="341184"/>
              </a:lnTo>
              <a:lnTo>
                <a:pt x="0" y="341184"/>
              </a:lnTo>
              <a:lnTo>
                <a:pt x="0" y="5006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935BD5-F6C8-492B-999C-F65A50CA639F}">
      <dsp:nvSpPr>
        <dsp:cNvPr id="0" name=""/>
        <dsp:cNvSpPr/>
      </dsp:nvSpPr>
      <dsp:spPr>
        <a:xfrm>
          <a:off x="4019163" y="1490820"/>
          <a:ext cx="2104012" cy="500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1184"/>
              </a:lnTo>
              <a:lnTo>
                <a:pt x="2104012" y="341184"/>
              </a:lnTo>
              <a:lnTo>
                <a:pt x="2104012" y="5006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ABD785-97C4-457B-8010-BC14699BB732}">
      <dsp:nvSpPr>
        <dsp:cNvPr id="0" name=""/>
        <dsp:cNvSpPr/>
      </dsp:nvSpPr>
      <dsp:spPr>
        <a:xfrm>
          <a:off x="1915150" y="3084610"/>
          <a:ext cx="1052006" cy="500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1184"/>
              </a:lnTo>
              <a:lnTo>
                <a:pt x="1052006" y="341184"/>
              </a:lnTo>
              <a:lnTo>
                <a:pt x="1052006" y="5006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A24C21-EAA0-424C-9A6D-E41577F6FFE8}">
      <dsp:nvSpPr>
        <dsp:cNvPr id="0" name=""/>
        <dsp:cNvSpPr/>
      </dsp:nvSpPr>
      <dsp:spPr>
        <a:xfrm>
          <a:off x="863143" y="3084610"/>
          <a:ext cx="1052006" cy="500659"/>
        </a:xfrm>
        <a:custGeom>
          <a:avLst/>
          <a:gdLst/>
          <a:ahLst/>
          <a:cxnLst/>
          <a:rect l="0" t="0" r="0" b="0"/>
          <a:pathLst>
            <a:path>
              <a:moveTo>
                <a:pt x="1052006" y="0"/>
              </a:moveTo>
              <a:lnTo>
                <a:pt x="1052006" y="341184"/>
              </a:lnTo>
              <a:lnTo>
                <a:pt x="0" y="341184"/>
              </a:lnTo>
              <a:lnTo>
                <a:pt x="0" y="5006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4EA8B2-E616-4552-826D-2B3E3C295623}">
      <dsp:nvSpPr>
        <dsp:cNvPr id="0" name=""/>
        <dsp:cNvSpPr/>
      </dsp:nvSpPr>
      <dsp:spPr>
        <a:xfrm>
          <a:off x="1915150" y="1490820"/>
          <a:ext cx="2104012" cy="500659"/>
        </a:xfrm>
        <a:custGeom>
          <a:avLst/>
          <a:gdLst/>
          <a:ahLst/>
          <a:cxnLst/>
          <a:rect l="0" t="0" r="0" b="0"/>
          <a:pathLst>
            <a:path>
              <a:moveTo>
                <a:pt x="2104012" y="0"/>
              </a:moveTo>
              <a:lnTo>
                <a:pt x="2104012" y="341184"/>
              </a:lnTo>
              <a:lnTo>
                <a:pt x="0" y="341184"/>
              </a:lnTo>
              <a:lnTo>
                <a:pt x="0" y="5006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512E0D-021A-42C3-9F59-AA08B0AFF3C6}">
      <dsp:nvSpPr>
        <dsp:cNvPr id="0" name=""/>
        <dsp:cNvSpPr/>
      </dsp:nvSpPr>
      <dsp:spPr>
        <a:xfrm>
          <a:off x="2345098" y="397689"/>
          <a:ext cx="3348129" cy="10931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E599A2-446D-422B-B50F-D9E2DFF00719}">
      <dsp:nvSpPr>
        <dsp:cNvPr id="0" name=""/>
        <dsp:cNvSpPr/>
      </dsp:nvSpPr>
      <dsp:spPr>
        <a:xfrm>
          <a:off x="2536372" y="579400"/>
          <a:ext cx="3348129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HIPOTESIS DALAM PENELITIAN EKSPERIMEN</a:t>
          </a:r>
        </a:p>
      </dsp:txBody>
      <dsp:txXfrm>
        <a:off x="2568389" y="611417"/>
        <a:ext cx="3284095" cy="1029096"/>
      </dsp:txXfrm>
    </dsp:sp>
    <dsp:sp modelId="{D85ABAC8-81FE-4636-A751-A1D432C99887}">
      <dsp:nvSpPr>
        <dsp:cNvPr id="0" name=""/>
        <dsp:cNvSpPr/>
      </dsp:nvSpPr>
      <dsp:spPr>
        <a:xfrm>
          <a:off x="1054417" y="1991479"/>
          <a:ext cx="1721465" cy="10931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33BE27-7E53-4D73-9F0E-278153DC150E}">
      <dsp:nvSpPr>
        <dsp:cNvPr id="0" name=""/>
        <dsp:cNvSpPr/>
      </dsp:nvSpPr>
      <dsp:spPr>
        <a:xfrm>
          <a:off x="1245691" y="2173189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Hipotesis</a:t>
          </a:r>
          <a:r>
            <a:rPr lang="en-US" sz="2300" kern="1200" dirty="0"/>
            <a:t> </a:t>
          </a:r>
          <a:r>
            <a:rPr lang="en-US" sz="2300" kern="1200" dirty="0" err="1"/>
            <a:t>Ilmiah</a:t>
          </a:r>
          <a:endParaRPr lang="en-US" sz="2300" kern="1200" dirty="0"/>
        </a:p>
      </dsp:txBody>
      <dsp:txXfrm>
        <a:off x="1277708" y="2205206"/>
        <a:ext cx="1657431" cy="1029096"/>
      </dsp:txXfrm>
    </dsp:sp>
    <dsp:sp modelId="{B9A0C5AE-80AC-41E9-B60B-EDEA26281868}">
      <dsp:nvSpPr>
        <dsp:cNvPr id="0" name=""/>
        <dsp:cNvSpPr/>
      </dsp:nvSpPr>
      <dsp:spPr>
        <a:xfrm>
          <a:off x="2411" y="3585269"/>
          <a:ext cx="1721465" cy="10931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EB9BEE-486B-4A01-A598-AD6A6CB3D74F}">
      <dsp:nvSpPr>
        <dsp:cNvPr id="0" name=""/>
        <dsp:cNvSpPr/>
      </dsp:nvSpPr>
      <dsp:spPr>
        <a:xfrm>
          <a:off x="193684" y="3766979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Hipotesis</a:t>
          </a:r>
          <a:r>
            <a:rPr lang="en-US" sz="2300" kern="1200" dirty="0"/>
            <a:t> </a:t>
          </a:r>
          <a:r>
            <a:rPr lang="en-US" sz="2300" kern="1200" dirty="0" err="1"/>
            <a:t>Umum</a:t>
          </a:r>
          <a:endParaRPr lang="en-US" sz="2300" kern="1200" dirty="0"/>
        </a:p>
      </dsp:txBody>
      <dsp:txXfrm>
        <a:off x="225701" y="3798996"/>
        <a:ext cx="1657431" cy="1029096"/>
      </dsp:txXfrm>
    </dsp:sp>
    <dsp:sp modelId="{36EFF329-1807-4346-A255-A893E55A8129}">
      <dsp:nvSpPr>
        <dsp:cNvPr id="0" name=""/>
        <dsp:cNvSpPr/>
      </dsp:nvSpPr>
      <dsp:spPr>
        <a:xfrm>
          <a:off x="2106423" y="3585269"/>
          <a:ext cx="1721465" cy="10931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AD5668-3030-4BC5-AAD0-6D6A4F901E9C}">
      <dsp:nvSpPr>
        <dsp:cNvPr id="0" name=""/>
        <dsp:cNvSpPr/>
      </dsp:nvSpPr>
      <dsp:spPr>
        <a:xfrm>
          <a:off x="2297697" y="3766979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Hipotesis</a:t>
          </a:r>
          <a:r>
            <a:rPr lang="en-US" sz="2300" kern="1200" dirty="0"/>
            <a:t> </a:t>
          </a:r>
          <a:r>
            <a:rPr lang="en-US" sz="2300" kern="1200" dirty="0" err="1"/>
            <a:t>Eksplisit</a:t>
          </a:r>
          <a:endParaRPr lang="en-US" sz="2300" kern="1200" dirty="0"/>
        </a:p>
      </dsp:txBody>
      <dsp:txXfrm>
        <a:off x="2329714" y="3798996"/>
        <a:ext cx="1657431" cy="1029096"/>
      </dsp:txXfrm>
    </dsp:sp>
    <dsp:sp modelId="{77E17CE9-20FA-4BB5-B71B-ABB9CABBEA5F}">
      <dsp:nvSpPr>
        <dsp:cNvPr id="0" name=""/>
        <dsp:cNvSpPr/>
      </dsp:nvSpPr>
      <dsp:spPr>
        <a:xfrm>
          <a:off x="5262443" y="1991479"/>
          <a:ext cx="1721465" cy="10931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052B47-C8B0-4B64-B091-279BF52FC279}">
      <dsp:nvSpPr>
        <dsp:cNvPr id="0" name=""/>
        <dsp:cNvSpPr/>
      </dsp:nvSpPr>
      <dsp:spPr>
        <a:xfrm>
          <a:off x="5453717" y="2173189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Hipotesis</a:t>
          </a:r>
          <a:r>
            <a:rPr lang="en-US" sz="2300" kern="1200" dirty="0"/>
            <a:t> </a:t>
          </a:r>
          <a:r>
            <a:rPr lang="en-US" sz="2300" kern="1200" dirty="0" err="1"/>
            <a:t>Statistik</a:t>
          </a:r>
          <a:endParaRPr lang="en-US" sz="2300" kern="1200" dirty="0"/>
        </a:p>
      </dsp:txBody>
      <dsp:txXfrm>
        <a:off x="5485734" y="2205206"/>
        <a:ext cx="1657431" cy="1029096"/>
      </dsp:txXfrm>
    </dsp:sp>
    <dsp:sp modelId="{F091FE50-3DFE-4DC8-B53F-BD810ADC08F9}">
      <dsp:nvSpPr>
        <dsp:cNvPr id="0" name=""/>
        <dsp:cNvSpPr/>
      </dsp:nvSpPr>
      <dsp:spPr>
        <a:xfrm>
          <a:off x="4210436" y="3585269"/>
          <a:ext cx="1721465" cy="10931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82C05F-D61B-4D6E-AF3C-F8A45877DE0D}">
      <dsp:nvSpPr>
        <dsp:cNvPr id="0" name=""/>
        <dsp:cNvSpPr/>
      </dsp:nvSpPr>
      <dsp:spPr>
        <a:xfrm>
          <a:off x="4401710" y="3766979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Hipotesis</a:t>
          </a:r>
          <a:r>
            <a:rPr lang="en-US" sz="2300" kern="1200" dirty="0"/>
            <a:t> </a:t>
          </a:r>
          <a:r>
            <a:rPr lang="en-US" sz="2300" kern="1200" dirty="0" err="1"/>
            <a:t>Nol</a:t>
          </a:r>
          <a:endParaRPr lang="en-US" sz="2300" kern="1200" dirty="0"/>
        </a:p>
      </dsp:txBody>
      <dsp:txXfrm>
        <a:off x="4433727" y="3798996"/>
        <a:ext cx="1657431" cy="1029096"/>
      </dsp:txXfrm>
    </dsp:sp>
    <dsp:sp modelId="{BED8EA89-6B1F-4C5E-890A-23222EE523D4}">
      <dsp:nvSpPr>
        <dsp:cNvPr id="0" name=""/>
        <dsp:cNvSpPr/>
      </dsp:nvSpPr>
      <dsp:spPr>
        <a:xfrm>
          <a:off x="6314449" y="3585269"/>
          <a:ext cx="1721465" cy="10931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BDE153-5C75-4BA9-A033-97013821CC52}">
      <dsp:nvSpPr>
        <dsp:cNvPr id="0" name=""/>
        <dsp:cNvSpPr/>
      </dsp:nvSpPr>
      <dsp:spPr>
        <a:xfrm>
          <a:off x="6505723" y="3766979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Hipotesis</a:t>
          </a:r>
          <a:r>
            <a:rPr lang="en-US" sz="2300" kern="1200" dirty="0"/>
            <a:t> </a:t>
          </a:r>
          <a:r>
            <a:rPr lang="en-US" sz="2300" kern="1200" dirty="0" err="1"/>
            <a:t>Alternatif</a:t>
          </a:r>
          <a:endParaRPr lang="en-US" sz="2300" kern="1200" dirty="0"/>
        </a:p>
      </dsp:txBody>
      <dsp:txXfrm>
        <a:off x="6537740" y="3798996"/>
        <a:ext cx="1657431" cy="10290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713E-0472-4214-A6DB-307EEFF2B980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5BD1-2E50-419C-91F9-7088035AE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713E-0472-4214-A6DB-307EEFF2B980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5BD1-2E50-419C-91F9-7088035AE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713E-0472-4214-A6DB-307EEFF2B980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5BD1-2E50-419C-91F9-7088035AE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713E-0472-4214-A6DB-307EEFF2B980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5BD1-2E50-419C-91F9-7088035AE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713E-0472-4214-A6DB-307EEFF2B980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5BD1-2E50-419C-91F9-7088035AE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713E-0472-4214-A6DB-307EEFF2B980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5BD1-2E50-419C-91F9-7088035AE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713E-0472-4214-A6DB-307EEFF2B980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5BD1-2E50-419C-91F9-7088035AE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713E-0472-4214-A6DB-307EEFF2B980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5BD1-2E50-419C-91F9-7088035AE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713E-0472-4214-A6DB-307EEFF2B980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5BD1-2E50-419C-91F9-7088035AE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713E-0472-4214-A6DB-307EEFF2B980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5BD1-2E50-419C-91F9-7088035AE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5713E-0472-4214-A6DB-307EEFF2B980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5BD1-2E50-419C-91F9-7088035AE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5713E-0472-4214-A6DB-307EEFF2B980}" type="datetimeFigureOut">
              <a:rPr lang="en-US" smtClean="0"/>
              <a:pPr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45BD1-2E50-419C-91F9-7088035AE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Constantia" pitchFamily="18" charset="0"/>
              </a:rPr>
              <a:t>HIPOTESIS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dugaan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.</a:t>
            </a:r>
          </a:p>
          <a:p>
            <a:pPr marL="514350" indent="-514350">
              <a:buAutoNum type="arabicPeriod"/>
            </a:pP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pernyataan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ambigu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Testable</a:t>
            </a:r>
          </a:p>
          <a:p>
            <a:pPr marL="514350" indent="-514350">
              <a:buAutoNum type="arabicPeriod"/>
            </a:pP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keterkaitan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2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,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,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/>
              <a:t>KERLINGER &amp; LEE (2000)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Constantia" pitchFamily="18" charset="0"/>
              </a:rPr>
              <a:t>HIPOTESIS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Hipotesis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var.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var. </a:t>
            </a:r>
            <a:r>
              <a:rPr lang="en-US" dirty="0" err="1"/>
              <a:t>terikat</a:t>
            </a:r>
            <a:r>
              <a:rPr lang="en-US" dirty="0"/>
              <a:t>. Agar </a:t>
            </a:r>
            <a:r>
              <a:rPr lang="en-US" dirty="0" err="1"/>
              <a:t>dpt</a:t>
            </a:r>
            <a:r>
              <a:rPr lang="en-US" dirty="0"/>
              <a:t> </a:t>
            </a:r>
            <a:r>
              <a:rPr lang="en-US" dirty="0" err="1"/>
              <a:t>diteliti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hip.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b="1" dirty="0" err="1"/>
              <a:t>hipotesis</a:t>
            </a:r>
            <a:r>
              <a:rPr lang="en-US" b="1" dirty="0"/>
              <a:t> </a:t>
            </a:r>
            <a:r>
              <a:rPr lang="en-US" b="1" dirty="0" err="1"/>
              <a:t>eksplisit</a:t>
            </a:r>
            <a:r>
              <a:rPr lang="en-US" dirty="0"/>
              <a:t>.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eksplisit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ringkas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,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VT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diharapkan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Constantia" pitchFamily="18" charset="0"/>
              </a:rPr>
              <a:t>HIPOTESIS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029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b="1" dirty="0" err="1">
                <a:latin typeface="Candara" pitchFamily="34" charset="0"/>
              </a:rPr>
              <a:t>Hipotesis</a:t>
            </a:r>
            <a:r>
              <a:rPr lang="en-US" sz="2800" b="1" dirty="0">
                <a:latin typeface="Candara" pitchFamily="34" charset="0"/>
              </a:rPr>
              <a:t> </a:t>
            </a:r>
            <a:r>
              <a:rPr lang="en-US" sz="2800" b="1" dirty="0" err="1">
                <a:latin typeface="Candara" pitchFamily="34" charset="0"/>
              </a:rPr>
              <a:t>statistik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merupakan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pernyataan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yg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dpt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diuji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secara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statistik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mengenai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hubungan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antara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dua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atau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lebih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variabel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penelitian</a:t>
            </a:r>
            <a:r>
              <a:rPr lang="en-US" sz="2800" dirty="0">
                <a:latin typeface="Candara" pitchFamily="34" charset="0"/>
              </a:rPr>
              <a:t>. </a:t>
            </a:r>
            <a:r>
              <a:rPr lang="en-US" sz="2800" dirty="0" err="1">
                <a:latin typeface="Candara" pitchFamily="34" charset="0"/>
              </a:rPr>
              <a:t>Pada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penelitian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eksperimen</a:t>
            </a:r>
            <a:r>
              <a:rPr lang="en-US" sz="2800" dirty="0">
                <a:latin typeface="Candara" pitchFamily="34" charset="0"/>
              </a:rPr>
              <a:t> yang </a:t>
            </a:r>
            <a:r>
              <a:rPr lang="en-US" sz="2800" dirty="0" err="1">
                <a:latin typeface="Candara" pitchFamily="34" charset="0"/>
              </a:rPr>
              <a:t>membandingkan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dua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kelompok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atau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lebih</a:t>
            </a:r>
            <a:r>
              <a:rPr lang="en-US" sz="2800" dirty="0">
                <a:latin typeface="Candara" pitchFamily="34" charset="0"/>
              </a:rPr>
              <a:t>, </a:t>
            </a:r>
            <a:r>
              <a:rPr lang="en-US" sz="2800" dirty="0" err="1">
                <a:latin typeface="Candara" pitchFamily="34" charset="0"/>
              </a:rPr>
              <a:t>hipotesis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statistik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menyatakan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adanya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perbedaan</a:t>
            </a:r>
            <a:r>
              <a:rPr lang="en-US" sz="2800" dirty="0">
                <a:latin typeface="Candara" pitchFamily="34" charset="0"/>
              </a:rPr>
              <a:t> VT </a:t>
            </a:r>
            <a:r>
              <a:rPr lang="en-US" sz="2800" dirty="0" err="1">
                <a:latin typeface="Candara" pitchFamily="34" charset="0"/>
              </a:rPr>
              <a:t>di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antara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kelompok-kelompok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penelitian</a:t>
            </a:r>
            <a:r>
              <a:rPr lang="en-US" sz="2800" dirty="0">
                <a:latin typeface="Candara" pitchFamily="34" charset="0"/>
              </a:rPr>
              <a:t>.</a:t>
            </a:r>
          </a:p>
          <a:p>
            <a:pPr marL="0" indent="0">
              <a:buNone/>
            </a:pPr>
            <a:r>
              <a:rPr lang="en-US" sz="2800" b="1" dirty="0" err="1">
                <a:latin typeface="Candara" pitchFamily="34" charset="0"/>
              </a:rPr>
              <a:t>Hipotesis</a:t>
            </a:r>
            <a:r>
              <a:rPr lang="en-US" sz="2800" b="1" dirty="0">
                <a:latin typeface="Candara" pitchFamily="34" charset="0"/>
              </a:rPr>
              <a:t> </a:t>
            </a:r>
            <a:r>
              <a:rPr lang="en-US" sz="2800" b="1" dirty="0" err="1">
                <a:latin typeface="Candara" pitchFamily="34" charset="0"/>
              </a:rPr>
              <a:t>nol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adalah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hipotesis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yg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menyatakan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tidak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adanya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hubungan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antar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variabel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atau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tidak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adanya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perbedaan</a:t>
            </a:r>
            <a:r>
              <a:rPr lang="en-US" sz="2800" dirty="0">
                <a:latin typeface="Candara" pitchFamily="34" charset="0"/>
              </a:rPr>
              <a:t> VT </a:t>
            </a:r>
            <a:r>
              <a:rPr lang="en-US" sz="2800" dirty="0" err="1">
                <a:latin typeface="Candara" pitchFamily="34" charset="0"/>
              </a:rPr>
              <a:t>antar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kelompok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penelitian</a:t>
            </a:r>
            <a:r>
              <a:rPr lang="en-US" sz="2800" dirty="0">
                <a:latin typeface="Candara" pitchFamily="34" charset="0"/>
              </a:rPr>
              <a:t>. </a:t>
            </a:r>
            <a:r>
              <a:rPr lang="en-US" sz="2800" dirty="0" err="1">
                <a:latin typeface="Candara" pitchFamily="34" charset="0"/>
              </a:rPr>
              <a:t>Dalam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pengujian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hipotesis</a:t>
            </a:r>
            <a:r>
              <a:rPr lang="en-US" sz="2800" dirty="0">
                <a:latin typeface="Candara" pitchFamily="34" charset="0"/>
              </a:rPr>
              <a:t>, </a:t>
            </a:r>
            <a:r>
              <a:rPr lang="en-US" sz="2800" dirty="0" err="1">
                <a:latin typeface="Candara" pitchFamily="34" charset="0"/>
              </a:rPr>
              <a:t>yg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diuji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adalah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hipotesis</a:t>
            </a:r>
            <a:r>
              <a:rPr lang="en-US" sz="2800" dirty="0">
                <a:latin typeface="Candara" pitchFamily="34" charset="0"/>
              </a:rPr>
              <a:t> nol.</a:t>
            </a:r>
          </a:p>
          <a:p>
            <a:pPr marL="0" indent="0">
              <a:buNone/>
            </a:pPr>
            <a:r>
              <a:rPr lang="en-US" sz="2800" b="1" dirty="0" err="1">
                <a:latin typeface="Candara" pitchFamily="34" charset="0"/>
              </a:rPr>
              <a:t>Hipotesis</a:t>
            </a:r>
            <a:r>
              <a:rPr lang="en-US" sz="2800" b="1" dirty="0">
                <a:latin typeface="Candara" pitchFamily="34" charset="0"/>
              </a:rPr>
              <a:t> </a:t>
            </a:r>
            <a:r>
              <a:rPr lang="en-US" sz="2800" b="1" dirty="0" err="1">
                <a:latin typeface="Candara" pitchFamily="34" charset="0"/>
              </a:rPr>
              <a:t>alternatif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merupakan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hipotesis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yg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menyatakan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adanya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hubungan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antar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variabel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atau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adanya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perbedaan</a:t>
            </a:r>
            <a:r>
              <a:rPr lang="en-US" sz="2800" dirty="0">
                <a:latin typeface="Candara" pitchFamily="34" charset="0"/>
              </a:rPr>
              <a:t>  VT </a:t>
            </a:r>
            <a:r>
              <a:rPr lang="en-US" sz="2800" dirty="0" err="1">
                <a:latin typeface="Candara" pitchFamily="34" charset="0"/>
              </a:rPr>
              <a:t>antar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kelompok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eksperimen</a:t>
            </a:r>
            <a:r>
              <a:rPr lang="en-US" sz="2800" dirty="0">
                <a:latin typeface="Candara" pitchFamily="34" charset="0"/>
              </a:rPr>
              <a:t>. </a:t>
            </a:r>
            <a:r>
              <a:rPr lang="en-US" sz="2800" dirty="0" err="1">
                <a:latin typeface="Candara" pitchFamily="34" charset="0"/>
              </a:rPr>
              <a:t>Disebut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juga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sbg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hipotesis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penelitian</a:t>
            </a:r>
            <a:r>
              <a:rPr lang="en-US" sz="2800" dirty="0">
                <a:latin typeface="Candara" pitchFamily="34" charset="0"/>
              </a:rPr>
              <a:t>, </a:t>
            </a:r>
            <a:r>
              <a:rPr lang="en-US" sz="2800" dirty="0" err="1">
                <a:latin typeface="Candara" pitchFamily="34" charset="0"/>
              </a:rPr>
              <a:t>karena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hipotesis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ini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yg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menjadi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dasar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dilakukannya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penelitian</a:t>
            </a:r>
            <a:r>
              <a:rPr lang="en-US" sz="2800" dirty="0">
                <a:latin typeface="Candara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Constantia" pitchFamily="18" charset="0"/>
              </a:rPr>
              <a:t>HIPOTESIS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029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Centaur" pitchFamily="18" charset="0"/>
              </a:rPr>
              <a:t>Ha </a:t>
            </a:r>
            <a:r>
              <a:rPr lang="en-US" dirty="0" err="1">
                <a:latin typeface="Centaur" pitchFamily="18" charset="0"/>
              </a:rPr>
              <a:t>dan</a:t>
            </a:r>
            <a:r>
              <a:rPr lang="en-US" dirty="0">
                <a:latin typeface="Centaur" pitchFamily="18" charset="0"/>
              </a:rPr>
              <a:t> H0 </a:t>
            </a:r>
            <a:r>
              <a:rPr lang="en-US" dirty="0" err="1">
                <a:latin typeface="Centaur" pitchFamily="18" charset="0"/>
              </a:rPr>
              <a:t>juga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dapat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dinyatakan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dalam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bentuk</a:t>
            </a:r>
            <a:r>
              <a:rPr lang="en-US" dirty="0">
                <a:latin typeface="Centaur" pitchFamily="18" charset="0"/>
              </a:rPr>
              <a:t> yang </a:t>
            </a:r>
            <a:r>
              <a:rPr lang="en-US" dirty="0" err="1">
                <a:latin typeface="Centaur" pitchFamily="18" charset="0"/>
              </a:rPr>
              <a:t>berbeda</a:t>
            </a:r>
            <a:r>
              <a:rPr lang="en-US" dirty="0">
                <a:latin typeface="Centaur" pitchFamily="18" charset="0"/>
              </a:rPr>
              <a:t> : </a:t>
            </a:r>
            <a:r>
              <a:rPr lang="en-US" dirty="0" err="1">
                <a:latin typeface="Centaur" pitchFamily="18" charset="0"/>
              </a:rPr>
              <a:t>hipotesis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dua-ekor</a:t>
            </a:r>
            <a:r>
              <a:rPr lang="en-US" dirty="0">
                <a:latin typeface="Centaur" pitchFamily="18" charset="0"/>
              </a:rPr>
              <a:t> (two-tails) </a:t>
            </a:r>
            <a:r>
              <a:rPr lang="en-US" dirty="0" err="1">
                <a:latin typeface="Centaur" pitchFamily="18" charset="0"/>
              </a:rPr>
              <a:t>dan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hipotesis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satu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ekor</a:t>
            </a:r>
            <a:r>
              <a:rPr lang="en-US" dirty="0">
                <a:latin typeface="Century" pitchFamily="18" charset="0"/>
              </a:rPr>
              <a:t> </a:t>
            </a:r>
            <a:r>
              <a:rPr lang="en-US" dirty="0">
                <a:latin typeface="Centaur" pitchFamily="18" charset="0"/>
              </a:rPr>
              <a:t>(one-tail). </a:t>
            </a:r>
            <a:r>
              <a:rPr lang="en-US" dirty="0" err="1">
                <a:latin typeface="Centaur" pitchFamily="18" charset="0"/>
              </a:rPr>
              <a:t>Penamaan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ini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terkait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dengan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daerah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penolakan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hipotesis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nol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pada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uji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signifikansi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dari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hasil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perhitungn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statistik</a:t>
            </a:r>
            <a:r>
              <a:rPr lang="en-US" dirty="0">
                <a:latin typeface="Centaur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 err="1">
                <a:latin typeface="Centaur" pitchFamily="18" charset="0"/>
              </a:rPr>
              <a:t>Pada</a:t>
            </a:r>
            <a:r>
              <a:rPr lang="en-US" b="1" dirty="0">
                <a:latin typeface="Centaur" pitchFamily="18" charset="0"/>
              </a:rPr>
              <a:t> </a:t>
            </a:r>
            <a:r>
              <a:rPr lang="en-US" b="1" dirty="0" err="1">
                <a:latin typeface="Centaur" pitchFamily="18" charset="0"/>
              </a:rPr>
              <a:t>hipotesis</a:t>
            </a:r>
            <a:r>
              <a:rPr lang="en-US" b="1" dirty="0">
                <a:latin typeface="Centaur" pitchFamily="18" charset="0"/>
              </a:rPr>
              <a:t> </a:t>
            </a:r>
            <a:r>
              <a:rPr lang="en-US" b="1" dirty="0" err="1">
                <a:latin typeface="Centaur" pitchFamily="18" charset="0"/>
              </a:rPr>
              <a:t>dua</a:t>
            </a:r>
            <a:r>
              <a:rPr lang="en-US" b="1" dirty="0">
                <a:latin typeface="Centaur" pitchFamily="18" charset="0"/>
              </a:rPr>
              <a:t> </a:t>
            </a:r>
            <a:r>
              <a:rPr lang="en-US" b="1" dirty="0" err="1">
                <a:latin typeface="Centaur" pitchFamily="18" charset="0"/>
              </a:rPr>
              <a:t>ekor</a:t>
            </a:r>
            <a:r>
              <a:rPr lang="en-US" dirty="0">
                <a:latin typeface="Centaur" pitchFamily="18" charset="0"/>
              </a:rPr>
              <a:t>, </a:t>
            </a:r>
            <a:r>
              <a:rPr lang="en-US" dirty="0" err="1">
                <a:latin typeface="Centaur" pitchFamily="18" charset="0"/>
              </a:rPr>
              <a:t>arah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hubungan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antar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variabel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belum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diketahui</a:t>
            </a:r>
            <a:r>
              <a:rPr lang="en-US" dirty="0">
                <a:latin typeface="Centaur" pitchFamily="18" charset="0"/>
              </a:rPr>
              <a:t>/</a:t>
            </a:r>
            <a:r>
              <a:rPr lang="en-US" dirty="0" err="1">
                <a:latin typeface="Centaur" pitchFamily="18" charset="0"/>
              </a:rPr>
              <a:t>diduga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oleh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peneliti</a:t>
            </a:r>
            <a:r>
              <a:rPr lang="en-US" dirty="0">
                <a:latin typeface="Centaur" pitchFamily="18" charset="0"/>
              </a:rPr>
              <a:t>. </a:t>
            </a:r>
            <a:r>
              <a:rPr lang="en-US" dirty="0" err="1">
                <a:latin typeface="Centaur" pitchFamily="18" charset="0"/>
              </a:rPr>
              <a:t>Hipotesis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ini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hanya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menyatakan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bahwa</a:t>
            </a:r>
            <a:r>
              <a:rPr lang="en-US" dirty="0">
                <a:latin typeface="Centaur" pitchFamily="18" charset="0"/>
              </a:rPr>
              <a:t> VB </a:t>
            </a:r>
            <a:r>
              <a:rPr lang="en-US" dirty="0" err="1">
                <a:latin typeface="Centaur" pitchFamily="18" charset="0"/>
              </a:rPr>
              <a:t>mempengaruhi</a:t>
            </a:r>
            <a:r>
              <a:rPr lang="en-US" dirty="0">
                <a:latin typeface="Centaur" pitchFamily="18" charset="0"/>
              </a:rPr>
              <a:t> VT </a:t>
            </a:r>
            <a:r>
              <a:rPr lang="en-US" dirty="0" err="1">
                <a:latin typeface="Centaur" pitchFamily="18" charset="0"/>
              </a:rPr>
              <a:t>atau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ada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perbedaan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antar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kelompok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dalam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penelitian</a:t>
            </a:r>
            <a:r>
              <a:rPr lang="en-US" dirty="0">
                <a:latin typeface="Centaur" pitchFamily="18" charset="0"/>
              </a:rPr>
              <a:t>, </a:t>
            </a:r>
            <a:r>
              <a:rPr lang="en-US" dirty="0" err="1">
                <a:latin typeface="Centaur" pitchFamily="18" charset="0"/>
              </a:rPr>
              <a:t>namun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belum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diketahui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bagaimana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pengaruhnya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atau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perbedaannya</a:t>
            </a:r>
            <a:r>
              <a:rPr lang="en-US" dirty="0">
                <a:latin typeface="Centaur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 err="1">
                <a:latin typeface="Centaur" pitchFamily="18" charset="0"/>
              </a:rPr>
              <a:t>Pada</a:t>
            </a:r>
            <a:r>
              <a:rPr lang="en-US" b="1" dirty="0">
                <a:latin typeface="Centaur" pitchFamily="18" charset="0"/>
              </a:rPr>
              <a:t> </a:t>
            </a:r>
            <a:r>
              <a:rPr lang="en-US" b="1" dirty="0" err="1">
                <a:latin typeface="Centaur" pitchFamily="18" charset="0"/>
              </a:rPr>
              <a:t>hipotesis</a:t>
            </a:r>
            <a:r>
              <a:rPr lang="en-US" b="1" dirty="0">
                <a:latin typeface="Centaur" pitchFamily="18" charset="0"/>
              </a:rPr>
              <a:t> </a:t>
            </a:r>
            <a:r>
              <a:rPr lang="en-US" b="1" dirty="0" err="1">
                <a:latin typeface="Centaur" pitchFamily="18" charset="0"/>
              </a:rPr>
              <a:t>satu</a:t>
            </a:r>
            <a:r>
              <a:rPr lang="en-US" b="1" dirty="0">
                <a:latin typeface="Centaur" pitchFamily="18" charset="0"/>
              </a:rPr>
              <a:t> </a:t>
            </a:r>
            <a:r>
              <a:rPr lang="en-US" b="1" dirty="0" err="1">
                <a:latin typeface="Centaur" pitchFamily="18" charset="0"/>
              </a:rPr>
              <a:t>ekor</a:t>
            </a:r>
            <a:r>
              <a:rPr lang="en-US" dirty="0">
                <a:latin typeface="Centaur" pitchFamily="18" charset="0"/>
              </a:rPr>
              <a:t>, </a:t>
            </a:r>
            <a:r>
              <a:rPr lang="en-US" dirty="0" err="1">
                <a:latin typeface="Centaur" pitchFamily="18" charset="0"/>
              </a:rPr>
              <a:t>sudah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diketahui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pengaruhnya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atau</a:t>
            </a:r>
            <a:r>
              <a:rPr lang="en-US" dirty="0">
                <a:latin typeface="Centaur" pitchFamily="18" charset="0"/>
              </a:rPr>
              <a:t> </a:t>
            </a:r>
            <a:r>
              <a:rPr lang="en-US" dirty="0" err="1">
                <a:latin typeface="Centaur" pitchFamily="18" charset="0"/>
              </a:rPr>
              <a:t>perbedaannya</a:t>
            </a:r>
            <a:r>
              <a:rPr lang="en-US" dirty="0">
                <a:latin typeface="Centaur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onstantia" pitchFamily="18" charset="0"/>
              </a:rPr>
              <a:t>CONTOH HIPOTESIS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02920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b="1" dirty="0" err="1">
                <a:latin typeface="Constantia" pitchFamily="18" charset="0"/>
              </a:rPr>
              <a:t>Hipotesis</a:t>
            </a:r>
            <a:r>
              <a:rPr lang="en-US" b="1" dirty="0">
                <a:latin typeface="Constantia" pitchFamily="18" charset="0"/>
              </a:rPr>
              <a:t> </a:t>
            </a:r>
            <a:r>
              <a:rPr lang="en-US" b="1" dirty="0" err="1">
                <a:latin typeface="Constantia" pitchFamily="18" charset="0"/>
              </a:rPr>
              <a:t>Ilmiah</a:t>
            </a:r>
            <a:endParaRPr lang="en-US" b="1" dirty="0">
              <a:latin typeface="Constantia" pitchFamily="18" charset="0"/>
            </a:endParaRPr>
          </a:p>
          <a:p>
            <a:pPr marL="0" indent="0" algn="ctr">
              <a:buNone/>
            </a:pPr>
            <a:endParaRPr lang="en-US" b="1" dirty="0">
              <a:latin typeface="Constantia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Constantia" pitchFamily="18" charset="0"/>
              </a:rPr>
              <a:t>Hipotesis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umum</a:t>
            </a:r>
            <a:r>
              <a:rPr lang="en-US" dirty="0">
                <a:latin typeface="Constantia" pitchFamily="18" charset="0"/>
              </a:rPr>
              <a:t> : </a:t>
            </a:r>
            <a:r>
              <a:rPr lang="en-US" dirty="0" err="1">
                <a:latin typeface="Constantia" pitchFamily="18" charset="0"/>
              </a:rPr>
              <a:t>Relaksasi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mempengaruhi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tingkat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kecemasan</a:t>
            </a:r>
            <a:r>
              <a:rPr lang="en-US" dirty="0">
                <a:latin typeface="Constantia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Constantia" pitchFamily="18" charset="0"/>
              </a:rPr>
              <a:t>Hipotesis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eksplisit</a:t>
            </a:r>
            <a:r>
              <a:rPr lang="en-US" dirty="0">
                <a:latin typeface="Constantia" pitchFamily="18" charset="0"/>
              </a:rPr>
              <a:t> :</a:t>
            </a:r>
          </a:p>
          <a:p>
            <a:pPr marL="0" indent="0">
              <a:buNone/>
            </a:pPr>
            <a:r>
              <a:rPr lang="en-US" dirty="0" err="1">
                <a:latin typeface="Constantia" pitchFamily="18" charset="0"/>
              </a:rPr>
              <a:t>Hipotesis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dua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ekor</a:t>
            </a:r>
            <a:r>
              <a:rPr lang="en-US" dirty="0">
                <a:latin typeface="Constantia" pitchFamily="18" charset="0"/>
              </a:rPr>
              <a:t> : </a:t>
            </a:r>
            <a:r>
              <a:rPr lang="en-US" dirty="0" err="1">
                <a:latin typeface="Constantia" pitchFamily="18" charset="0"/>
              </a:rPr>
              <a:t>Subjek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diberi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relaksasi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akan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mempunyai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tingkat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kecemasan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berbeda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dengan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subjek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tidak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diberi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relaksasi</a:t>
            </a:r>
            <a:r>
              <a:rPr lang="en-US" dirty="0">
                <a:latin typeface="Constantia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Constantia" pitchFamily="18" charset="0"/>
              </a:rPr>
              <a:t>Hipotesis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satu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ekor</a:t>
            </a:r>
            <a:r>
              <a:rPr lang="en-US" dirty="0">
                <a:latin typeface="Constantia" pitchFamily="18" charset="0"/>
              </a:rPr>
              <a:t> : </a:t>
            </a:r>
            <a:r>
              <a:rPr lang="en-US" dirty="0" err="1">
                <a:latin typeface="Constantia" pitchFamily="18" charset="0"/>
              </a:rPr>
              <a:t>Subjek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diberi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relaksasi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akan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mempunyai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tingkat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kecemasan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lebih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rendah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dibanding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subjek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tidak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diberi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relaksasi</a:t>
            </a:r>
            <a:r>
              <a:rPr lang="en-US" dirty="0">
                <a:latin typeface="Constantia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onstantia" pitchFamily="18" charset="0"/>
              </a:rPr>
              <a:t>CONTOH HIPOTESIS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0292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b="1" dirty="0" err="1">
                <a:latin typeface="Century" pitchFamily="18" charset="0"/>
              </a:rPr>
              <a:t>Hipotesis</a:t>
            </a:r>
            <a:r>
              <a:rPr lang="en-US" b="1" dirty="0">
                <a:latin typeface="Century" pitchFamily="18" charset="0"/>
              </a:rPr>
              <a:t> </a:t>
            </a:r>
            <a:r>
              <a:rPr lang="en-US" b="1" dirty="0" err="1">
                <a:latin typeface="Century" pitchFamily="18" charset="0"/>
              </a:rPr>
              <a:t>Statistik</a:t>
            </a:r>
            <a:endParaRPr lang="en-US" b="1" dirty="0">
              <a:latin typeface="Century" pitchFamily="18" charset="0"/>
            </a:endParaRPr>
          </a:p>
          <a:p>
            <a:pPr marL="0" indent="0" algn="ctr">
              <a:buNone/>
            </a:pPr>
            <a:endParaRPr lang="en-US" b="1" dirty="0">
              <a:latin typeface="Century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Century" pitchFamily="18" charset="0"/>
              </a:rPr>
              <a:t>Hipotesis</a:t>
            </a:r>
            <a:r>
              <a:rPr lang="en-US" dirty="0">
                <a:latin typeface="Century" pitchFamily="18" charset="0"/>
              </a:rPr>
              <a:t> </a:t>
            </a:r>
            <a:r>
              <a:rPr lang="en-US" dirty="0" err="1">
                <a:latin typeface="Century" pitchFamily="18" charset="0"/>
              </a:rPr>
              <a:t>dua</a:t>
            </a:r>
            <a:r>
              <a:rPr lang="en-US" dirty="0">
                <a:latin typeface="Century" pitchFamily="18" charset="0"/>
              </a:rPr>
              <a:t> </a:t>
            </a:r>
            <a:r>
              <a:rPr lang="en-US" dirty="0" err="1">
                <a:latin typeface="Century" pitchFamily="18" charset="0"/>
              </a:rPr>
              <a:t>ekor</a:t>
            </a:r>
            <a:endParaRPr lang="en-US" dirty="0">
              <a:latin typeface="Century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entury" pitchFamily="18" charset="0"/>
              </a:rPr>
              <a:t>H0 : </a:t>
            </a:r>
            <a:r>
              <a:rPr lang="en-US" dirty="0" err="1">
                <a:latin typeface="Constantia" pitchFamily="18" charset="0"/>
              </a:rPr>
              <a:t>Subjek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diberi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relaksasi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akan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mempunyai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tingkat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kecemasan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tidak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berbeda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secara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signifikan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dengan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subjek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tidak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diberi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relaksasi</a:t>
            </a:r>
            <a:r>
              <a:rPr lang="en-US" dirty="0">
                <a:latin typeface="Constantia" pitchFamily="18" charset="0"/>
              </a:rPr>
              <a:t>.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Tidak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ada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pengaruh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yang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signifikan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relaksasi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terhadap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kecemasan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.</a:t>
            </a:r>
            <a:r>
              <a:rPr lang="en-US" dirty="0">
                <a:latin typeface="Constantia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Century" pitchFamily="18" charset="0"/>
              </a:rPr>
              <a:t>Ha : </a:t>
            </a:r>
            <a:r>
              <a:rPr lang="en-US" dirty="0" err="1">
                <a:latin typeface="Constantia" pitchFamily="18" charset="0"/>
              </a:rPr>
              <a:t>Subjek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diberi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relaksasi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akan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mempunyai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tingkat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kecemasan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berbeda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secara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signifikan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dengan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subjek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tidak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diberi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relaksasi</a:t>
            </a:r>
            <a:r>
              <a:rPr lang="en-US" dirty="0">
                <a:latin typeface="Constantia" pitchFamily="18" charset="0"/>
              </a:rPr>
              <a:t>. 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Ada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pengaruh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yang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signifikan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relaksasi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terhadap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kecemasan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.</a:t>
            </a:r>
            <a:endParaRPr lang="en-US" dirty="0">
              <a:highlight>
                <a:srgbClr val="FFFF00"/>
              </a:highlight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onstantia" pitchFamily="18" charset="0"/>
              </a:rPr>
              <a:t>CONTOH HIPOTESIS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0292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b="1" dirty="0" err="1">
                <a:latin typeface="Century" pitchFamily="18" charset="0"/>
              </a:rPr>
              <a:t>Hipotesis</a:t>
            </a:r>
            <a:r>
              <a:rPr lang="en-US" b="1" dirty="0">
                <a:latin typeface="Century" pitchFamily="18" charset="0"/>
              </a:rPr>
              <a:t> </a:t>
            </a:r>
            <a:r>
              <a:rPr lang="en-US" b="1" dirty="0" err="1">
                <a:latin typeface="Century" pitchFamily="18" charset="0"/>
              </a:rPr>
              <a:t>Statistik</a:t>
            </a:r>
            <a:endParaRPr lang="en-US" b="1" dirty="0">
              <a:latin typeface="Century" pitchFamily="18" charset="0"/>
            </a:endParaRPr>
          </a:p>
          <a:p>
            <a:pPr marL="0" indent="0" algn="ctr">
              <a:buNone/>
            </a:pPr>
            <a:endParaRPr lang="en-US" b="1" dirty="0">
              <a:latin typeface="Century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Century" pitchFamily="18" charset="0"/>
              </a:rPr>
              <a:t>Hipotesis</a:t>
            </a:r>
            <a:r>
              <a:rPr lang="en-US" dirty="0">
                <a:latin typeface="Century" pitchFamily="18" charset="0"/>
              </a:rPr>
              <a:t> </a:t>
            </a:r>
            <a:r>
              <a:rPr lang="en-US" dirty="0" err="1">
                <a:latin typeface="Century" pitchFamily="18" charset="0"/>
              </a:rPr>
              <a:t>satu</a:t>
            </a:r>
            <a:r>
              <a:rPr lang="en-US" dirty="0">
                <a:latin typeface="Century" pitchFamily="18" charset="0"/>
              </a:rPr>
              <a:t> </a:t>
            </a:r>
            <a:r>
              <a:rPr lang="en-US" dirty="0" err="1">
                <a:latin typeface="Century" pitchFamily="18" charset="0"/>
              </a:rPr>
              <a:t>ekor</a:t>
            </a:r>
            <a:endParaRPr lang="en-US" dirty="0">
              <a:latin typeface="Century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entury" pitchFamily="18" charset="0"/>
              </a:rPr>
              <a:t>H0 : </a:t>
            </a:r>
            <a:r>
              <a:rPr lang="en-US" dirty="0" err="1">
                <a:latin typeface="Constantia" pitchFamily="18" charset="0"/>
              </a:rPr>
              <a:t>Subjek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diberi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relaksasi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akan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mempunyai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tingkat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kecemasan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tidak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berbeda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secara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signifikan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dengan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subjek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tidak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diberi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relaksasi</a:t>
            </a:r>
            <a:r>
              <a:rPr lang="en-US" dirty="0">
                <a:latin typeface="Constantia" pitchFamily="18" charset="0"/>
              </a:rPr>
              <a:t>.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Tidak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ada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pengaruh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yang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signifikan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relaksasi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terhadap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kecemasan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.</a:t>
            </a:r>
            <a:r>
              <a:rPr lang="en-US" dirty="0">
                <a:latin typeface="Constantia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Century" pitchFamily="18" charset="0"/>
              </a:rPr>
              <a:t>Ha : </a:t>
            </a:r>
            <a:r>
              <a:rPr lang="en-US" dirty="0" err="1">
                <a:latin typeface="Constantia" pitchFamily="18" charset="0"/>
              </a:rPr>
              <a:t>Subjek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diberi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relaksasi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akan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mempunyai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tingkat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kecemasan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lebih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rendah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secara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signifikan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dengan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subjek</a:t>
            </a:r>
            <a:r>
              <a:rPr lang="en-US" dirty="0">
                <a:latin typeface="Constantia" pitchFamily="18" charset="0"/>
              </a:rPr>
              <a:t> yang </a:t>
            </a:r>
            <a:r>
              <a:rPr lang="en-US" dirty="0" err="1">
                <a:latin typeface="Constantia" pitchFamily="18" charset="0"/>
              </a:rPr>
              <a:t>tidak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diberi</a:t>
            </a:r>
            <a:r>
              <a:rPr lang="en-US" dirty="0">
                <a:latin typeface="Constantia" pitchFamily="18" charset="0"/>
              </a:rPr>
              <a:t> </a:t>
            </a:r>
            <a:r>
              <a:rPr lang="en-US" dirty="0" err="1">
                <a:latin typeface="Constantia" pitchFamily="18" charset="0"/>
              </a:rPr>
              <a:t>relaksasi</a:t>
            </a:r>
            <a:r>
              <a:rPr lang="en-US" dirty="0">
                <a:latin typeface="Constantia" pitchFamily="18" charset="0"/>
              </a:rPr>
              <a:t>. 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Ada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pengaruh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yang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signifikan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relaksasi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terhadap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onstantia" pitchFamily="18" charset="0"/>
              </a:rPr>
              <a:t>kecemasan</a:t>
            </a:r>
            <a:r>
              <a:rPr lang="en-US" dirty="0">
                <a:highlight>
                  <a:srgbClr val="FFFF00"/>
                </a:highlight>
                <a:latin typeface="Constantia" pitchFamily="18" charset="0"/>
              </a:rPr>
              <a:t>.</a:t>
            </a:r>
            <a:endParaRPr lang="en-US" dirty="0">
              <a:highlight>
                <a:srgbClr val="FFFF00"/>
              </a:highlight>
              <a:latin typeface="Century" pitchFamily="18" charset="0"/>
            </a:endParaRPr>
          </a:p>
          <a:p>
            <a:pPr marL="0" indent="0">
              <a:buNone/>
            </a:pPr>
            <a:endParaRPr lang="en-US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</TotalTime>
  <Words>515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Candara</vt:lpstr>
      <vt:lpstr>Centaur</vt:lpstr>
      <vt:lpstr>Century</vt:lpstr>
      <vt:lpstr>Constantia</vt:lpstr>
      <vt:lpstr>Office Theme</vt:lpstr>
      <vt:lpstr>HIPOTESIS</vt:lpstr>
      <vt:lpstr>KERLINGER &amp; LEE (2000)</vt:lpstr>
      <vt:lpstr>HIPOTESIS</vt:lpstr>
      <vt:lpstr>HIPOTESIS</vt:lpstr>
      <vt:lpstr>HIPOTESIS</vt:lpstr>
      <vt:lpstr>CONTOH HIPOTESIS</vt:lpstr>
      <vt:lpstr>CONTOH HIPOTESIS</vt:lpstr>
      <vt:lpstr>CONTOH HIPOTESIS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SUMBER TOPIK PENELITIAN</dc:title>
  <dc:creator>user</dc:creator>
  <cp:lastModifiedBy>Adi Kristiawan</cp:lastModifiedBy>
  <cp:revision>61</cp:revision>
  <dcterms:created xsi:type="dcterms:W3CDTF">2014-10-02T03:52:48Z</dcterms:created>
  <dcterms:modified xsi:type="dcterms:W3CDTF">2021-10-19T03:27:39Z</dcterms:modified>
</cp:coreProperties>
</file>