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www.infraware.co.kr/2012/infrawarePen" Target="docProps/infrawarePe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288" r:id="rId2"/>
    <p:sldMasterId id="2147484300" r:id="rId3"/>
  </p:sldMasterIdLst>
  <p:notesMasterIdLst>
    <p:notesMasterId r:id="rId30"/>
  </p:notesMasterIdLst>
  <p:handoutMasterIdLst>
    <p:handoutMasterId r:id="rId31"/>
  </p:handoutMasterIdLst>
  <p:sldIdLst>
    <p:sldId id="256" r:id="rId4"/>
    <p:sldId id="294" r:id="rId5"/>
    <p:sldId id="258" r:id="rId6"/>
    <p:sldId id="259" r:id="rId7"/>
    <p:sldId id="261" r:id="rId8"/>
    <p:sldId id="292" r:id="rId9"/>
    <p:sldId id="285" r:id="rId10"/>
    <p:sldId id="286" r:id="rId11"/>
    <p:sldId id="287" r:id="rId12"/>
    <p:sldId id="288" r:id="rId13"/>
    <p:sldId id="289" r:id="rId14"/>
    <p:sldId id="290" r:id="rId15"/>
    <p:sldId id="293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83" r:id="rId25"/>
    <p:sldId id="284" r:id="rId26"/>
    <p:sldId id="295" r:id="rId27"/>
    <p:sldId id="296" r:id="rId28"/>
    <p:sldId id="297" r:id="rId29"/>
  </p:sldIdLst>
  <p:sldSz cx="9144000" cy="6858000" type="screen4x3"/>
  <p:notesSz cx="9936163" cy="6802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B5AC59-DE5B-4CC7-8CF8-70D2C5B1A566}">
          <p14:sldIdLst>
            <p14:sldId id="256"/>
            <p14:sldId id="294"/>
            <p14:sldId id="258"/>
            <p14:sldId id="259"/>
            <p14:sldId id="261"/>
            <p14:sldId id="292"/>
            <p14:sldId id="285"/>
            <p14:sldId id="286"/>
            <p14:sldId id="287"/>
            <p14:sldId id="288"/>
            <p14:sldId id="289"/>
            <p14:sldId id="290"/>
            <p14:sldId id="293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83"/>
            <p14:sldId id="284"/>
            <p14:sldId id="295"/>
            <p14:sldId id="296"/>
            <p14:sldId id="297"/>
          </p14:sldIdLst>
        </p14:section>
        <p14:section name="Untitled Section" id="{3470C504-F17F-4ACB-A052-9F64A071A6AF}">
          <p14:sldIdLst/>
        </p14:section>
        <p14:section name="Untitled Section" id="{636AFF7B-9C5D-4AA8-B2AD-445BFEAAD819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4176">
          <p15:clr>
            <a:srgbClr val="A4A3A4"/>
          </p15:clr>
        </p15:guide>
        <p15:guide id="2" pos="57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481486"/>
    <a:srgbClr val="8030E0"/>
    <a:srgbClr val="FFCCFF"/>
    <a:srgbClr val="C800C8"/>
    <a:srgbClr val="B587ED"/>
    <a:srgbClr val="FF75FF"/>
    <a:srgbClr val="006600"/>
    <a:srgbClr val="FF99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70" autoAdjust="0"/>
    <p:restoredTop sz="86473" autoAdjust="0"/>
  </p:normalViewPr>
  <p:slideViewPr>
    <p:cSldViewPr>
      <p:cViewPr>
        <p:scale>
          <a:sx n="70" d="100"/>
          <a:sy n="70" d="100"/>
        </p:scale>
        <p:origin x="-1584" y="-66"/>
      </p:cViewPr>
      <p:guideLst>
        <p:guide orient="horz" pos="4176"/>
        <p:guide pos="5712"/>
      </p:guideLst>
    </p:cSldViewPr>
  </p:slideViewPr>
  <p:outlineViewPr>
    <p:cViewPr>
      <p:scale>
        <a:sx n="33" d="100"/>
        <a:sy n="33" d="100"/>
      </p:scale>
      <p:origin x="0" y="-12454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4AD42-D8E3-443A-9E61-5C89DF5BDA0C}" type="doc">
      <dgm:prSet loTypeId="urn:microsoft.com/office/officeart/2005/8/layout/bProcess2" loCatId="process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id-ID"/>
        </a:p>
      </dgm:t>
    </dgm:pt>
    <dgm:pt modelId="{81671954-5D35-434F-945E-3F5619CB8579}">
      <dgm:prSet phldrT="[Text]" custT="1"/>
      <dgm:spPr>
        <a:xfrm>
          <a:off x="144834" y="339451"/>
          <a:ext cx="1938666" cy="1455793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Pra PAI</a:t>
          </a:r>
        </a:p>
        <a:p>
          <a:pPr>
            <a:buNone/>
          </a:pP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1973</a:t>
          </a:r>
        </a:p>
      </dgm:t>
    </dgm:pt>
    <dgm:pt modelId="{26BB5FCA-3760-4A3A-B75C-8D5BD2031FA7}" type="parTrans" cxnId="{4C67A719-803E-464E-B701-67CB3F2E51B8}">
      <dgm:prSet/>
      <dgm:spPr/>
      <dgm:t>
        <a:bodyPr/>
        <a:lstStyle/>
        <a:p>
          <a:endParaRPr lang="id-ID" sz="1800" b="1"/>
        </a:p>
      </dgm:t>
    </dgm:pt>
    <dgm:pt modelId="{71C2F694-4516-49FD-B426-1CFEFE3BFCC1}" type="sibTrans" cxnId="{4C67A719-803E-464E-B701-67CB3F2E51B8}">
      <dgm:prSet/>
      <dgm:spPr>
        <a:xfrm rot="10800000">
          <a:off x="800183" y="1996395"/>
          <a:ext cx="627969" cy="426438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id-ID" sz="1800" b="1"/>
        </a:p>
      </dgm:t>
    </dgm:pt>
    <dgm:pt modelId="{6AC29CB8-6F44-42AA-8F99-280D21A911BB}">
      <dgm:prSet phldrT="[Text]" custT="1"/>
      <dgm:spPr>
        <a:xfrm>
          <a:off x="256483" y="2599845"/>
          <a:ext cx="1715368" cy="1440934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PAI </a:t>
          </a:r>
        </a:p>
        <a:p>
          <a:pPr>
            <a:buNone/>
          </a:pP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1973</a:t>
          </a:r>
        </a:p>
      </dgm:t>
    </dgm:pt>
    <dgm:pt modelId="{B133E426-0552-4F19-B4E7-CE0FAD9CC312}" type="parTrans" cxnId="{72AEA15F-9600-4D65-B918-7267312BA30A}">
      <dgm:prSet/>
      <dgm:spPr/>
      <dgm:t>
        <a:bodyPr/>
        <a:lstStyle/>
        <a:p>
          <a:endParaRPr lang="id-ID" sz="1800" b="1"/>
        </a:p>
      </dgm:t>
    </dgm:pt>
    <dgm:pt modelId="{A8077CB0-71F0-4305-9FAC-8359D446BF4A}" type="sibTrans" cxnId="{72AEA15F-9600-4D65-B918-7267312BA30A}">
      <dgm:prSet/>
      <dgm:spPr>
        <a:xfrm rot="5400000">
          <a:off x="2174310" y="3107093"/>
          <a:ext cx="627969" cy="426438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id-ID" sz="1800" b="1"/>
        </a:p>
      </dgm:t>
    </dgm:pt>
    <dgm:pt modelId="{0D88788B-6610-4177-8DA8-0ADFB62A0CB9}">
      <dgm:prSet phldrT="[Text]" custT="1"/>
      <dgm:spPr>
        <a:xfrm>
          <a:off x="2980599" y="2634281"/>
          <a:ext cx="2096048" cy="1372062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Harmonisasi IAS 1994-2007</a:t>
          </a:r>
        </a:p>
      </dgm:t>
    </dgm:pt>
    <dgm:pt modelId="{1C093509-95BE-4524-BFDB-8A9234026E73}" type="parTrans" cxnId="{E1CCDE54-BAFB-46E3-A1A0-9775E52D17B5}">
      <dgm:prSet/>
      <dgm:spPr/>
      <dgm:t>
        <a:bodyPr/>
        <a:lstStyle/>
        <a:p>
          <a:endParaRPr lang="id-ID" sz="1800" b="1"/>
        </a:p>
      </dgm:t>
    </dgm:pt>
    <dgm:pt modelId="{174AD0B6-AFD9-4AEF-8AD9-E78741132AC9}" type="sibTrans" cxnId="{E1CCDE54-BAFB-46E3-A1A0-9775E52D17B5}">
      <dgm:prSet/>
      <dgm:spPr>
        <a:xfrm>
          <a:off x="3714638" y="1849403"/>
          <a:ext cx="627969" cy="426438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id-ID" sz="1800" b="1"/>
        </a:p>
      </dgm:t>
    </dgm:pt>
    <dgm:pt modelId="{77186171-EC6E-46F3-8AB2-2EA7810BD4EF}">
      <dgm:prSet phldrT="[Text]" custT="1"/>
      <dgm:spPr>
        <a:xfrm>
          <a:off x="3042625" y="281190"/>
          <a:ext cx="1971995" cy="1233912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Konvergensi </a:t>
          </a: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IFRS </a:t>
          </a:r>
          <a:r>
            <a:rPr lang="en-US" sz="18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sd</a:t>
          </a: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2010</a:t>
          </a:r>
          <a:endParaRPr lang="id-ID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D2CF46E-93FA-468D-ACE5-4A5780FB0D7A}" type="parTrans" cxnId="{65D69B17-B96C-4070-9CE3-776E6588DED7}">
      <dgm:prSet/>
      <dgm:spPr/>
      <dgm:t>
        <a:bodyPr/>
        <a:lstStyle/>
        <a:p>
          <a:endParaRPr lang="id-ID" sz="1800" b="1"/>
        </a:p>
      </dgm:t>
    </dgm:pt>
    <dgm:pt modelId="{CBE703AE-BBA6-400D-8894-23BF8DE00F4A}" type="sibTrans" cxnId="{65D69B17-B96C-4070-9CE3-776E6588DED7}">
      <dgm:prSet/>
      <dgm:spPr>
        <a:xfrm rot="5400000">
          <a:off x="5192268" y="684927"/>
          <a:ext cx="627969" cy="426438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id-ID" sz="1800" b="1"/>
        </a:p>
      </dgm:t>
    </dgm:pt>
    <dgm:pt modelId="{C93DF83C-0225-49A4-8389-3345C1FA926D}">
      <dgm:prSet phldrT="[Text]" custT="1"/>
      <dgm:spPr>
        <a:xfrm>
          <a:off x="5973746" y="242128"/>
          <a:ext cx="2111019" cy="1312034"/>
        </a:xfr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Update</a:t>
          </a:r>
        </a:p>
        <a:p>
          <a:pPr>
            <a:buNone/>
          </a:pP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PSAK</a:t>
          </a: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18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sd</a:t>
          </a: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id-ID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201</a:t>
          </a: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  <a:endParaRPr lang="id-ID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17D4FA8-05A5-4036-9246-07DC6902A499}" type="parTrans" cxnId="{5C00BC9F-FAF9-4717-BD03-53905F3D2839}">
      <dgm:prSet/>
      <dgm:spPr/>
      <dgm:t>
        <a:bodyPr/>
        <a:lstStyle/>
        <a:p>
          <a:endParaRPr lang="id-ID" sz="1800" b="1"/>
        </a:p>
      </dgm:t>
    </dgm:pt>
    <dgm:pt modelId="{F4D325A5-1BB5-4C1E-BC57-5E726A2BA125}" type="sibTrans" cxnId="{5C00BC9F-FAF9-4717-BD03-53905F3D2839}">
      <dgm:prSet/>
      <dgm:spPr>
        <a:xfrm rot="10800000">
          <a:off x="6715271" y="1917205"/>
          <a:ext cx="627969" cy="426438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id-ID" sz="1800" b="1"/>
        </a:p>
      </dgm:t>
    </dgm:pt>
    <dgm:pt modelId="{0BFBB811-9E13-45BF-9507-44C2DF93DFC1}">
      <dgm:prSet phldrT="[Text]" custT="1"/>
      <dgm:spPr>
        <a:xfrm>
          <a:off x="5973747" y="2682547"/>
          <a:ext cx="2111016" cy="1247882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Update </a:t>
          </a:r>
        </a:p>
        <a:p>
          <a:pPr>
            <a:buNone/>
          </a:pP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PSAK </a:t>
          </a:r>
          <a:r>
            <a:rPr lang="en-US" sz="18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sd</a:t>
          </a:r>
          <a:r>
            <a:rPr lang="en-US" sz="1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2017</a:t>
          </a:r>
          <a:endParaRPr lang="id-ID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8460828-4537-4FF5-9365-AAFE1FC36C0B}" type="parTrans" cxnId="{93624FA7-9D25-4396-8DBA-B148F79AE3B2}">
      <dgm:prSet/>
      <dgm:spPr/>
      <dgm:t>
        <a:bodyPr/>
        <a:lstStyle/>
        <a:p>
          <a:endParaRPr lang="en-US" sz="1400"/>
        </a:p>
      </dgm:t>
    </dgm:pt>
    <dgm:pt modelId="{54EB60EE-DC28-424E-9482-3C645381FDBC}" type="sibTrans" cxnId="{93624FA7-9D25-4396-8DBA-B148F79AE3B2}">
      <dgm:prSet/>
      <dgm:spPr/>
      <dgm:t>
        <a:bodyPr/>
        <a:lstStyle/>
        <a:p>
          <a:endParaRPr lang="en-US" sz="1400"/>
        </a:p>
      </dgm:t>
    </dgm:pt>
    <dgm:pt modelId="{DAF2358D-50C8-4D20-AF40-391081F8BABC}" type="pres">
      <dgm:prSet presAssocID="{7B04AD42-D8E3-443A-9E61-5C89DF5BDA0C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B57250A0-CC17-47E6-B976-B74891CD9EBE}" type="pres">
      <dgm:prSet presAssocID="{81671954-5D35-434F-945E-3F5619CB8579}" presName="firstNode" presStyleLbl="node1" presStyleIdx="0" presStyleCnt="6" custScaleX="95743" custScaleY="65832" custLinFactNeighborY="-1472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74CA43C-D69E-4A8B-8BF2-35A2460FAFFC}" type="pres">
      <dgm:prSet presAssocID="{71C2F694-4516-49FD-B426-1CFEFE3BFCC1}" presName="sibTrans" presStyleLbl="sibTrans2D1" presStyleIdx="0" presStyleCnt="5"/>
      <dgm:spPr>
        <a:prstGeom prst="triangle">
          <a:avLst/>
        </a:prstGeom>
      </dgm:spPr>
      <dgm:t>
        <a:bodyPr/>
        <a:lstStyle/>
        <a:p>
          <a:endParaRPr lang="en-US"/>
        </a:p>
      </dgm:t>
    </dgm:pt>
    <dgm:pt modelId="{35B92011-7FFC-4CC6-9B49-136FCC32E921}" type="pres">
      <dgm:prSet presAssocID="{6AC29CB8-6F44-42AA-8F99-280D21A911BB}" presName="middleNode" presStyleCnt="0"/>
      <dgm:spPr/>
    </dgm:pt>
    <dgm:pt modelId="{A791EE7D-BDD9-4CFE-A364-A5643FBCBD8C}" type="pres">
      <dgm:prSet presAssocID="{6AC29CB8-6F44-42AA-8F99-280D21A911BB}" presName="padding" presStyleLbl="node1" presStyleIdx="0" presStyleCnt="6"/>
      <dgm:spPr/>
    </dgm:pt>
    <dgm:pt modelId="{DC860A66-7B10-42A4-9F0A-80AD616921B9}" type="pres">
      <dgm:prSet presAssocID="{6AC29CB8-6F44-42AA-8F99-280D21A911BB}" presName="shape" presStyleLbl="node1" presStyleIdx="1" presStyleCnt="6" custScaleX="143338" custScaleY="101936" custLinFactNeighborX="-4611" custLinFactNeighborY="159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D79B0FAD-50CF-4AB5-8263-15466D002291}" type="pres">
      <dgm:prSet presAssocID="{A8077CB0-71F0-4305-9FAC-8359D446BF4A}" presName="sibTrans" presStyleLbl="sibTrans2D1" presStyleIdx="1" presStyleCnt="5"/>
      <dgm:spPr>
        <a:prstGeom prst="triangle">
          <a:avLst/>
        </a:prstGeom>
      </dgm:spPr>
      <dgm:t>
        <a:bodyPr/>
        <a:lstStyle/>
        <a:p>
          <a:endParaRPr lang="en-US"/>
        </a:p>
      </dgm:t>
    </dgm:pt>
    <dgm:pt modelId="{027A386C-F850-43C2-9A72-7EAE48080C3C}" type="pres">
      <dgm:prSet presAssocID="{0D88788B-6610-4177-8DA8-0ADFB62A0CB9}" presName="middleNode" presStyleCnt="0"/>
      <dgm:spPr/>
    </dgm:pt>
    <dgm:pt modelId="{12D73BC1-90CD-47BC-B017-234883A0A95E}" type="pres">
      <dgm:prSet presAssocID="{0D88788B-6610-4177-8DA8-0ADFB62A0CB9}" presName="padding" presStyleLbl="node1" presStyleIdx="1" presStyleCnt="6"/>
      <dgm:spPr/>
    </dgm:pt>
    <dgm:pt modelId="{C12B8527-BEE8-4BD4-97C0-836FDB5330B8}" type="pres">
      <dgm:prSet presAssocID="{0D88788B-6610-4177-8DA8-0ADFB62A0CB9}" presName="shape" presStyleLbl="node1" presStyleIdx="2" presStyleCnt="6" custScaleX="168579" custScaleY="114651" custLinFactNeighborX="15893" custLinFactNeighborY="401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FBB6781-A4EE-4862-B8E7-C3F2EC5744E3}" type="pres">
      <dgm:prSet presAssocID="{174AD0B6-AFD9-4AEF-8AD9-E78741132AC9}" presName="sibTrans" presStyleLbl="sibTrans2D1" presStyleIdx="2" presStyleCnt="5"/>
      <dgm:spPr>
        <a:prstGeom prst="triangle">
          <a:avLst/>
        </a:prstGeom>
      </dgm:spPr>
      <dgm:t>
        <a:bodyPr/>
        <a:lstStyle/>
        <a:p>
          <a:endParaRPr lang="en-US"/>
        </a:p>
      </dgm:t>
    </dgm:pt>
    <dgm:pt modelId="{11914DE9-0520-4A9B-8E28-1BC9291FA223}" type="pres">
      <dgm:prSet presAssocID="{77186171-EC6E-46F3-8AB2-2EA7810BD4EF}" presName="middleNode" presStyleCnt="0"/>
      <dgm:spPr/>
    </dgm:pt>
    <dgm:pt modelId="{6D9B745D-717A-4EEA-8CA8-9802DE2979AC}" type="pres">
      <dgm:prSet presAssocID="{77186171-EC6E-46F3-8AB2-2EA7810BD4EF}" presName="padding" presStyleLbl="node1" presStyleIdx="2" presStyleCnt="6"/>
      <dgm:spPr/>
    </dgm:pt>
    <dgm:pt modelId="{E88CF2B2-7DF3-4D24-BFF7-4A47834BB29D}" type="pres">
      <dgm:prSet presAssocID="{77186171-EC6E-46F3-8AB2-2EA7810BD4EF}" presName="shape" presStyleLbl="node1" presStyleIdx="3" presStyleCnt="6" custScaleX="164782" custScaleY="103107" custLinFactNeighborX="1396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3B27531-6AE0-4DEE-A43E-EC0FE3D958B6}" type="pres">
      <dgm:prSet presAssocID="{CBE703AE-BBA6-400D-8894-23BF8DE00F4A}" presName="sibTrans" presStyleLbl="sibTrans2D1" presStyleIdx="3" presStyleCnt="5"/>
      <dgm:spPr>
        <a:prstGeom prst="triangle">
          <a:avLst/>
        </a:prstGeom>
      </dgm:spPr>
      <dgm:t>
        <a:bodyPr/>
        <a:lstStyle/>
        <a:p>
          <a:endParaRPr lang="en-US"/>
        </a:p>
      </dgm:t>
    </dgm:pt>
    <dgm:pt modelId="{4B2ACED5-477B-41A1-B783-92AB0516C03A}" type="pres">
      <dgm:prSet presAssocID="{C93DF83C-0225-49A4-8389-3345C1FA926D}" presName="middleNode" presStyleCnt="0"/>
      <dgm:spPr/>
    </dgm:pt>
    <dgm:pt modelId="{79F54534-F6F6-4BBC-9F4E-9A735BC47F56}" type="pres">
      <dgm:prSet presAssocID="{C93DF83C-0225-49A4-8389-3345C1FA926D}" presName="padding" presStyleLbl="node1" presStyleIdx="3" presStyleCnt="6"/>
      <dgm:spPr/>
    </dgm:pt>
    <dgm:pt modelId="{5DB0C533-410E-4087-8117-50CC51DA92C9}" type="pres">
      <dgm:prSet presAssocID="{C93DF83C-0225-49A4-8389-3345C1FA926D}" presName="shape" presStyleLbl="node1" presStyleIdx="4" presStyleCnt="6" custScaleX="159270" custScaleY="95891" custLinFactNeighborX="2998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5A6650C-1D42-43B2-9C71-DF5A0BF5A4F6}" type="pres">
      <dgm:prSet presAssocID="{F4D325A5-1BB5-4C1E-BC57-5E726A2BA125}" presName="sibTrans" presStyleLbl="sibTrans2D1" presStyleIdx="4" presStyleCnt="5"/>
      <dgm:spPr>
        <a:prstGeom prst="triangle">
          <a:avLst/>
        </a:prstGeom>
      </dgm:spPr>
      <dgm:t>
        <a:bodyPr/>
        <a:lstStyle/>
        <a:p>
          <a:endParaRPr lang="en-US"/>
        </a:p>
      </dgm:t>
    </dgm:pt>
    <dgm:pt modelId="{68652D89-3C79-4E0C-919C-9FF7F21285A1}" type="pres">
      <dgm:prSet presAssocID="{0BFBB811-9E13-45BF-9507-44C2DF93DFC1}" presName="lastNode" presStyleLbl="node1" presStyleIdx="5" presStyleCnt="6" custScaleX="106233" custScaleY="69551" custLinFactNeighborX="20002" custLinFactNeighborY="1445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</dgm:ptLst>
  <dgm:cxnLst>
    <dgm:cxn modelId="{A51165FA-B74D-4F87-89B0-EAC792925149}" type="presOf" srcId="{C93DF83C-0225-49A4-8389-3345C1FA926D}" destId="{5DB0C533-410E-4087-8117-50CC51DA92C9}" srcOrd="0" destOrd="0" presId="urn:microsoft.com/office/officeart/2005/8/layout/bProcess2"/>
    <dgm:cxn modelId="{D1B5A893-9A2B-4771-A8CB-179BED331016}" type="presOf" srcId="{71C2F694-4516-49FD-B426-1CFEFE3BFCC1}" destId="{074CA43C-D69E-4A8B-8BF2-35A2460FAFFC}" srcOrd="0" destOrd="0" presId="urn:microsoft.com/office/officeart/2005/8/layout/bProcess2"/>
    <dgm:cxn modelId="{4C67A719-803E-464E-B701-67CB3F2E51B8}" srcId="{7B04AD42-D8E3-443A-9E61-5C89DF5BDA0C}" destId="{81671954-5D35-434F-945E-3F5619CB8579}" srcOrd="0" destOrd="0" parTransId="{26BB5FCA-3760-4A3A-B75C-8D5BD2031FA7}" sibTransId="{71C2F694-4516-49FD-B426-1CFEFE3BFCC1}"/>
    <dgm:cxn modelId="{8582C9A5-C832-4EE0-8D55-34C5DF673692}" type="presOf" srcId="{0D88788B-6610-4177-8DA8-0ADFB62A0CB9}" destId="{C12B8527-BEE8-4BD4-97C0-836FDB5330B8}" srcOrd="0" destOrd="0" presId="urn:microsoft.com/office/officeart/2005/8/layout/bProcess2"/>
    <dgm:cxn modelId="{4B8D98AD-060E-4F3F-ABBB-8AEC0B59C9ED}" type="presOf" srcId="{81671954-5D35-434F-945E-3F5619CB8579}" destId="{B57250A0-CC17-47E6-B976-B74891CD9EBE}" srcOrd="0" destOrd="0" presId="urn:microsoft.com/office/officeart/2005/8/layout/bProcess2"/>
    <dgm:cxn modelId="{72AEA15F-9600-4D65-B918-7267312BA30A}" srcId="{7B04AD42-D8E3-443A-9E61-5C89DF5BDA0C}" destId="{6AC29CB8-6F44-42AA-8F99-280D21A911BB}" srcOrd="1" destOrd="0" parTransId="{B133E426-0552-4F19-B4E7-CE0FAD9CC312}" sibTransId="{A8077CB0-71F0-4305-9FAC-8359D446BF4A}"/>
    <dgm:cxn modelId="{6B13EA62-52B4-4D1B-AF66-B1417C1649E1}" type="presOf" srcId="{6AC29CB8-6F44-42AA-8F99-280D21A911BB}" destId="{DC860A66-7B10-42A4-9F0A-80AD616921B9}" srcOrd="0" destOrd="0" presId="urn:microsoft.com/office/officeart/2005/8/layout/bProcess2"/>
    <dgm:cxn modelId="{54EAC83D-2B18-4559-822D-842DD6CFB111}" type="presOf" srcId="{CBE703AE-BBA6-400D-8894-23BF8DE00F4A}" destId="{83B27531-6AE0-4DEE-A43E-EC0FE3D958B6}" srcOrd="0" destOrd="0" presId="urn:microsoft.com/office/officeart/2005/8/layout/bProcess2"/>
    <dgm:cxn modelId="{29FD31A1-06D9-4644-AD3F-49457880A574}" type="presOf" srcId="{F4D325A5-1BB5-4C1E-BC57-5E726A2BA125}" destId="{05A6650C-1D42-43B2-9C71-DF5A0BF5A4F6}" srcOrd="0" destOrd="0" presId="urn:microsoft.com/office/officeart/2005/8/layout/bProcess2"/>
    <dgm:cxn modelId="{DE7AB01B-3AED-4159-BBD9-028E12B9B446}" type="presOf" srcId="{174AD0B6-AFD9-4AEF-8AD9-E78741132AC9}" destId="{8FBB6781-A4EE-4862-B8E7-C3F2EC5744E3}" srcOrd="0" destOrd="0" presId="urn:microsoft.com/office/officeart/2005/8/layout/bProcess2"/>
    <dgm:cxn modelId="{93624FA7-9D25-4396-8DBA-B148F79AE3B2}" srcId="{7B04AD42-D8E3-443A-9E61-5C89DF5BDA0C}" destId="{0BFBB811-9E13-45BF-9507-44C2DF93DFC1}" srcOrd="5" destOrd="0" parTransId="{38460828-4537-4FF5-9365-AAFE1FC36C0B}" sibTransId="{54EB60EE-DC28-424E-9482-3C645381FDBC}"/>
    <dgm:cxn modelId="{6A68DC69-8364-4F06-B5C1-F987F12C8741}" type="presOf" srcId="{77186171-EC6E-46F3-8AB2-2EA7810BD4EF}" destId="{E88CF2B2-7DF3-4D24-BFF7-4A47834BB29D}" srcOrd="0" destOrd="0" presId="urn:microsoft.com/office/officeart/2005/8/layout/bProcess2"/>
    <dgm:cxn modelId="{1C083D61-6A00-4EC0-937F-99C794734CCC}" type="presOf" srcId="{0BFBB811-9E13-45BF-9507-44C2DF93DFC1}" destId="{68652D89-3C79-4E0C-919C-9FF7F21285A1}" srcOrd="0" destOrd="0" presId="urn:microsoft.com/office/officeart/2005/8/layout/bProcess2"/>
    <dgm:cxn modelId="{5C00BC9F-FAF9-4717-BD03-53905F3D2839}" srcId="{7B04AD42-D8E3-443A-9E61-5C89DF5BDA0C}" destId="{C93DF83C-0225-49A4-8389-3345C1FA926D}" srcOrd="4" destOrd="0" parTransId="{517D4FA8-05A5-4036-9246-07DC6902A499}" sibTransId="{F4D325A5-1BB5-4C1E-BC57-5E726A2BA125}"/>
    <dgm:cxn modelId="{E1CCDE54-BAFB-46E3-A1A0-9775E52D17B5}" srcId="{7B04AD42-D8E3-443A-9E61-5C89DF5BDA0C}" destId="{0D88788B-6610-4177-8DA8-0ADFB62A0CB9}" srcOrd="2" destOrd="0" parTransId="{1C093509-95BE-4524-BFDB-8A9234026E73}" sibTransId="{174AD0B6-AFD9-4AEF-8AD9-E78741132AC9}"/>
    <dgm:cxn modelId="{38244108-60C1-4BB8-8089-7BC5A0DC5B45}" type="presOf" srcId="{A8077CB0-71F0-4305-9FAC-8359D446BF4A}" destId="{D79B0FAD-50CF-4AB5-8263-15466D002291}" srcOrd="0" destOrd="0" presId="urn:microsoft.com/office/officeart/2005/8/layout/bProcess2"/>
    <dgm:cxn modelId="{19C7B1C4-7D4A-459A-9CF6-83520EAA20BF}" type="presOf" srcId="{7B04AD42-D8E3-443A-9E61-5C89DF5BDA0C}" destId="{DAF2358D-50C8-4D20-AF40-391081F8BABC}" srcOrd="0" destOrd="0" presId="urn:microsoft.com/office/officeart/2005/8/layout/bProcess2"/>
    <dgm:cxn modelId="{65D69B17-B96C-4070-9CE3-776E6588DED7}" srcId="{7B04AD42-D8E3-443A-9E61-5C89DF5BDA0C}" destId="{77186171-EC6E-46F3-8AB2-2EA7810BD4EF}" srcOrd="3" destOrd="0" parTransId="{FD2CF46E-93FA-468D-ACE5-4A5780FB0D7A}" sibTransId="{CBE703AE-BBA6-400D-8894-23BF8DE00F4A}"/>
    <dgm:cxn modelId="{4674C1F4-8D12-47B6-BDBE-6B2E18205C74}" type="presParOf" srcId="{DAF2358D-50C8-4D20-AF40-391081F8BABC}" destId="{B57250A0-CC17-47E6-B976-B74891CD9EBE}" srcOrd="0" destOrd="0" presId="urn:microsoft.com/office/officeart/2005/8/layout/bProcess2"/>
    <dgm:cxn modelId="{7F642DBD-72CF-4905-9C00-AA3CA1886565}" type="presParOf" srcId="{DAF2358D-50C8-4D20-AF40-391081F8BABC}" destId="{074CA43C-D69E-4A8B-8BF2-35A2460FAFFC}" srcOrd="1" destOrd="0" presId="urn:microsoft.com/office/officeart/2005/8/layout/bProcess2"/>
    <dgm:cxn modelId="{A97B996A-6C3E-4F5A-B3ED-6C561FB8F8A2}" type="presParOf" srcId="{DAF2358D-50C8-4D20-AF40-391081F8BABC}" destId="{35B92011-7FFC-4CC6-9B49-136FCC32E921}" srcOrd="2" destOrd="0" presId="urn:microsoft.com/office/officeart/2005/8/layout/bProcess2"/>
    <dgm:cxn modelId="{F7C1BFAD-0231-40BE-988C-71675FB9F6D5}" type="presParOf" srcId="{35B92011-7FFC-4CC6-9B49-136FCC32E921}" destId="{A791EE7D-BDD9-4CFE-A364-A5643FBCBD8C}" srcOrd="0" destOrd="0" presId="urn:microsoft.com/office/officeart/2005/8/layout/bProcess2"/>
    <dgm:cxn modelId="{B9FB3CF4-4A68-4F18-860C-66F49CCAC833}" type="presParOf" srcId="{35B92011-7FFC-4CC6-9B49-136FCC32E921}" destId="{DC860A66-7B10-42A4-9F0A-80AD616921B9}" srcOrd="1" destOrd="0" presId="urn:microsoft.com/office/officeart/2005/8/layout/bProcess2"/>
    <dgm:cxn modelId="{FB877CF0-95CA-44FE-93D1-87A4D0E87BDC}" type="presParOf" srcId="{DAF2358D-50C8-4D20-AF40-391081F8BABC}" destId="{D79B0FAD-50CF-4AB5-8263-15466D002291}" srcOrd="3" destOrd="0" presId="urn:microsoft.com/office/officeart/2005/8/layout/bProcess2"/>
    <dgm:cxn modelId="{CC772168-6C50-4BEE-A9D1-4131DA0BE9CC}" type="presParOf" srcId="{DAF2358D-50C8-4D20-AF40-391081F8BABC}" destId="{027A386C-F850-43C2-9A72-7EAE48080C3C}" srcOrd="4" destOrd="0" presId="urn:microsoft.com/office/officeart/2005/8/layout/bProcess2"/>
    <dgm:cxn modelId="{430E9257-D8C1-497C-9F3D-A65AA4B2A89F}" type="presParOf" srcId="{027A386C-F850-43C2-9A72-7EAE48080C3C}" destId="{12D73BC1-90CD-47BC-B017-234883A0A95E}" srcOrd="0" destOrd="0" presId="urn:microsoft.com/office/officeart/2005/8/layout/bProcess2"/>
    <dgm:cxn modelId="{C2BFEB7B-F9A0-44D2-85F2-23D04887052F}" type="presParOf" srcId="{027A386C-F850-43C2-9A72-7EAE48080C3C}" destId="{C12B8527-BEE8-4BD4-97C0-836FDB5330B8}" srcOrd="1" destOrd="0" presId="urn:microsoft.com/office/officeart/2005/8/layout/bProcess2"/>
    <dgm:cxn modelId="{18A0E9C7-6696-4BE2-89C5-7930CC82298E}" type="presParOf" srcId="{DAF2358D-50C8-4D20-AF40-391081F8BABC}" destId="{8FBB6781-A4EE-4862-B8E7-C3F2EC5744E3}" srcOrd="5" destOrd="0" presId="urn:microsoft.com/office/officeart/2005/8/layout/bProcess2"/>
    <dgm:cxn modelId="{202B2841-6EA5-433E-B0FC-733478946E4D}" type="presParOf" srcId="{DAF2358D-50C8-4D20-AF40-391081F8BABC}" destId="{11914DE9-0520-4A9B-8E28-1BC9291FA223}" srcOrd="6" destOrd="0" presId="urn:microsoft.com/office/officeart/2005/8/layout/bProcess2"/>
    <dgm:cxn modelId="{F23BF203-D537-4FC7-9573-9161D4AE4984}" type="presParOf" srcId="{11914DE9-0520-4A9B-8E28-1BC9291FA223}" destId="{6D9B745D-717A-4EEA-8CA8-9802DE2979AC}" srcOrd="0" destOrd="0" presId="urn:microsoft.com/office/officeart/2005/8/layout/bProcess2"/>
    <dgm:cxn modelId="{CB8A7355-950A-46E7-B30A-A1C0922DC5B7}" type="presParOf" srcId="{11914DE9-0520-4A9B-8E28-1BC9291FA223}" destId="{E88CF2B2-7DF3-4D24-BFF7-4A47834BB29D}" srcOrd="1" destOrd="0" presId="urn:microsoft.com/office/officeart/2005/8/layout/bProcess2"/>
    <dgm:cxn modelId="{CC288DCA-8032-4F4E-8ABC-3E027890A6F2}" type="presParOf" srcId="{DAF2358D-50C8-4D20-AF40-391081F8BABC}" destId="{83B27531-6AE0-4DEE-A43E-EC0FE3D958B6}" srcOrd="7" destOrd="0" presId="urn:microsoft.com/office/officeart/2005/8/layout/bProcess2"/>
    <dgm:cxn modelId="{A5F73962-98B3-4BAB-B1C6-256871937DE7}" type="presParOf" srcId="{DAF2358D-50C8-4D20-AF40-391081F8BABC}" destId="{4B2ACED5-477B-41A1-B783-92AB0516C03A}" srcOrd="8" destOrd="0" presId="urn:microsoft.com/office/officeart/2005/8/layout/bProcess2"/>
    <dgm:cxn modelId="{E1B5A549-F67C-4960-8BA5-9EBDC965DBDF}" type="presParOf" srcId="{4B2ACED5-477B-41A1-B783-92AB0516C03A}" destId="{79F54534-F6F6-4BBC-9F4E-9A735BC47F56}" srcOrd="0" destOrd="0" presId="urn:microsoft.com/office/officeart/2005/8/layout/bProcess2"/>
    <dgm:cxn modelId="{3F1B17FB-0F08-457C-8F25-7044D10E55CF}" type="presParOf" srcId="{4B2ACED5-477B-41A1-B783-92AB0516C03A}" destId="{5DB0C533-410E-4087-8117-50CC51DA92C9}" srcOrd="1" destOrd="0" presId="urn:microsoft.com/office/officeart/2005/8/layout/bProcess2"/>
    <dgm:cxn modelId="{4988B129-87C2-43A8-98A5-31A7B60044FB}" type="presParOf" srcId="{DAF2358D-50C8-4D20-AF40-391081F8BABC}" destId="{05A6650C-1D42-43B2-9C71-DF5A0BF5A4F6}" srcOrd="9" destOrd="0" presId="urn:microsoft.com/office/officeart/2005/8/layout/bProcess2"/>
    <dgm:cxn modelId="{984CB282-F99D-46A3-A4BA-5D4FA2657BEA}" type="presParOf" srcId="{DAF2358D-50C8-4D20-AF40-391081F8BABC}" destId="{68652D89-3C79-4E0C-919C-9FF7F21285A1}" srcOrd="10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130038BA-4770-4438-A8AC-1136BA61E50B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err="1"/>
            <a:t>Laporan</a:t>
          </a:r>
          <a:r>
            <a:rPr lang="en-US" sz="2000" b="1" dirty="0"/>
            <a:t> </a:t>
          </a:r>
          <a:r>
            <a:rPr lang="en-US" sz="2000" b="1" dirty="0" err="1"/>
            <a:t>Keuangan</a:t>
          </a:r>
          <a:r>
            <a:rPr lang="en-US" sz="2000" b="1" dirty="0"/>
            <a:t> </a:t>
          </a:r>
          <a:r>
            <a:rPr lang="en-US" sz="2000" b="1" dirty="0" err="1"/>
            <a:t>menurut</a:t>
          </a:r>
          <a:r>
            <a:rPr lang="en-US" sz="2000" b="1" dirty="0"/>
            <a:t> SAK EMKM</a:t>
          </a:r>
          <a:endParaRPr lang="id-ID" sz="2000" b="1" dirty="0"/>
        </a:p>
      </dgm:t>
    </dgm:pt>
    <dgm:pt modelId="{B4896F00-BA3E-4D3D-9AD0-57A5F19FD2B2}" type="parTrans" cxnId="{08508C53-AAD4-4451-B06A-B4E54E4764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E9725AC1-6D56-49FE-A471-AA030FA2B24C}" type="sibTrans" cxnId="{08508C53-AAD4-4451-B06A-B4E54E4764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321D0C04-A5BD-46D3-B47E-36286B51B0F0}">
      <dgm:prSet custT="1"/>
      <dgm:spPr>
        <a:ln>
          <a:solidFill>
            <a:srgbClr val="B587ED"/>
          </a:solidFill>
        </a:ln>
      </dgm:spPr>
      <dgm:t>
        <a:bodyPr/>
        <a:lstStyle/>
        <a:p>
          <a:pPr>
            <a:lnSpc>
              <a:spcPct val="200000"/>
            </a:lnSpc>
            <a:spcBef>
              <a:spcPts val="0"/>
            </a:spcBef>
            <a:spcAft>
              <a:spcPts val="0"/>
            </a:spcAft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Laba</a:t>
          </a:r>
          <a:r>
            <a:rPr lang="en-US" sz="2000" dirty="0"/>
            <a:t> </a:t>
          </a:r>
          <a:r>
            <a:rPr lang="en-US" sz="2000" dirty="0" err="1"/>
            <a:t>Rugi</a:t>
          </a:r>
          <a:endParaRPr lang="id-ID" sz="2000" dirty="0"/>
        </a:p>
      </dgm:t>
    </dgm:pt>
    <dgm:pt modelId="{BEDD63C1-3B61-45F3-A989-64D941407D20}" type="parTrans" cxnId="{83ECF554-120A-455F-A88C-EBFFBDE3DF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1FE7C7A0-FD52-4C9C-AC09-0F73340022DD}" type="sibTrans" cxnId="{83ECF554-120A-455F-A88C-EBFFBDE3DF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44287C46-33FD-4AA2-AE34-8DB22F965803}">
      <dgm:prSet custT="1"/>
      <dgm:spPr>
        <a:ln>
          <a:solidFill>
            <a:srgbClr val="B587ED"/>
          </a:solidFill>
        </a:ln>
      </dgm:spPr>
      <dgm:t>
        <a:bodyPr/>
        <a:lstStyle/>
        <a:p>
          <a:pPr>
            <a:lnSpc>
              <a:spcPct val="200000"/>
            </a:lnSpc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Posisi</a:t>
          </a:r>
          <a:r>
            <a:rPr lang="en-US" sz="2000" dirty="0"/>
            <a:t> </a:t>
          </a:r>
          <a:r>
            <a:rPr lang="en-US" sz="2000" dirty="0" err="1"/>
            <a:t>Keuangan</a:t>
          </a:r>
          <a:endParaRPr lang="en-US" sz="2000" dirty="0"/>
        </a:p>
      </dgm:t>
    </dgm:pt>
    <dgm:pt modelId="{45186FFA-2B9A-40F5-B8B3-0638A70C50D0}" type="parTrans" cxnId="{BEFF1421-92AC-4C28-BF9D-DF2591FE44E2}">
      <dgm:prSet/>
      <dgm:spPr/>
      <dgm:t>
        <a:bodyPr/>
        <a:lstStyle/>
        <a:p>
          <a:endParaRPr lang="en-US" sz="2000"/>
        </a:p>
      </dgm:t>
    </dgm:pt>
    <dgm:pt modelId="{B5CB90BC-8816-4CE6-A95F-6DFE45CC70FE}" type="sibTrans" cxnId="{BEFF1421-92AC-4C28-BF9D-DF2591FE44E2}">
      <dgm:prSet/>
      <dgm:spPr/>
      <dgm:t>
        <a:bodyPr/>
        <a:lstStyle/>
        <a:p>
          <a:endParaRPr lang="en-US" sz="2000"/>
        </a:p>
      </dgm:t>
    </dgm:pt>
    <dgm:pt modelId="{28FB8ED6-48B3-4DB5-9366-C9CAB4EF0FCD}">
      <dgm:prSet custT="1"/>
      <dgm:spPr>
        <a:ln>
          <a:solidFill>
            <a:srgbClr val="B587ED"/>
          </a:solidFill>
        </a:ln>
      </dgm:spPr>
      <dgm:t>
        <a:bodyPr/>
        <a:lstStyle/>
        <a:p>
          <a:pPr>
            <a:lnSpc>
              <a:spcPct val="200000"/>
            </a:lnSpc>
          </a:pPr>
          <a:r>
            <a:rPr lang="en-US" sz="2000" dirty="0" err="1"/>
            <a:t>Catatan</a:t>
          </a:r>
          <a:r>
            <a:rPr lang="en-US" sz="2000" dirty="0"/>
            <a:t> </a:t>
          </a:r>
          <a:r>
            <a:rPr lang="en-US" sz="2000" dirty="0" err="1"/>
            <a:t>atas</a:t>
          </a:r>
          <a:r>
            <a:rPr lang="en-US" sz="2000" dirty="0"/>
            <a:t> </a:t>
          </a: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Keuangan</a:t>
          </a:r>
          <a:endParaRPr lang="en-US" sz="2000" dirty="0"/>
        </a:p>
      </dgm:t>
    </dgm:pt>
    <dgm:pt modelId="{1DB8F57C-D18C-4615-BE56-977821AA8FE4}" type="parTrans" cxnId="{4BA7FAA4-BABD-4E9F-98A1-AD39DB2263E8}">
      <dgm:prSet/>
      <dgm:spPr/>
      <dgm:t>
        <a:bodyPr/>
        <a:lstStyle/>
        <a:p>
          <a:endParaRPr lang="en-US" sz="2000"/>
        </a:p>
      </dgm:t>
    </dgm:pt>
    <dgm:pt modelId="{4E0FC4B1-127F-4313-BDE1-18C5E0FE5A62}" type="sibTrans" cxnId="{4BA7FAA4-BABD-4E9F-98A1-AD39DB2263E8}">
      <dgm:prSet/>
      <dgm:spPr/>
      <dgm:t>
        <a:bodyPr/>
        <a:lstStyle/>
        <a:p>
          <a:endParaRPr lang="en-US" sz="2000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A138DA-C446-4087-998E-1584A010DCC6}" type="pres">
      <dgm:prSet presAssocID="{130038BA-4770-4438-A8AC-1136BA61E50B}" presName="parentLin" presStyleCnt="0"/>
      <dgm:spPr/>
    </dgm:pt>
    <dgm:pt modelId="{22093003-92A3-49F8-B1E5-54AD1F6C3B6B}" type="pres">
      <dgm:prSet presAssocID="{130038BA-4770-4438-A8AC-1136BA61E50B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38145DCE-AF89-4ACB-BD84-0616AC709DB5}" type="pres">
      <dgm:prSet presAssocID="{130038BA-4770-4438-A8AC-1136BA61E50B}" presName="parentText" presStyleLbl="node1" presStyleIdx="0" presStyleCnt="1" custScaleX="126576" custScaleY="51617" custLinFactNeighborX="24825" custLinFactNeighborY="-2091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825042-231A-465B-BA93-347CCA8DA2B7}" type="pres">
      <dgm:prSet presAssocID="{130038BA-4770-4438-A8AC-1136BA61E50B}" presName="negativeSpace" presStyleCnt="0"/>
      <dgm:spPr/>
    </dgm:pt>
    <dgm:pt modelId="{ABD14EDD-52F0-4270-99DC-DC55952B5C53}" type="pres">
      <dgm:prSet presAssocID="{130038BA-4770-4438-A8AC-1136BA61E50B}" presName="childText" presStyleLbl="conFgAcc1" presStyleIdx="0" presStyleCnt="1" custScaleY="84006" custLinFactNeighborX="-4372" custLinFactNeighborY="19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508C53-AAD4-4451-B06A-B4E54E4764B4}" srcId="{93370860-9BE0-48D5-AF79-027673BC1268}" destId="{130038BA-4770-4438-A8AC-1136BA61E50B}" srcOrd="0" destOrd="0" parTransId="{B4896F00-BA3E-4D3D-9AD0-57A5F19FD2B2}" sibTransId="{E9725AC1-6D56-49FE-A471-AA030FA2B24C}"/>
    <dgm:cxn modelId="{4BA7FAA4-BABD-4E9F-98A1-AD39DB2263E8}" srcId="{130038BA-4770-4438-A8AC-1136BA61E50B}" destId="{28FB8ED6-48B3-4DB5-9366-C9CAB4EF0FCD}" srcOrd="2" destOrd="0" parTransId="{1DB8F57C-D18C-4615-BE56-977821AA8FE4}" sibTransId="{4E0FC4B1-127F-4313-BDE1-18C5E0FE5A62}"/>
    <dgm:cxn modelId="{4ED1E057-440B-435F-9ED4-03849894DDE1}" type="presOf" srcId="{28FB8ED6-48B3-4DB5-9366-C9CAB4EF0FCD}" destId="{ABD14EDD-52F0-4270-99DC-DC55952B5C53}" srcOrd="0" destOrd="2" presId="urn:microsoft.com/office/officeart/2005/8/layout/list1"/>
    <dgm:cxn modelId="{3D3406F7-42E1-4787-955C-CB59EEE7AD4B}" type="presOf" srcId="{44287C46-33FD-4AA2-AE34-8DB22F965803}" destId="{ABD14EDD-52F0-4270-99DC-DC55952B5C53}" srcOrd="0" destOrd="1" presId="urn:microsoft.com/office/officeart/2005/8/layout/list1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83ECF554-120A-455F-A88C-EBFFBDE3DF63}" srcId="{130038BA-4770-4438-A8AC-1136BA61E50B}" destId="{321D0C04-A5BD-46D3-B47E-36286B51B0F0}" srcOrd="0" destOrd="0" parTransId="{BEDD63C1-3B61-45F3-A989-64D941407D20}" sibTransId="{1FE7C7A0-FD52-4C9C-AC09-0F73340022DD}"/>
    <dgm:cxn modelId="{BEFF1421-92AC-4C28-BF9D-DF2591FE44E2}" srcId="{130038BA-4770-4438-A8AC-1136BA61E50B}" destId="{44287C46-33FD-4AA2-AE34-8DB22F965803}" srcOrd="1" destOrd="0" parTransId="{45186FFA-2B9A-40F5-B8B3-0638A70C50D0}" sibTransId="{B5CB90BC-8816-4CE6-A95F-6DFE45CC70FE}"/>
    <dgm:cxn modelId="{95E168FE-15EA-422B-B38D-D418F8929134}" type="presOf" srcId="{130038BA-4770-4438-A8AC-1136BA61E50B}" destId="{22093003-92A3-49F8-B1E5-54AD1F6C3B6B}" srcOrd="0" destOrd="0" presId="urn:microsoft.com/office/officeart/2005/8/layout/list1"/>
    <dgm:cxn modelId="{5705311E-DECE-4A8E-8CD3-1451AF661B9B}" type="presOf" srcId="{130038BA-4770-4438-A8AC-1136BA61E50B}" destId="{38145DCE-AF89-4ACB-BD84-0616AC709DB5}" srcOrd="1" destOrd="0" presId="urn:microsoft.com/office/officeart/2005/8/layout/list1"/>
    <dgm:cxn modelId="{EA2D083E-D5CF-47E9-90A7-4F768A337885}" type="presOf" srcId="{321D0C04-A5BD-46D3-B47E-36286B51B0F0}" destId="{ABD14EDD-52F0-4270-99DC-DC55952B5C53}" srcOrd="0" destOrd="0" presId="urn:microsoft.com/office/officeart/2005/8/layout/list1"/>
    <dgm:cxn modelId="{6C40CD40-EFCB-40CC-87F4-E26AAD135E94}" type="presParOf" srcId="{874BC7A7-330F-47B8-8E80-917A93B245A9}" destId="{EBA138DA-C446-4087-998E-1584A010DCC6}" srcOrd="0" destOrd="0" presId="urn:microsoft.com/office/officeart/2005/8/layout/list1"/>
    <dgm:cxn modelId="{0F352DB3-5C48-43F8-ACFB-326FF9F2EC1A}" type="presParOf" srcId="{EBA138DA-C446-4087-998E-1584A010DCC6}" destId="{22093003-92A3-49F8-B1E5-54AD1F6C3B6B}" srcOrd="0" destOrd="0" presId="urn:microsoft.com/office/officeart/2005/8/layout/list1"/>
    <dgm:cxn modelId="{E9676E27-E9C8-48EC-86B7-ECC74209EC2A}" type="presParOf" srcId="{EBA138DA-C446-4087-998E-1584A010DCC6}" destId="{38145DCE-AF89-4ACB-BD84-0616AC709DB5}" srcOrd="1" destOrd="0" presId="urn:microsoft.com/office/officeart/2005/8/layout/list1"/>
    <dgm:cxn modelId="{E7552097-E09B-4944-B5E6-4247666A733B}" type="presParOf" srcId="{874BC7A7-330F-47B8-8E80-917A93B245A9}" destId="{E1825042-231A-465B-BA93-347CCA8DA2B7}" srcOrd="1" destOrd="0" presId="urn:microsoft.com/office/officeart/2005/8/layout/list1"/>
    <dgm:cxn modelId="{2EC47839-B915-4773-A302-F041592A1D26}" type="presParOf" srcId="{874BC7A7-330F-47B8-8E80-917A93B245A9}" destId="{ABD14EDD-52F0-4270-99DC-DC55952B5C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703E89-BB6D-49EE-8E1D-E93F867D4D72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8744F00-8389-428A-8DEE-786F5B75F80D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.</a:t>
          </a:r>
        </a:p>
      </dgm:t>
    </dgm:pt>
    <dgm:pt modelId="{419DE6A3-3E12-407F-8496-1310F5CFD306}" type="parTrans" cxnId="{D3880599-6563-4C3B-A435-DD04E468553D}">
      <dgm:prSet/>
      <dgm:spPr/>
      <dgm:t>
        <a:bodyPr/>
        <a:lstStyle/>
        <a:p>
          <a:endParaRPr lang="en-US" sz="1800"/>
        </a:p>
      </dgm:t>
    </dgm:pt>
    <dgm:pt modelId="{D59ACEB2-8C44-4240-A904-5069C9253DA2}" type="sibTrans" cxnId="{D3880599-6563-4C3B-A435-DD04E468553D}">
      <dgm:prSet/>
      <dgm:spPr/>
      <dgm:t>
        <a:bodyPr/>
        <a:lstStyle/>
        <a:p>
          <a:endParaRPr lang="en-US" sz="1800"/>
        </a:p>
      </dgm:t>
    </dgm:pt>
    <dgm:pt modelId="{D492FD2C-7CF4-47CC-8C10-488291C1D584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1 </a:t>
          </a:r>
          <a:r>
            <a:rPr lang="en-US" sz="1800" dirty="0" err="1"/>
            <a:t>Ruang</a:t>
          </a:r>
          <a:r>
            <a:rPr lang="en-US" sz="1800" dirty="0"/>
            <a:t> </a:t>
          </a:r>
          <a:r>
            <a:rPr lang="en-US" sz="1800" dirty="0" err="1"/>
            <a:t>Lingkup</a:t>
          </a:r>
          <a:endParaRPr lang="en-US" sz="1800" dirty="0"/>
        </a:p>
      </dgm:t>
    </dgm:pt>
    <dgm:pt modelId="{84B8F128-F611-4C1A-9844-3D7D7A3B86E8}" type="parTrans" cxnId="{8DA08043-E4C5-47C6-A5B8-2C43BAEA5E33}">
      <dgm:prSet/>
      <dgm:spPr/>
      <dgm:t>
        <a:bodyPr/>
        <a:lstStyle/>
        <a:p>
          <a:endParaRPr lang="en-US" sz="1800"/>
        </a:p>
      </dgm:t>
    </dgm:pt>
    <dgm:pt modelId="{995AAF5C-0F7A-4667-A7AC-B26B758AF6A7}" type="sibTrans" cxnId="{8DA08043-E4C5-47C6-A5B8-2C43BAEA5E33}">
      <dgm:prSet/>
      <dgm:spPr/>
      <dgm:t>
        <a:bodyPr/>
        <a:lstStyle/>
        <a:p>
          <a:endParaRPr lang="en-US" sz="1800"/>
        </a:p>
      </dgm:t>
    </dgm:pt>
    <dgm:pt modelId="{DAD8046B-88A3-46D7-8118-DF7F3EDA7F70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2 </a:t>
          </a:r>
          <a:r>
            <a:rPr lang="en-US" sz="1800" dirty="0" err="1"/>
            <a:t>Konsep</a:t>
          </a:r>
          <a:r>
            <a:rPr lang="en-US" sz="1800" dirty="0"/>
            <a:t> </a:t>
          </a:r>
          <a:r>
            <a:rPr lang="en-US" sz="1800" dirty="0" err="1"/>
            <a:t>dan</a:t>
          </a:r>
          <a:r>
            <a:rPr lang="en-US" sz="1800" dirty="0"/>
            <a:t> </a:t>
          </a:r>
          <a:r>
            <a:rPr lang="en-US" sz="1800" dirty="0" err="1"/>
            <a:t>Prinsip</a:t>
          </a:r>
          <a:r>
            <a:rPr lang="en-US" sz="1800" dirty="0"/>
            <a:t> Pervasive</a:t>
          </a:r>
        </a:p>
      </dgm:t>
    </dgm:pt>
    <dgm:pt modelId="{D811F260-5C7B-489E-80E9-AB61892CA944}" type="parTrans" cxnId="{D58FD5D7-B8FF-4131-A4B7-EFC3DAAB3A17}">
      <dgm:prSet/>
      <dgm:spPr/>
      <dgm:t>
        <a:bodyPr/>
        <a:lstStyle/>
        <a:p>
          <a:endParaRPr lang="en-US" sz="1800"/>
        </a:p>
      </dgm:t>
    </dgm:pt>
    <dgm:pt modelId="{7500AEBB-E5C3-4824-9AE3-DD2A92E86BA4}" type="sibTrans" cxnId="{D58FD5D7-B8FF-4131-A4B7-EFC3DAAB3A17}">
      <dgm:prSet/>
      <dgm:spPr/>
      <dgm:t>
        <a:bodyPr/>
        <a:lstStyle/>
        <a:p>
          <a:endParaRPr lang="en-US" sz="1800"/>
        </a:p>
      </dgm:t>
    </dgm:pt>
    <dgm:pt modelId="{06A478E9-A1AC-413D-B741-1BB60C63DE18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.</a:t>
          </a:r>
        </a:p>
      </dgm:t>
    </dgm:pt>
    <dgm:pt modelId="{E65C2E7A-50CE-4113-9476-F1493B80729E}" type="parTrans" cxnId="{9C278D67-82BB-4151-8F89-4D8069C832A1}">
      <dgm:prSet/>
      <dgm:spPr/>
      <dgm:t>
        <a:bodyPr/>
        <a:lstStyle/>
        <a:p>
          <a:endParaRPr lang="en-US" sz="1800"/>
        </a:p>
      </dgm:t>
    </dgm:pt>
    <dgm:pt modelId="{E93B276A-9A27-4634-A3A2-539DC8BC42E1}" type="sibTrans" cxnId="{9C278D67-82BB-4151-8F89-4D8069C832A1}">
      <dgm:prSet/>
      <dgm:spPr/>
      <dgm:t>
        <a:bodyPr/>
        <a:lstStyle/>
        <a:p>
          <a:endParaRPr lang="en-US" sz="1800"/>
        </a:p>
      </dgm:t>
    </dgm:pt>
    <dgm:pt modelId="{0E1E3C81-241C-4278-B202-ACA69439CF6D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10 </a:t>
          </a:r>
          <a:r>
            <a:rPr lang="en-US" sz="1800" dirty="0" err="1"/>
            <a:t>Investasi</a:t>
          </a:r>
          <a:r>
            <a:rPr lang="en-US" sz="1800" dirty="0"/>
            <a:t> </a:t>
          </a:r>
          <a:r>
            <a:rPr lang="en-US" sz="1800" dirty="0" err="1"/>
            <a:t>pada</a:t>
          </a:r>
          <a:r>
            <a:rPr lang="en-US" sz="1800" dirty="0"/>
            <a:t> Ventura </a:t>
          </a:r>
          <a:r>
            <a:rPr lang="en-US" sz="1800" dirty="0" err="1"/>
            <a:t>Bersama</a:t>
          </a:r>
          <a:endParaRPr lang="en-US" sz="1800" dirty="0"/>
        </a:p>
      </dgm:t>
    </dgm:pt>
    <dgm:pt modelId="{AB6F97B9-5495-4FF3-89CF-05021C115C90}" type="parTrans" cxnId="{DF5B1B47-21C1-4F79-8410-2AFF44C231EA}">
      <dgm:prSet/>
      <dgm:spPr/>
      <dgm:t>
        <a:bodyPr/>
        <a:lstStyle/>
        <a:p>
          <a:endParaRPr lang="en-US" sz="1800"/>
        </a:p>
      </dgm:t>
    </dgm:pt>
    <dgm:pt modelId="{DB9F60A3-7E50-4E25-B78F-F6B541C20333}" type="sibTrans" cxnId="{DF5B1B47-21C1-4F79-8410-2AFF44C231EA}">
      <dgm:prSet/>
      <dgm:spPr/>
      <dgm:t>
        <a:bodyPr/>
        <a:lstStyle/>
        <a:p>
          <a:endParaRPr lang="en-US" sz="1800"/>
        </a:p>
      </dgm:t>
    </dgm:pt>
    <dgm:pt modelId="{E207D339-B22B-4580-877C-4E6AEF61796F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3 </a:t>
          </a:r>
          <a:r>
            <a:rPr lang="en-US" sz="1800" dirty="0" err="1"/>
            <a:t>Penyajian</a:t>
          </a:r>
          <a:r>
            <a:rPr lang="en-US" sz="1800" dirty="0"/>
            <a:t> </a:t>
          </a:r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Keuangan</a:t>
          </a:r>
          <a:endParaRPr lang="en-US" sz="1800" dirty="0"/>
        </a:p>
      </dgm:t>
    </dgm:pt>
    <dgm:pt modelId="{0F153494-8B2B-4FE1-A974-B64A1A71357F}" type="parTrans" cxnId="{29134611-59F9-4E2C-BBF8-C43301EC481B}">
      <dgm:prSet/>
      <dgm:spPr/>
      <dgm:t>
        <a:bodyPr/>
        <a:lstStyle/>
        <a:p>
          <a:endParaRPr lang="en-US" sz="1800"/>
        </a:p>
      </dgm:t>
    </dgm:pt>
    <dgm:pt modelId="{A2FED197-A676-4B5E-9A62-05AF9715E74F}" type="sibTrans" cxnId="{29134611-59F9-4E2C-BBF8-C43301EC481B}">
      <dgm:prSet/>
      <dgm:spPr/>
      <dgm:t>
        <a:bodyPr/>
        <a:lstStyle/>
        <a:p>
          <a:endParaRPr lang="en-US" sz="1800"/>
        </a:p>
      </dgm:t>
    </dgm:pt>
    <dgm:pt modelId="{4BC55EA0-9F52-4DE3-BFE1-44439A178225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4 </a:t>
          </a:r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Posisi</a:t>
          </a:r>
          <a:r>
            <a:rPr lang="en-US" sz="1800" dirty="0"/>
            <a:t> </a:t>
          </a:r>
          <a:r>
            <a:rPr lang="en-US" sz="1800" dirty="0" err="1"/>
            <a:t>Keuangan</a:t>
          </a:r>
          <a:endParaRPr lang="en-US" sz="1800" dirty="0"/>
        </a:p>
      </dgm:t>
    </dgm:pt>
    <dgm:pt modelId="{CEFB6571-6843-456D-9688-52E6CC04CC3A}" type="parTrans" cxnId="{4805C731-C314-44B4-B4BE-CD4FA80A7BDB}">
      <dgm:prSet/>
      <dgm:spPr/>
      <dgm:t>
        <a:bodyPr/>
        <a:lstStyle/>
        <a:p>
          <a:endParaRPr lang="en-US" sz="1800"/>
        </a:p>
      </dgm:t>
    </dgm:pt>
    <dgm:pt modelId="{5484BD0C-300E-4370-928F-846724A5B29F}" type="sibTrans" cxnId="{4805C731-C314-44B4-B4BE-CD4FA80A7BDB}">
      <dgm:prSet/>
      <dgm:spPr/>
      <dgm:t>
        <a:bodyPr/>
        <a:lstStyle/>
        <a:p>
          <a:endParaRPr lang="en-US" sz="1800"/>
        </a:p>
      </dgm:t>
    </dgm:pt>
    <dgm:pt modelId="{6DF1356B-956D-4B14-A02E-202A9EC98CBA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5 </a:t>
          </a:r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Laba</a:t>
          </a:r>
          <a:r>
            <a:rPr lang="en-US" sz="1800" dirty="0"/>
            <a:t> </a:t>
          </a:r>
          <a:r>
            <a:rPr lang="en-US" sz="1800" dirty="0" err="1"/>
            <a:t>Rugi</a:t>
          </a:r>
          <a:endParaRPr lang="en-US" sz="1800" dirty="0"/>
        </a:p>
      </dgm:t>
    </dgm:pt>
    <dgm:pt modelId="{8163FA20-4D30-4036-AF3D-CA3102C2D939}" type="parTrans" cxnId="{389B047F-3CDC-4518-A962-711AED2CDDA2}">
      <dgm:prSet/>
      <dgm:spPr/>
      <dgm:t>
        <a:bodyPr/>
        <a:lstStyle/>
        <a:p>
          <a:endParaRPr lang="en-US" sz="1800"/>
        </a:p>
      </dgm:t>
    </dgm:pt>
    <dgm:pt modelId="{F1B593EF-5B34-4380-B3D1-BEC905F9E8FD}" type="sibTrans" cxnId="{389B047F-3CDC-4518-A962-711AED2CDDA2}">
      <dgm:prSet/>
      <dgm:spPr/>
      <dgm:t>
        <a:bodyPr/>
        <a:lstStyle/>
        <a:p>
          <a:endParaRPr lang="en-US" sz="1800"/>
        </a:p>
      </dgm:t>
    </dgm:pt>
    <dgm:pt modelId="{C7191D4A-A80F-4624-BF02-432FAA8D4E0B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6 </a:t>
          </a:r>
          <a:r>
            <a:rPr lang="en-US" sz="1800" dirty="0" err="1"/>
            <a:t>Catatan</a:t>
          </a:r>
          <a:r>
            <a:rPr lang="en-US" sz="1800" dirty="0"/>
            <a:t> </a:t>
          </a:r>
          <a:r>
            <a:rPr lang="en-US" sz="1800" dirty="0" err="1"/>
            <a:t>atas</a:t>
          </a:r>
          <a:r>
            <a:rPr lang="en-US" sz="1800" dirty="0"/>
            <a:t> </a:t>
          </a:r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Keuangan</a:t>
          </a:r>
          <a:endParaRPr lang="en-US" sz="1800" dirty="0"/>
        </a:p>
      </dgm:t>
    </dgm:pt>
    <dgm:pt modelId="{86A096E3-EEBC-40AF-95C5-4759D80DF090}" type="parTrans" cxnId="{7F7E7909-D03A-4D84-B5D6-20B0D6247D8D}">
      <dgm:prSet/>
      <dgm:spPr/>
      <dgm:t>
        <a:bodyPr/>
        <a:lstStyle/>
        <a:p>
          <a:endParaRPr lang="en-US" sz="1800"/>
        </a:p>
      </dgm:t>
    </dgm:pt>
    <dgm:pt modelId="{E0E38912-5E89-4EA5-9622-28475A24C045}" type="sibTrans" cxnId="{7F7E7909-D03A-4D84-B5D6-20B0D6247D8D}">
      <dgm:prSet/>
      <dgm:spPr/>
      <dgm:t>
        <a:bodyPr/>
        <a:lstStyle/>
        <a:p>
          <a:endParaRPr lang="en-US" sz="1800"/>
        </a:p>
      </dgm:t>
    </dgm:pt>
    <dgm:pt modelId="{C467BC97-6AAF-4CD4-BECA-6F72CDC54EED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7 </a:t>
          </a:r>
          <a:r>
            <a:rPr lang="en-US" sz="1800" dirty="0" err="1"/>
            <a:t>Kebijakan</a:t>
          </a:r>
          <a:r>
            <a:rPr lang="en-US" sz="1800" dirty="0"/>
            <a:t> </a:t>
          </a:r>
          <a:r>
            <a:rPr lang="en-US" sz="1800" dirty="0" err="1"/>
            <a:t>Akuntansi</a:t>
          </a:r>
          <a:r>
            <a:rPr lang="en-US" sz="1800" dirty="0"/>
            <a:t>, </a:t>
          </a:r>
          <a:r>
            <a:rPr lang="en-US" sz="1800" dirty="0" err="1"/>
            <a:t>Estimasi</a:t>
          </a:r>
          <a:r>
            <a:rPr lang="en-US" sz="1800" dirty="0"/>
            <a:t> </a:t>
          </a:r>
          <a:r>
            <a:rPr lang="en-US" sz="1800" dirty="0" err="1"/>
            <a:t>dan</a:t>
          </a:r>
          <a:r>
            <a:rPr lang="en-US" sz="1800" dirty="0"/>
            <a:t> </a:t>
          </a:r>
          <a:r>
            <a:rPr lang="en-US" sz="1800" dirty="0" err="1"/>
            <a:t>Kesalahan</a:t>
          </a:r>
          <a:endParaRPr lang="en-US" sz="1800" dirty="0"/>
        </a:p>
      </dgm:t>
    </dgm:pt>
    <dgm:pt modelId="{7B06D88A-958D-42B9-BB86-1B2BCC0BD380}" type="parTrans" cxnId="{D090764D-AD92-40FE-B15B-0BD767FE53ED}">
      <dgm:prSet/>
      <dgm:spPr/>
      <dgm:t>
        <a:bodyPr/>
        <a:lstStyle/>
        <a:p>
          <a:endParaRPr lang="en-US" sz="1800"/>
        </a:p>
      </dgm:t>
    </dgm:pt>
    <dgm:pt modelId="{9E4D6E3A-4E2B-4470-96C2-2B5C1527A53B}" type="sibTrans" cxnId="{D090764D-AD92-40FE-B15B-0BD767FE53ED}">
      <dgm:prSet/>
      <dgm:spPr/>
      <dgm:t>
        <a:bodyPr/>
        <a:lstStyle/>
        <a:p>
          <a:endParaRPr lang="en-US" sz="1800"/>
        </a:p>
      </dgm:t>
    </dgm:pt>
    <dgm:pt modelId="{3A0A59C4-2432-46BA-A0AF-562C2D399E69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8 Aset </a:t>
          </a:r>
          <a:r>
            <a:rPr lang="en-US" sz="1800" dirty="0" err="1"/>
            <a:t>dan</a:t>
          </a:r>
          <a:r>
            <a:rPr lang="en-US" sz="1800" dirty="0"/>
            <a:t> </a:t>
          </a:r>
          <a:r>
            <a:rPr lang="en-US" sz="1800" dirty="0" err="1"/>
            <a:t>Liabilitas</a:t>
          </a:r>
          <a:r>
            <a:rPr lang="en-US" sz="1800" dirty="0"/>
            <a:t> </a:t>
          </a:r>
          <a:r>
            <a:rPr lang="en-US" sz="1800" dirty="0" err="1"/>
            <a:t>Keuangan</a:t>
          </a:r>
          <a:endParaRPr lang="en-US" sz="1800" dirty="0"/>
        </a:p>
      </dgm:t>
    </dgm:pt>
    <dgm:pt modelId="{9F388AD8-07E1-48D8-A03E-6D623FAFEDA6}" type="parTrans" cxnId="{BF5F963C-5408-49B2-AF17-232209D34562}">
      <dgm:prSet/>
      <dgm:spPr/>
      <dgm:t>
        <a:bodyPr/>
        <a:lstStyle/>
        <a:p>
          <a:endParaRPr lang="en-US" sz="1800"/>
        </a:p>
      </dgm:t>
    </dgm:pt>
    <dgm:pt modelId="{2F7B885E-4611-4E9F-9065-120704055F81}" type="sibTrans" cxnId="{BF5F963C-5408-49B2-AF17-232209D34562}">
      <dgm:prSet/>
      <dgm:spPr/>
      <dgm:t>
        <a:bodyPr/>
        <a:lstStyle/>
        <a:p>
          <a:endParaRPr lang="en-US" sz="1800"/>
        </a:p>
      </dgm:t>
    </dgm:pt>
    <dgm:pt modelId="{28DE0445-0C7C-4ADC-98D7-1BFE22A0C30E}">
      <dgm:prSet phldrT="[Text]" custT="1"/>
      <dgm:spPr>
        <a:solidFill>
          <a:srgbClr val="C800C8"/>
        </a:solidFill>
      </dgm:spPr>
      <dgm:t>
        <a:bodyPr/>
        <a:lstStyle/>
        <a:p>
          <a:r>
            <a:rPr lang="en-US" sz="1800" dirty="0"/>
            <a:t>Bab 9 </a:t>
          </a:r>
          <a:r>
            <a:rPr lang="en-US" sz="1800" dirty="0" err="1"/>
            <a:t>Persediaan</a:t>
          </a:r>
          <a:endParaRPr lang="en-US" sz="1800" dirty="0"/>
        </a:p>
      </dgm:t>
    </dgm:pt>
    <dgm:pt modelId="{1A214742-1136-4DDA-90BE-4D2A234B7F52}" type="parTrans" cxnId="{BF60A1BD-DDEA-4408-A2E3-8CA541757105}">
      <dgm:prSet/>
      <dgm:spPr/>
      <dgm:t>
        <a:bodyPr/>
        <a:lstStyle/>
        <a:p>
          <a:endParaRPr lang="en-US" sz="1800"/>
        </a:p>
      </dgm:t>
    </dgm:pt>
    <dgm:pt modelId="{9D24276A-B5BA-4A8B-BA10-0E310369B266}" type="sibTrans" cxnId="{BF60A1BD-DDEA-4408-A2E3-8CA541757105}">
      <dgm:prSet/>
      <dgm:spPr/>
      <dgm:t>
        <a:bodyPr/>
        <a:lstStyle/>
        <a:p>
          <a:endParaRPr lang="en-US" sz="1800"/>
        </a:p>
      </dgm:t>
    </dgm:pt>
    <dgm:pt modelId="{78ED1C65-11F8-45A9-B82F-E649E50B28D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11 Aset </a:t>
          </a:r>
          <a:r>
            <a:rPr lang="en-US" sz="1800" dirty="0" err="1"/>
            <a:t>Tetap</a:t>
          </a:r>
          <a:endParaRPr lang="en-US" sz="1800" dirty="0"/>
        </a:p>
      </dgm:t>
    </dgm:pt>
    <dgm:pt modelId="{D8DC9E05-23F0-49E7-860D-39C53FCB13BB}" type="parTrans" cxnId="{73E01170-A7DD-48D3-A9EC-A912B8E154A9}">
      <dgm:prSet/>
      <dgm:spPr/>
      <dgm:t>
        <a:bodyPr/>
        <a:lstStyle/>
        <a:p>
          <a:endParaRPr lang="en-US" sz="1800"/>
        </a:p>
      </dgm:t>
    </dgm:pt>
    <dgm:pt modelId="{937BEAF5-3FD4-446B-87C9-592B1FCBE8B3}" type="sibTrans" cxnId="{73E01170-A7DD-48D3-A9EC-A912B8E154A9}">
      <dgm:prSet/>
      <dgm:spPr/>
      <dgm:t>
        <a:bodyPr/>
        <a:lstStyle/>
        <a:p>
          <a:endParaRPr lang="en-US" sz="1800"/>
        </a:p>
      </dgm:t>
    </dgm:pt>
    <dgm:pt modelId="{15318510-1AFB-4307-8104-893D0ABD294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12 Aset </a:t>
          </a:r>
          <a:r>
            <a:rPr lang="en-US" sz="1800" dirty="0" err="1"/>
            <a:t>Takberwujud</a:t>
          </a:r>
          <a:endParaRPr lang="en-US" sz="1800" dirty="0"/>
        </a:p>
      </dgm:t>
    </dgm:pt>
    <dgm:pt modelId="{546AF3C4-1F26-4C6F-A17E-746D1EF27582}" type="parTrans" cxnId="{8A1A8324-AFF9-489D-81AD-F77858963560}">
      <dgm:prSet/>
      <dgm:spPr/>
      <dgm:t>
        <a:bodyPr/>
        <a:lstStyle/>
        <a:p>
          <a:endParaRPr lang="en-US" sz="1800"/>
        </a:p>
      </dgm:t>
    </dgm:pt>
    <dgm:pt modelId="{E04D1469-8F8F-4963-A401-BEC3201D7449}" type="sibTrans" cxnId="{8A1A8324-AFF9-489D-81AD-F77858963560}">
      <dgm:prSet/>
      <dgm:spPr/>
      <dgm:t>
        <a:bodyPr/>
        <a:lstStyle/>
        <a:p>
          <a:endParaRPr lang="en-US" sz="1800"/>
        </a:p>
      </dgm:t>
    </dgm:pt>
    <dgm:pt modelId="{A4310E36-4FBA-44C4-B86F-07BA49D48C95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13 </a:t>
          </a:r>
          <a:r>
            <a:rPr lang="en-US" sz="1800" dirty="0" err="1"/>
            <a:t>Liabilitas</a:t>
          </a:r>
          <a:r>
            <a:rPr lang="en-US" sz="1800" dirty="0"/>
            <a:t> </a:t>
          </a:r>
          <a:r>
            <a:rPr lang="en-US" sz="1800" dirty="0" err="1"/>
            <a:t>dan</a:t>
          </a:r>
          <a:r>
            <a:rPr lang="en-US" sz="1800" dirty="0"/>
            <a:t> </a:t>
          </a:r>
          <a:r>
            <a:rPr lang="en-US" sz="1800" dirty="0" err="1"/>
            <a:t>Ekuitas</a:t>
          </a:r>
          <a:endParaRPr lang="en-US" sz="1800" dirty="0"/>
        </a:p>
      </dgm:t>
    </dgm:pt>
    <dgm:pt modelId="{2140D67E-3A21-4C8D-B309-879D44A1DB6C}" type="parTrans" cxnId="{A657DEB1-69FF-47A1-8907-347840B8B5D5}">
      <dgm:prSet/>
      <dgm:spPr/>
      <dgm:t>
        <a:bodyPr/>
        <a:lstStyle/>
        <a:p>
          <a:endParaRPr lang="en-US" sz="1800"/>
        </a:p>
      </dgm:t>
    </dgm:pt>
    <dgm:pt modelId="{851C571C-5C75-4C0B-9864-F78B96A0FBC6}" type="sibTrans" cxnId="{A657DEB1-69FF-47A1-8907-347840B8B5D5}">
      <dgm:prSet/>
      <dgm:spPr/>
      <dgm:t>
        <a:bodyPr/>
        <a:lstStyle/>
        <a:p>
          <a:endParaRPr lang="en-US" sz="1800"/>
        </a:p>
      </dgm:t>
    </dgm:pt>
    <dgm:pt modelId="{702F460D-6276-4797-96B5-CE0B8A150065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14 Pendapatan </a:t>
          </a:r>
          <a:r>
            <a:rPr lang="en-US" sz="1800" dirty="0" err="1"/>
            <a:t>dan</a:t>
          </a:r>
          <a:r>
            <a:rPr lang="en-US" sz="1800" dirty="0"/>
            <a:t> Beban</a:t>
          </a:r>
        </a:p>
      </dgm:t>
    </dgm:pt>
    <dgm:pt modelId="{AC23D28D-C99A-42B7-B0F3-CCBE9882ED3F}" type="parTrans" cxnId="{321E047C-3582-439F-9EE8-01FDE0FFAE70}">
      <dgm:prSet/>
      <dgm:spPr/>
      <dgm:t>
        <a:bodyPr/>
        <a:lstStyle/>
        <a:p>
          <a:endParaRPr lang="en-US" sz="1800"/>
        </a:p>
      </dgm:t>
    </dgm:pt>
    <dgm:pt modelId="{9E9942CB-DBEC-42DD-8CD7-55FE5B67BAFD}" type="sibTrans" cxnId="{321E047C-3582-439F-9EE8-01FDE0FFAE70}">
      <dgm:prSet/>
      <dgm:spPr/>
      <dgm:t>
        <a:bodyPr/>
        <a:lstStyle/>
        <a:p>
          <a:endParaRPr lang="en-US" sz="1800"/>
        </a:p>
      </dgm:t>
    </dgm:pt>
    <dgm:pt modelId="{ADBE523C-D641-4F3A-9FB5-DA66408099D3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15 </a:t>
          </a:r>
          <a:r>
            <a:rPr lang="en-US" sz="1800" dirty="0" err="1"/>
            <a:t>Pajak</a:t>
          </a:r>
          <a:r>
            <a:rPr lang="en-US" sz="1800" dirty="0"/>
            <a:t> </a:t>
          </a:r>
          <a:r>
            <a:rPr lang="en-US" sz="1800" dirty="0" err="1"/>
            <a:t>Penghasilan</a:t>
          </a:r>
          <a:endParaRPr lang="en-US" sz="1800" dirty="0"/>
        </a:p>
      </dgm:t>
    </dgm:pt>
    <dgm:pt modelId="{8667B5A9-21BB-44AD-B554-DC5092AD468E}" type="parTrans" cxnId="{CBF2E612-348C-4672-859A-E5681CBC8B4A}">
      <dgm:prSet/>
      <dgm:spPr/>
      <dgm:t>
        <a:bodyPr/>
        <a:lstStyle/>
        <a:p>
          <a:endParaRPr lang="en-US" sz="1800"/>
        </a:p>
      </dgm:t>
    </dgm:pt>
    <dgm:pt modelId="{F4CFF56F-59B9-4497-BAAF-8A6E76B66750}" type="sibTrans" cxnId="{CBF2E612-348C-4672-859A-E5681CBC8B4A}">
      <dgm:prSet/>
      <dgm:spPr/>
      <dgm:t>
        <a:bodyPr/>
        <a:lstStyle/>
        <a:p>
          <a:endParaRPr lang="en-US" sz="1800"/>
        </a:p>
      </dgm:t>
    </dgm:pt>
    <dgm:pt modelId="{759670C3-A3EA-4396-A794-F93461AFFD1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16 </a:t>
          </a:r>
          <a:r>
            <a:rPr lang="en-US" sz="1800" dirty="0" err="1"/>
            <a:t>Transaksi</a:t>
          </a:r>
          <a:r>
            <a:rPr lang="en-US" sz="1800" dirty="0"/>
            <a:t> </a:t>
          </a:r>
          <a:r>
            <a:rPr lang="en-US" sz="1800" dirty="0" err="1"/>
            <a:t>dalam</a:t>
          </a:r>
          <a:r>
            <a:rPr lang="en-US" sz="1800" dirty="0"/>
            <a:t> Mata </a:t>
          </a:r>
          <a:r>
            <a:rPr lang="en-US" sz="1800" dirty="0" err="1"/>
            <a:t>Uang</a:t>
          </a:r>
          <a:r>
            <a:rPr lang="en-US" sz="1800" dirty="0"/>
            <a:t> </a:t>
          </a:r>
          <a:r>
            <a:rPr lang="en-US" sz="1800" dirty="0" err="1"/>
            <a:t>Asing</a:t>
          </a:r>
          <a:endParaRPr lang="en-US" sz="1800" dirty="0"/>
        </a:p>
      </dgm:t>
    </dgm:pt>
    <dgm:pt modelId="{64F05597-64B6-48D1-A661-37EFBB391F34}" type="parTrans" cxnId="{C4EAC70C-9329-45F7-AC05-20B74A32B537}">
      <dgm:prSet/>
      <dgm:spPr/>
      <dgm:t>
        <a:bodyPr/>
        <a:lstStyle/>
        <a:p>
          <a:endParaRPr lang="en-US" sz="1800"/>
        </a:p>
      </dgm:t>
    </dgm:pt>
    <dgm:pt modelId="{06AC245E-159B-4B80-AB30-9E37AEE37969}" type="sibTrans" cxnId="{C4EAC70C-9329-45F7-AC05-20B74A32B537}">
      <dgm:prSet/>
      <dgm:spPr/>
      <dgm:t>
        <a:bodyPr/>
        <a:lstStyle/>
        <a:p>
          <a:endParaRPr lang="en-US" sz="1800"/>
        </a:p>
      </dgm:t>
    </dgm:pt>
    <dgm:pt modelId="{692EAB3B-21E8-48D0-9FB2-79404F09043D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17 </a:t>
          </a:r>
          <a:r>
            <a:rPr lang="en-US" sz="1800" dirty="0" err="1"/>
            <a:t>Ketentuan</a:t>
          </a:r>
          <a:r>
            <a:rPr lang="en-US" sz="1800" dirty="0"/>
            <a:t> </a:t>
          </a:r>
          <a:r>
            <a:rPr lang="en-US" sz="1800" dirty="0" err="1"/>
            <a:t>Transisi</a:t>
          </a:r>
          <a:r>
            <a:rPr lang="en-US" sz="1800" dirty="0"/>
            <a:t> </a:t>
          </a:r>
        </a:p>
      </dgm:t>
    </dgm:pt>
    <dgm:pt modelId="{095D3632-11AD-4FA9-AE33-67E63757D65D}" type="parTrans" cxnId="{C996AACB-19E9-454F-889D-448CF3D465D1}">
      <dgm:prSet/>
      <dgm:spPr/>
      <dgm:t>
        <a:bodyPr/>
        <a:lstStyle/>
        <a:p>
          <a:endParaRPr lang="en-US" sz="1800"/>
        </a:p>
      </dgm:t>
    </dgm:pt>
    <dgm:pt modelId="{1E5D99D3-D947-4373-9BE5-DF6BD8274F66}" type="sibTrans" cxnId="{C996AACB-19E9-454F-889D-448CF3D465D1}">
      <dgm:prSet/>
      <dgm:spPr/>
      <dgm:t>
        <a:bodyPr/>
        <a:lstStyle/>
        <a:p>
          <a:endParaRPr lang="en-US" sz="1800"/>
        </a:p>
      </dgm:t>
    </dgm:pt>
    <dgm:pt modelId="{C87EDAC1-7B5D-4F66-A88A-52876CA118F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Bab 18 </a:t>
          </a:r>
          <a:r>
            <a:rPr lang="en-US" sz="1800" dirty="0" err="1"/>
            <a:t>Tanggal</a:t>
          </a:r>
          <a:r>
            <a:rPr lang="en-US" sz="1800" dirty="0"/>
            <a:t> </a:t>
          </a:r>
          <a:r>
            <a:rPr lang="en-US" sz="1800" dirty="0" err="1"/>
            <a:t>Efektif</a:t>
          </a:r>
          <a:endParaRPr lang="en-US" sz="1800" dirty="0"/>
        </a:p>
      </dgm:t>
    </dgm:pt>
    <dgm:pt modelId="{1FA323E5-3263-4F1E-8CE9-9536D623DF6F}" type="parTrans" cxnId="{FF6F743E-F05A-4A13-9629-A65F24D513FA}">
      <dgm:prSet/>
      <dgm:spPr/>
      <dgm:t>
        <a:bodyPr/>
        <a:lstStyle/>
        <a:p>
          <a:endParaRPr lang="en-US" sz="1800"/>
        </a:p>
      </dgm:t>
    </dgm:pt>
    <dgm:pt modelId="{57E0DFAB-66CE-4669-8A5F-AAE01B19C546}" type="sibTrans" cxnId="{FF6F743E-F05A-4A13-9629-A65F24D513FA}">
      <dgm:prSet/>
      <dgm:spPr/>
      <dgm:t>
        <a:bodyPr/>
        <a:lstStyle/>
        <a:p>
          <a:endParaRPr lang="en-US" sz="1800"/>
        </a:p>
      </dgm:t>
    </dgm:pt>
    <dgm:pt modelId="{8B46234E-A6B9-423F-9AB8-25FCCBD4B9EC}" type="pres">
      <dgm:prSet presAssocID="{F8703E89-BB6D-49EE-8E1D-E93F867D4D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AB4119-B58B-4C60-821F-7E3DC0FDE198}" type="pres">
      <dgm:prSet presAssocID="{58744F00-8389-428A-8DEE-786F5B75F80D}" presName="node" presStyleLbl="node1" presStyleIdx="0" presStyleCnt="2" custScaleX="134223" custLinFactNeighborX="408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B7223-9B09-4377-A1BF-814B76618C44}" type="pres">
      <dgm:prSet presAssocID="{D59ACEB2-8C44-4240-A904-5069C9253DA2}" presName="sibTrans" presStyleCnt="0"/>
      <dgm:spPr/>
    </dgm:pt>
    <dgm:pt modelId="{FBF3E806-9477-47C6-AEB8-36BA74D7A8AD}" type="pres">
      <dgm:prSet presAssocID="{06A478E9-A1AC-413D-B741-1BB60C63DE18}" presName="node" presStyleLbl="node1" presStyleIdx="1" presStyleCnt="2" custScaleX="130133" custLinFactNeighborX="-886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8FD5D7-B8FF-4131-A4B7-EFC3DAAB3A17}" srcId="{58744F00-8389-428A-8DEE-786F5B75F80D}" destId="{DAD8046B-88A3-46D7-8118-DF7F3EDA7F70}" srcOrd="1" destOrd="0" parTransId="{D811F260-5C7B-489E-80E9-AB61892CA944}" sibTransId="{7500AEBB-E5C3-4824-9AE3-DD2A92E86BA4}"/>
    <dgm:cxn modelId="{68D22B59-8627-47A2-BC56-EED83C66CEF0}" type="presOf" srcId="{759670C3-A3EA-4396-A794-F93461AFFD16}" destId="{FBF3E806-9477-47C6-AEB8-36BA74D7A8AD}" srcOrd="0" destOrd="7" presId="urn:microsoft.com/office/officeart/2005/8/layout/hList6"/>
    <dgm:cxn modelId="{FF6F743E-F05A-4A13-9629-A65F24D513FA}" srcId="{06A478E9-A1AC-413D-B741-1BB60C63DE18}" destId="{C87EDAC1-7B5D-4F66-A88A-52876CA118FE}" srcOrd="8" destOrd="0" parTransId="{1FA323E5-3263-4F1E-8CE9-9536D623DF6F}" sibTransId="{57E0DFAB-66CE-4669-8A5F-AAE01B19C546}"/>
    <dgm:cxn modelId="{199E308F-CD87-406B-850F-99AC2FF41352}" type="presOf" srcId="{E207D339-B22B-4580-877C-4E6AEF61796F}" destId="{D5AB4119-B58B-4C60-821F-7E3DC0FDE198}" srcOrd="0" destOrd="3" presId="urn:microsoft.com/office/officeart/2005/8/layout/hList6"/>
    <dgm:cxn modelId="{A657DEB1-69FF-47A1-8907-347840B8B5D5}" srcId="{06A478E9-A1AC-413D-B741-1BB60C63DE18}" destId="{A4310E36-4FBA-44C4-B86F-07BA49D48C95}" srcOrd="3" destOrd="0" parTransId="{2140D67E-3A21-4C8D-B309-879D44A1DB6C}" sibTransId="{851C571C-5C75-4C0B-9864-F78B96A0FBC6}"/>
    <dgm:cxn modelId="{77F5DEE5-37FA-40F5-AC50-6D53B9388A60}" type="presOf" srcId="{692EAB3B-21E8-48D0-9FB2-79404F09043D}" destId="{FBF3E806-9477-47C6-AEB8-36BA74D7A8AD}" srcOrd="0" destOrd="8" presId="urn:microsoft.com/office/officeart/2005/8/layout/hList6"/>
    <dgm:cxn modelId="{4805C731-C314-44B4-B4BE-CD4FA80A7BDB}" srcId="{58744F00-8389-428A-8DEE-786F5B75F80D}" destId="{4BC55EA0-9F52-4DE3-BFE1-44439A178225}" srcOrd="3" destOrd="0" parTransId="{CEFB6571-6843-456D-9688-52E6CC04CC3A}" sibTransId="{5484BD0C-300E-4370-928F-846724A5B29F}"/>
    <dgm:cxn modelId="{9AA7A949-DA74-4E98-BEE7-D39A4119499E}" type="presOf" srcId="{F8703E89-BB6D-49EE-8E1D-E93F867D4D72}" destId="{8B46234E-A6B9-423F-9AB8-25FCCBD4B9EC}" srcOrd="0" destOrd="0" presId="urn:microsoft.com/office/officeart/2005/8/layout/hList6"/>
    <dgm:cxn modelId="{BF60A1BD-DDEA-4408-A2E3-8CA541757105}" srcId="{58744F00-8389-428A-8DEE-786F5B75F80D}" destId="{28DE0445-0C7C-4ADC-98D7-1BFE22A0C30E}" srcOrd="8" destOrd="0" parTransId="{1A214742-1136-4DDA-90BE-4D2A234B7F52}" sibTransId="{9D24276A-B5BA-4A8B-BA10-0E310369B266}"/>
    <dgm:cxn modelId="{47A3A44B-ECF4-4DB0-B2BA-86C96ACF7B30}" type="presOf" srcId="{C467BC97-6AAF-4CD4-BECA-6F72CDC54EED}" destId="{D5AB4119-B58B-4C60-821F-7E3DC0FDE198}" srcOrd="0" destOrd="7" presId="urn:microsoft.com/office/officeart/2005/8/layout/hList6"/>
    <dgm:cxn modelId="{BB028BE6-39FF-4E95-AE5D-2FAD4690D29D}" type="presOf" srcId="{28DE0445-0C7C-4ADC-98D7-1BFE22A0C30E}" destId="{D5AB4119-B58B-4C60-821F-7E3DC0FDE198}" srcOrd="0" destOrd="9" presId="urn:microsoft.com/office/officeart/2005/8/layout/hList6"/>
    <dgm:cxn modelId="{321E047C-3582-439F-9EE8-01FDE0FFAE70}" srcId="{06A478E9-A1AC-413D-B741-1BB60C63DE18}" destId="{702F460D-6276-4797-96B5-CE0B8A150065}" srcOrd="4" destOrd="0" parTransId="{AC23D28D-C99A-42B7-B0F3-CCBE9882ED3F}" sibTransId="{9E9942CB-DBEC-42DD-8CD7-55FE5B67BAFD}"/>
    <dgm:cxn modelId="{73E01170-A7DD-48D3-A9EC-A912B8E154A9}" srcId="{06A478E9-A1AC-413D-B741-1BB60C63DE18}" destId="{78ED1C65-11F8-45A9-B82F-E649E50B28DE}" srcOrd="1" destOrd="0" parTransId="{D8DC9E05-23F0-49E7-860D-39C53FCB13BB}" sibTransId="{937BEAF5-3FD4-446B-87C9-592B1FCBE8B3}"/>
    <dgm:cxn modelId="{D3880599-6563-4C3B-A435-DD04E468553D}" srcId="{F8703E89-BB6D-49EE-8E1D-E93F867D4D72}" destId="{58744F00-8389-428A-8DEE-786F5B75F80D}" srcOrd="0" destOrd="0" parTransId="{419DE6A3-3E12-407F-8496-1310F5CFD306}" sibTransId="{D59ACEB2-8C44-4240-A904-5069C9253DA2}"/>
    <dgm:cxn modelId="{C996AACB-19E9-454F-889D-448CF3D465D1}" srcId="{06A478E9-A1AC-413D-B741-1BB60C63DE18}" destId="{692EAB3B-21E8-48D0-9FB2-79404F09043D}" srcOrd="7" destOrd="0" parTransId="{095D3632-11AD-4FA9-AE33-67E63757D65D}" sibTransId="{1E5D99D3-D947-4373-9BE5-DF6BD8274F66}"/>
    <dgm:cxn modelId="{DF5B1B47-21C1-4F79-8410-2AFF44C231EA}" srcId="{06A478E9-A1AC-413D-B741-1BB60C63DE18}" destId="{0E1E3C81-241C-4278-B202-ACA69439CF6D}" srcOrd="0" destOrd="0" parTransId="{AB6F97B9-5495-4FF3-89CF-05021C115C90}" sibTransId="{DB9F60A3-7E50-4E25-B78F-F6B541C20333}"/>
    <dgm:cxn modelId="{DBBA8FD7-70DB-43F0-B396-E6041614609F}" type="presOf" srcId="{58744F00-8389-428A-8DEE-786F5B75F80D}" destId="{D5AB4119-B58B-4C60-821F-7E3DC0FDE198}" srcOrd="0" destOrd="0" presId="urn:microsoft.com/office/officeart/2005/8/layout/hList6"/>
    <dgm:cxn modelId="{8DA08043-E4C5-47C6-A5B8-2C43BAEA5E33}" srcId="{58744F00-8389-428A-8DEE-786F5B75F80D}" destId="{D492FD2C-7CF4-47CC-8C10-488291C1D584}" srcOrd="0" destOrd="0" parTransId="{84B8F128-F611-4C1A-9844-3D7D7A3B86E8}" sibTransId="{995AAF5C-0F7A-4667-A7AC-B26B758AF6A7}"/>
    <dgm:cxn modelId="{5D9BF2EC-1583-4FAC-B20A-8C038034D23A}" type="presOf" srcId="{78ED1C65-11F8-45A9-B82F-E649E50B28DE}" destId="{FBF3E806-9477-47C6-AEB8-36BA74D7A8AD}" srcOrd="0" destOrd="2" presId="urn:microsoft.com/office/officeart/2005/8/layout/hList6"/>
    <dgm:cxn modelId="{C52C02AC-FE16-4987-BC47-FEF1482DCF43}" type="presOf" srcId="{3A0A59C4-2432-46BA-A0AF-562C2D399E69}" destId="{D5AB4119-B58B-4C60-821F-7E3DC0FDE198}" srcOrd="0" destOrd="8" presId="urn:microsoft.com/office/officeart/2005/8/layout/hList6"/>
    <dgm:cxn modelId="{419DDA30-EEAA-47B1-81FF-124559FA7A65}" type="presOf" srcId="{C7191D4A-A80F-4624-BF02-432FAA8D4E0B}" destId="{D5AB4119-B58B-4C60-821F-7E3DC0FDE198}" srcOrd="0" destOrd="6" presId="urn:microsoft.com/office/officeart/2005/8/layout/hList6"/>
    <dgm:cxn modelId="{3C87EA8E-D86E-4868-9B65-6B79F83CA4BC}" type="presOf" srcId="{6DF1356B-956D-4B14-A02E-202A9EC98CBA}" destId="{D5AB4119-B58B-4C60-821F-7E3DC0FDE198}" srcOrd="0" destOrd="5" presId="urn:microsoft.com/office/officeart/2005/8/layout/hList6"/>
    <dgm:cxn modelId="{B425F8BC-6220-4292-ACF4-7A903E9DDABD}" type="presOf" srcId="{C87EDAC1-7B5D-4F66-A88A-52876CA118FE}" destId="{FBF3E806-9477-47C6-AEB8-36BA74D7A8AD}" srcOrd="0" destOrd="9" presId="urn:microsoft.com/office/officeart/2005/8/layout/hList6"/>
    <dgm:cxn modelId="{7F7E7909-D03A-4D84-B5D6-20B0D6247D8D}" srcId="{58744F00-8389-428A-8DEE-786F5B75F80D}" destId="{C7191D4A-A80F-4624-BF02-432FAA8D4E0B}" srcOrd="5" destOrd="0" parTransId="{86A096E3-EEBC-40AF-95C5-4759D80DF090}" sibTransId="{E0E38912-5E89-4EA5-9622-28475A24C045}"/>
    <dgm:cxn modelId="{389B047F-3CDC-4518-A962-711AED2CDDA2}" srcId="{58744F00-8389-428A-8DEE-786F5B75F80D}" destId="{6DF1356B-956D-4B14-A02E-202A9EC98CBA}" srcOrd="4" destOrd="0" parTransId="{8163FA20-4D30-4036-AF3D-CA3102C2D939}" sibTransId="{F1B593EF-5B34-4380-B3D1-BEC905F9E8FD}"/>
    <dgm:cxn modelId="{631BBEAD-C503-48D3-A4A1-1F0D38B58898}" type="presOf" srcId="{06A478E9-A1AC-413D-B741-1BB60C63DE18}" destId="{FBF3E806-9477-47C6-AEB8-36BA74D7A8AD}" srcOrd="0" destOrd="0" presId="urn:microsoft.com/office/officeart/2005/8/layout/hList6"/>
    <dgm:cxn modelId="{182C3FCE-4794-4C81-A071-B0F40A0E6387}" type="presOf" srcId="{702F460D-6276-4797-96B5-CE0B8A150065}" destId="{FBF3E806-9477-47C6-AEB8-36BA74D7A8AD}" srcOrd="0" destOrd="5" presId="urn:microsoft.com/office/officeart/2005/8/layout/hList6"/>
    <dgm:cxn modelId="{1DBA8AAB-2B71-4961-92D9-9AA6F3FB473D}" type="presOf" srcId="{DAD8046B-88A3-46D7-8118-DF7F3EDA7F70}" destId="{D5AB4119-B58B-4C60-821F-7E3DC0FDE198}" srcOrd="0" destOrd="2" presId="urn:microsoft.com/office/officeart/2005/8/layout/hList6"/>
    <dgm:cxn modelId="{D090764D-AD92-40FE-B15B-0BD767FE53ED}" srcId="{58744F00-8389-428A-8DEE-786F5B75F80D}" destId="{C467BC97-6AAF-4CD4-BECA-6F72CDC54EED}" srcOrd="6" destOrd="0" parTransId="{7B06D88A-958D-42B9-BB86-1B2BCC0BD380}" sibTransId="{9E4D6E3A-4E2B-4470-96C2-2B5C1527A53B}"/>
    <dgm:cxn modelId="{CBF2E612-348C-4672-859A-E5681CBC8B4A}" srcId="{06A478E9-A1AC-413D-B741-1BB60C63DE18}" destId="{ADBE523C-D641-4F3A-9FB5-DA66408099D3}" srcOrd="5" destOrd="0" parTransId="{8667B5A9-21BB-44AD-B554-DC5092AD468E}" sibTransId="{F4CFF56F-59B9-4497-BAAF-8A6E76B66750}"/>
    <dgm:cxn modelId="{ACDCC3C4-AD81-4383-8B22-4E17FDE21F19}" type="presOf" srcId="{0E1E3C81-241C-4278-B202-ACA69439CF6D}" destId="{FBF3E806-9477-47C6-AEB8-36BA74D7A8AD}" srcOrd="0" destOrd="1" presId="urn:microsoft.com/office/officeart/2005/8/layout/hList6"/>
    <dgm:cxn modelId="{8A1A8324-AFF9-489D-81AD-F77858963560}" srcId="{06A478E9-A1AC-413D-B741-1BB60C63DE18}" destId="{15318510-1AFB-4307-8104-893D0ABD294A}" srcOrd="2" destOrd="0" parTransId="{546AF3C4-1F26-4C6F-A17E-746D1EF27582}" sibTransId="{E04D1469-8F8F-4963-A401-BEC3201D7449}"/>
    <dgm:cxn modelId="{480B1108-6A86-406D-8ED0-1C7831CFD112}" type="presOf" srcId="{ADBE523C-D641-4F3A-9FB5-DA66408099D3}" destId="{FBF3E806-9477-47C6-AEB8-36BA74D7A8AD}" srcOrd="0" destOrd="6" presId="urn:microsoft.com/office/officeart/2005/8/layout/hList6"/>
    <dgm:cxn modelId="{C4EAC70C-9329-45F7-AC05-20B74A32B537}" srcId="{06A478E9-A1AC-413D-B741-1BB60C63DE18}" destId="{759670C3-A3EA-4396-A794-F93461AFFD16}" srcOrd="6" destOrd="0" parTransId="{64F05597-64B6-48D1-A661-37EFBB391F34}" sibTransId="{06AC245E-159B-4B80-AB30-9E37AEE37969}"/>
    <dgm:cxn modelId="{BF5F963C-5408-49B2-AF17-232209D34562}" srcId="{58744F00-8389-428A-8DEE-786F5B75F80D}" destId="{3A0A59C4-2432-46BA-A0AF-562C2D399E69}" srcOrd="7" destOrd="0" parTransId="{9F388AD8-07E1-48D8-A03E-6D623FAFEDA6}" sibTransId="{2F7B885E-4611-4E9F-9065-120704055F81}"/>
    <dgm:cxn modelId="{58EDD30F-08A0-4A5E-81AE-F88D24F69627}" type="presOf" srcId="{15318510-1AFB-4307-8104-893D0ABD294A}" destId="{FBF3E806-9477-47C6-AEB8-36BA74D7A8AD}" srcOrd="0" destOrd="3" presId="urn:microsoft.com/office/officeart/2005/8/layout/hList6"/>
    <dgm:cxn modelId="{0A0B05A0-D050-44C8-B591-F3CD57E5C473}" type="presOf" srcId="{D492FD2C-7CF4-47CC-8C10-488291C1D584}" destId="{D5AB4119-B58B-4C60-821F-7E3DC0FDE198}" srcOrd="0" destOrd="1" presId="urn:microsoft.com/office/officeart/2005/8/layout/hList6"/>
    <dgm:cxn modelId="{29134611-59F9-4E2C-BBF8-C43301EC481B}" srcId="{58744F00-8389-428A-8DEE-786F5B75F80D}" destId="{E207D339-B22B-4580-877C-4E6AEF61796F}" srcOrd="2" destOrd="0" parTransId="{0F153494-8B2B-4FE1-A974-B64A1A71357F}" sibTransId="{A2FED197-A676-4B5E-9A62-05AF9715E74F}"/>
    <dgm:cxn modelId="{9C278D67-82BB-4151-8F89-4D8069C832A1}" srcId="{F8703E89-BB6D-49EE-8E1D-E93F867D4D72}" destId="{06A478E9-A1AC-413D-B741-1BB60C63DE18}" srcOrd="1" destOrd="0" parTransId="{E65C2E7A-50CE-4113-9476-F1493B80729E}" sibTransId="{E93B276A-9A27-4634-A3A2-539DC8BC42E1}"/>
    <dgm:cxn modelId="{FA078B12-26C6-485C-A14E-3A98A9D95AD3}" type="presOf" srcId="{4BC55EA0-9F52-4DE3-BFE1-44439A178225}" destId="{D5AB4119-B58B-4C60-821F-7E3DC0FDE198}" srcOrd="0" destOrd="4" presId="urn:microsoft.com/office/officeart/2005/8/layout/hList6"/>
    <dgm:cxn modelId="{5CF6273A-A162-4890-9AA3-FAE5E4792BE6}" type="presOf" srcId="{A4310E36-4FBA-44C4-B86F-07BA49D48C95}" destId="{FBF3E806-9477-47C6-AEB8-36BA74D7A8AD}" srcOrd="0" destOrd="4" presId="urn:microsoft.com/office/officeart/2005/8/layout/hList6"/>
    <dgm:cxn modelId="{BFA2C64E-ECE7-4117-BEC4-EED327CD5A4B}" type="presParOf" srcId="{8B46234E-A6B9-423F-9AB8-25FCCBD4B9EC}" destId="{D5AB4119-B58B-4C60-821F-7E3DC0FDE198}" srcOrd="0" destOrd="0" presId="urn:microsoft.com/office/officeart/2005/8/layout/hList6"/>
    <dgm:cxn modelId="{D857EE44-A12A-421B-B51D-78C77018633E}" type="presParOf" srcId="{8B46234E-A6B9-423F-9AB8-25FCCBD4B9EC}" destId="{512B7223-9B09-4377-A1BF-814B76618C44}" srcOrd="1" destOrd="0" presId="urn:microsoft.com/office/officeart/2005/8/layout/hList6"/>
    <dgm:cxn modelId="{313E48B2-4D89-4C5D-BCD7-ECBD1F6D16CE}" type="presParOf" srcId="{8B46234E-A6B9-423F-9AB8-25FCCBD4B9EC}" destId="{FBF3E806-9477-47C6-AEB8-36BA74D7A8AD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id-ID"/>
        </a:p>
      </dgm:t>
    </dgm:pt>
    <dgm:pt modelId="{23E6E9D5-BC67-4089-A42B-519596B48F77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err="1"/>
            <a:t>Laporan</a:t>
          </a:r>
          <a:r>
            <a:rPr lang="en-US" sz="2000" b="1" dirty="0"/>
            <a:t> </a:t>
          </a:r>
          <a:r>
            <a:rPr lang="en-US" sz="2000" b="1" dirty="0" err="1"/>
            <a:t>Keuangan</a:t>
          </a:r>
          <a:r>
            <a:rPr lang="en-US" sz="2000" b="1" dirty="0"/>
            <a:t> </a:t>
          </a:r>
          <a:r>
            <a:rPr lang="en-US" sz="2000" b="1" dirty="0" err="1"/>
            <a:t>menurut</a:t>
          </a:r>
          <a:r>
            <a:rPr lang="en-US" sz="2000" b="1" dirty="0"/>
            <a:t> SAP </a:t>
          </a:r>
          <a:r>
            <a:rPr lang="en-US" sz="2000" b="1" dirty="0" err="1"/>
            <a:t>Akrual</a:t>
          </a:r>
          <a:endParaRPr lang="id-ID" sz="20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20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2000"/>
        </a:p>
      </dgm:t>
    </dgm:pt>
    <dgm:pt modelId="{5926CB5A-711B-4091-9E6A-6225675D02CA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Operasional</a:t>
          </a:r>
          <a:endParaRPr lang="id-ID" sz="2000" dirty="0"/>
        </a:p>
      </dgm:t>
    </dgm:pt>
    <dgm:pt modelId="{A085CF30-A4B3-4998-996A-BD2F14B5DAF1}" type="par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B77B8BF9-51FF-4A69-88A1-D8E4F88C1782}" type="sib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130038BA-4770-4438-A8AC-1136BA61E50B}">
      <dgm:prSet custT="1"/>
      <dgm:spPr>
        <a:solidFill>
          <a:srgbClr val="C800C8"/>
        </a:solidFill>
        <a:ln>
          <a:solidFill>
            <a:srgbClr val="B587ED"/>
          </a:solidFill>
        </a:ln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err="1"/>
            <a:t>Laporan</a:t>
          </a:r>
          <a:r>
            <a:rPr lang="en-US" sz="2000" b="1" dirty="0"/>
            <a:t> </a:t>
          </a:r>
          <a:r>
            <a:rPr lang="en-US" sz="2000" b="1" dirty="0" err="1"/>
            <a:t>Desa</a:t>
          </a:r>
          <a:endParaRPr lang="id-ID" sz="2000" b="1" dirty="0"/>
        </a:p>
      </dgm:t>
    </dgm:pt>
    <dgm:pt modelId="{B4896F00-BA3E-4D3D-9AD0-57A5F19FD2B2}" type="parTrans" cxnId="{08508C53-AAD4-4451-B06A-B4E54E4764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E9725AC1-6D56-49FE-A471-AA030FA2B24C}" type="sibTrans" cxnId="{08508C53-AAD4-4451-B06A-B4E54E4764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321D0C04-A5BD-46D3-B47E-36286B51B0F0}">
      <dgm:prSet custT="1"/>
      <dgm:spPr>
        <a:ln>
          <a:solidFill>
            <a:srgbClr val="B587ED"/>
          </a:solidFill>
        </a:ln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Realisasi</a:t>
          </a:r>
          <a:r>
            <a:rPr lang="en-US" sz="2000" dirty="0"/>
            <a:t> </a:t>
          </a:r>
          <a:r>
            <a:rPr lang="en-US" sz="2000" dirty="0" err="1"/>
            <a:t>Anggaran</a:t>
          </a:r>
          <a:r>
            <a:rPr lang="en-US" sz="2000" dirty="0"/>
            <a:t> </a:t>
          </a:r>
          <a:r>
            <a:rPr lang="en-US" sz="2000" dirty="0" err="1"/>
            <a:t>Desa</a:t>
          </a:r>
          <a:endParaRPr lang="id-ID" sz="2000" dirty="0"/>
        </a:p>
      </dgm:t>
    </dgm:pt>
    <dgm:pt modelId="{BEDD63C1-3B61-45F3-A989-64D941407D20}" type="parTrans" cxnId="{83ECF554-120A-455F-A88C-EBFFBDE3DF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1FE7C7A0-FD52-4C9C-AC09-0F73340022DD}" type="sibTrans" cxnId="{83ECF554-120A-455F-A88C-EBFFBDE3DF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000"/>
        </a:p>
      </dgm:t>
    </dgm:pt>
    <dgm:pt modelId="{44287C46-33FD-4AA2-AE34-8DB22F965803}">
      <dgm:prSet custT="1"/>
      <dgm:spPr>
        <a:ln>
          <a:solidFill>
            <a:srgbClr val="B587ED"/>
          </a:solidFill>
        </a:ln>
      </dgm:spPr>
      <dgm:t>
        <a:bodyPr/>
        <a:lstStyle/>
        <a:p>
          <a:r>
            <a:rPr lang="en-US" sz="2000" dirty="0" err="1"/>
            <a:t>Neraca</a:t>
          </a:r>
          <a:r>
            <a:rPr lang="en-US" sz="2000" dirty="0"/>
            <a:t> </a:t>
          </a:r>
          <a:r>
            <a:rPr lang="en-US" sz="2000" dirty="0" err="1"/>
            <a:t>Desa</a:t>
          </a:r>
          <a:endParaRPr lang="en-US" sz="2000" dirty="0"/>
        </a:p>
      </dgm:t>
    </dgm:pt>
    <dgm:pt modelId="{45186FFA-2B9A-40F5-B8B3-0638A70C50D0}" type="parTrans" cxnId="{BEFF1421-92AC-4C28-BF9D-DF2591FE44E2}">
      <dgm:prSet/>
      <dgm:spPr/>
      <dgm:t>
        <a:bodyPr/>
        <a:lstStyle/>
        <a:p>
          <a:endParaRPr lang="en-US" sz="2000"/>
        </a:p>
      </dgm:t>
    </dgm:pt>
    <dgm:pt modelId="{B5CB90BC-8816-4CE6-A95F-6DFE45CC70FE}" type="sibTrans" cxnId="{BEFF1421-92AC-4C28-BF9D-DF2591FE44E2}">
      <dgm:prSet/>
      <dgm:spPr/>
      <dgm:t>
        <a:bodyPr/>
        <a:lstStyle/>
        <a:p>
          <a:endParaRPr lang="en-US" sz="2000"/>
        </a:p>
      </dgm:t>
    </dgm:pt>
    <dgm:pt modelId="{28FB8ED6-48B3-4DB5-9366-C9CAB4EF0FCD}">
      <dgm:prSet custT="1"/>
      <dgm:spPr>
        <a:ln>
          <a:solidFill>
            <a:srgbClr val="B587ED"/>
          </a:solidFill>
        </a:ln>
      </dgm:spPr>
      <dgm:t>
        <a:bodyPr/>
        <a:lstStyle/>
        <a:p>
          <a:r>
            <a:rPr lang="en-US" sz="2000" dirty="0" err="1"/>
            <a:t>Catatan</a:t>
          </a:r>
          <a:r>
            <a:rPr lang="en-US" sz="2000" dirty="0"/>
            <a:t> </a:t>
          </a:r>
          <a:r>
            <a:rPr lang="en-US" sz="2000" dirty="0" err="1"/>
            <a:t>atas</a:t>
          </a:r>
          <a:r>
            <a:rPr lang="en-US" sz="2000" dirty="0"/>
            <a:t> </a:t>
          </a: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Keuangan</a:t>
          </a:r>
          <a:r>
            <a:rPr lang="en-US" sz="2000" dirty="0"/>
            <a:t> </a:t>
          </a:r>
          <a:r>
            <a:rPr lang="en-US" sz="2000" dirty="0" err="1"/>
            <a:t>Desa</a:t>
          </a:r>
          <a:endParaRPr lang="en-US" sz="2000" dirty="0"/>
        </a:p>
      </dgm:t>
    </dgm:pt>
    <dgm:pt modelId="{1DB8F57C-D18C-4615-BE56-977821AA8FE4}" type="parTrans" cxnId="{4BA7FAA4-BABD-4E9F-98A1-AD39DB2263E8}">
      <dgm:prSet/>
      <dgm:spPr/>
      <dgm:t>
        <a:bodyPr/>
        <a:lstStyle/>
        <a:p>
          <a:endParaRPr lang="en-US" sz="2000"/>
        </a:p>
      </dgm:t>
    </dgm:pt>
    <dgm:pt modelId="{4E0FC4B1-127F-4313-BDE1-18C5E0FE5A62}" type="sibTrans" cxnId="{4BA7FAA4-BABD-4E9F-98A1-AD39DB2263E8}">
      <dgm:prSet/>
      <dgm:spPr/>
      <dgm:t>
        <a:bodyPr/>
        <a:lstStyle/>
        <a:p>
          <a:endParaRPr lang="en-US" sz="2000"/>
        </a:p>
      </dgm:t>
    </dgm:pt>
    <dgm:pt modelId="{A86D9EDC-E903-464C-8385-D3C04EB18FCD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Neraca</a:t>
          </a:r>
          <a:endParaRPr lang="id-ID" sz="2000" dirty="0"/>
        </a:p>
      </dgm:t>
    </dgm:pt>
    <dgm:pt modelId="{97FE29FB-F048-4E66-B159-530C7B973C5F}" type="sibTrans" cxnId="{D9D55360-C093-4D1E-B395-73AB25190E84}">
      <dgm:prSet/>
      <dgm:spPr/>
      <dgm:t>
        <a:bodyPr/>
        <a:lstStyle/>
        <a:p>
          <a:endParaRPr lang="en-US" sz="2000"/>
        </a:p>
      </dgm:t>
    </dgm:pt>
    <dgm:pt modelId="{985330DF-1923-4B96-B9A3-E2474D69C8D4}" type="parTrans" cxnId="{D9D55360-C093-4D1E-B395-73AB25190E84}">
      <dgm:prSet/>
      <dgm:spPr/>
      <dgm:t>
        <a:bodyPr/>
        <a:lstStyle/>
        <a:p>
          <a:endParaRPr lang="en-US" sz="2000"/>
        </a:p>
      </dgm:t>
    </dgm:pt>
    <dgm:pt modelId="{F23962E2-5DC6-4F41-8B7C-267B685C1504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Perubahan</a:t>
          </a:r>
          <a:r>
            <a:rPr lang="en-US" sz="2000" dirty="0"/>
            <a:t> </a:t>
          </a:r>
          <a:r>
            <a:rPr lang="en-US" sz="2000" dirty="0" err="1"/>
            <a:t>Ekuitas</a:t>
          </a:r>
          <a:endParaRPr lang="id-ID" sz="2000" dirty="0"/>
        </a:p>
      </dgm:t>
    </dgm:pt>
    <dgm:pt modelId="{8B620C32-E9FF-4B82-B891-E70D4750C8E0}" type="sibTrans" cxnId="{9C6E1E98-944E-42EE-A0D6-CA60FF072F4A}">
      <dgm:prSet/>
      <dgm:spPr/>
      <dgm:t>
        <a:bodyPr/>
        <a:lstStyle/>
        <a:p>
          <a:endParaRPr lang="en-US" sz="2000"/>
        </a:p>
      </dgm:t>
    </dgm:pt>
    <dgm:pt modelId="{428EB0FA-AD1A-4FF4-B797-F8386BCCD8C8}" type="parTrans" cxnId="{9C6E1E98-944E-42EE-A0D6-CA60FF072F4A}">
      <dgm:prSet/>
      <dgm:spPr/>
      <dgm:t>
        <a:bodyPr/>
        <a:lstStyle/>
        <a:p>
          <a:endParaRPr lang="en-US" sz="2000"/>
        </a:p>
      </dgm:t>
    </dgm:pt>
    <dgm:pt modelId="{1729026A-D362-489C-ACCE-DB4C16318F0B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Arus</a:t>
          </a:r>
          <a:r>
            <a:rPr lang="en-US" sz="2000" dirty="0"/>
            <a:t> </a:t>
          </a:r>
          <a:r>
            <a:rPr lang="en-US" sz="2000" dirty="0" err="1"/>
            <a:t>Kas</a:t>
          </a:r>
          <a:endParaRPr lang="id-ID" sz="2000" dirty="0"/>
        </a:p>
      </dgm:t>
    </dgm:pt>
    <dgm:pt modelId="{1773105C-4181-48E9-9AD6-284C4AD32FC8}" type="sibTrans" cxnId="{D53BC406-0527-48DA-AAAB-7D26E4B29D5E}">
      <dgm:prSet/>
      <dgm:spPr/>
      <dgm:t>
        <a:bodyPr/>
        <a:lstStyle/>
        <a:p>
          <a:endParaRPr lang="en-US" sz="2000"/>
        </a:p>
      </dgm:t>
    </dgm:pt>
    <dgm:pt modelId="{8599F610-4F5F-4269-8511-6F8DE5593A65}" type="parTrans" cxnId="{D53BC406-0527-48DA-AAAB-7D26E4B29D5E}">
      <dgm:prSet/>
      <dgm:spPr/>
      <dgm:t>
        <a:bodyPr/>
        <a:lstStyle/>
        <a:p>
          <a:endParaRPr lang="en-US" sz="2000"/>
        </a:p>
      </dgm:t>
    </dgm:pt>
    <dgm:pt modelId="{7331549A-B97F-43BF-AA8E-48A622D13BE6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Catatan</a:t>
          </a:r>
          <a:r>
            <a:rPr lang="en-US" sz="2000" dirty="0"/>
            <a:t> </a:t>
          </a:r>
          <a:r>
            <a:rPr lang="en-US" sz="2000" dirty="0" err="1"/>
            <a:t>atas</a:t>
          </a:r>
          <a:r>
            <a:rPr lang="en-US" sz="2000" dirty="0"/>
            <a:t> </a:t>
          </a: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Keuangan</a:t>
          </a:r>
          <a:endParaRPr lang="id-ID" sz="2000" dirty="0"/>
        </a:p>
      </dgm:t>
    </dgm:pt>
    <dgm:pt modelId="{A501522F-F6AE-4563-9940-6AF9B60C2CA7}" type="parTrans" cxnId="{A3FE6175-3CC9-4BB5-842F-97274BCEBF07}">
      <dgm:prSet/>
      <dgm:spPr/>
      <dgm:t>
        <a:bodyPr/>
        <a:lstStyle/>
        <a:p>
          <a:endParaRPr lang="en-US" sz="1600"/>
        </a:p>
      </dgm:t>
    </dgm:pt>
    <dgm:pt modelId="{96725B8D-6744-43D9-BD1E-17A42CF0620B}" type="sibTrans" cxnId="{A3FE6175-3CC9-4BB5-842F-97274BCEBF07}">
      <dgm:prSet/>
      <dgm:spPr/>
      <dgm:t>
        <a:bodyPr/>
        <a:lstStyle/>
        <a:p>
          <a:endParaRPr lang="en-US" sz="1600"/>
        </a:p>
      </dgm:t>
    </dgm:pt>
    <dgm:pt modelId="{A7B18444-69E1-4179-98AF-AA00C354A1AB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Realisasi</a:t>
          </a:r>
          <a:r>
            <a:rPr lang="en-US" sz="2000" dirty="0"/>
            <a:t> </a:t>
          </a:r>
          <a:r>
            <a:rPr lang="en-US" sz="2000" dirty="0" err="1"/>
            <a:t>Anggaran</a:t>
          </a:r>
          <a:endParaRPr lang="id-ID" sz="2000" dirty="0"/>
        </a:p>
      </dgm:t>
    </dgm:pt>
    <dgm:pt modelId="{B87A3C12-263D-4C70-AD12-05E525E11758}" type="parTrans" cxnId="{C9C93A8E-F038-4230-B2C8-618610F50207}">
      <dgm:prSet/>
      <dgm:spPr/>
      <dgm:t>
        <a:bodyPr/>
        <a:lstStyle/>
        <a:p>
          <a:endParaRPr lang="en-US" sz="1600"/>
        </a:p>
      </dgm:t>
    </dgm:pt>
    <dgm:pt modelId="{300F9E6E-A84F-4E2C-BF3E-871DA90D91DB}" type="sibTrans" cxnId="{C9C93A8E-F038-4230-B2C8-618610F50207}">
      <dgm:prSet/>
      <dgm:spPr/>
      <dgm:t>
        <a:bodyPr/>
        <a:lstStyle/>
        <a:p>
          <a:endParaRPr lang="en-US" sz="1600"/>
        </a:p>
      </dgm:t>
    </dgm:pt>
    <dgm:pt modelId="{ACE96228-D551-4F9F-8283-E524D360E387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dirty="0" err="1"/>
            <a:t>Laporan</a:t>
          </a:r>
          <a:r>
            <a:rPr lang="en-US" sz="2000" dirty="0"/>
            <a:t> </a:t>
          </a:r>
          <a:r>
            <a:rPr lang="en-US" sz="2000" dirty="0" err="1"/>
            <a:t>Perubahan</a:t>
          </a:r>
          <a:r>
            <a:rPr lang="en-US" sz="2000" dirty="0"/>
            <a:t> SAL</a:t>
          </a:r>
          <a:endParaRPr lang="id-ID" sz="2000" dirty="0"/>
        </a:p>
      </dgm:t>
    </dgm:pt>
    <dgm:pt modelId="{5B2BEEA2-71BE-49BC-928E-38ACCCDD42A8}" type="parTrans" cxnId="{1BC24531-78E4-4013-9185-A275DBC8E475}">
      <dgm:prSet/>
      <dgm:spPr/>
      <dgm:t>
        <a:bodyPr/>
        <a:lstStyle/>
        <a:p>
          <a:endParaRPr lang="en-US" sz="1600"/>
        </a:p>
      </dgm:t>
    </dgm:pt>
    <dgm:pt modelId="{EDDF4A27-0027-4AF8-8F8B-359CE502125B}" type="sibTrans" cxnId="{1BC24531-78E4-4013-9185-A275DBC8E475}">
      <dgm:prSet/>
      <dgm:spPr/>
      <dgm:t>
        <a:bodyPr/>
        <a:lstStyle/>
        <a:p>
          <a:endParaRPr lang="en-US" sz="1600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253B25-4AF7-46CC-8432-C34A80606BBD}" type="pres">
      <dgm:prSet presAssocID="{23E6E9D5-BC67-4089-A42B-519596B48F77}" presName="parentLin" presStyleCnt="0"/>
      <dgm:spPr/>
    </dgm:pt>
    <dgm:pt modelId="{6AFD4409-5CC7-4837-ADD4-925EE9A65F6A}" type="pres">
      <dgm:prSet presAssocID="{23E6E9D5-BC67-4089-A42B-519596B48F77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113C0010-E81E-4DA4-801C-70A0E3ADEAF1}" type="pres">
      <dgm:prSet presAssocID="{23E6E9D5-BC67-4089-A42B-519596B48F77}" presName="parentText" presStyleLbl="node1" presStyleIdx="0" presStyleCnt="2" custScaleX="110006" custScaleY="1237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AD37E-AFF2-400C-9C3B-D7E7149A4A14}" type="pres">
      <dgm:prSet presAssocID="{23E6E9D5-BC67-4089-A42B-519596B48F77}" presName="negativeSpace" presStyleCnt="0"/>
      <dgm:spPr/>
    </dgm:pt>
    <dgm:pt modelId="{EA9D03B1-7D1E-4FEB-A633-05B9BA39473B}" type="pres">
      <dgm:prSet presAssocID="{23E6E9D5-BC67-4089-A42B-519596B48F77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66FC4A-5D7C-40F6-9EF0-05D3D57CBB3C}" type="pres">
      <dgm:prSet presAssocID="{21F40DC9-C442-46A0-AF63-5FE81A63038B}" presName="spaceBetweenRectangles" presStyleCnt="0"/>
      <dgm:spPr/>
    </dgm:pt>
    <dgm:pt modelId="{EBA138DA-C446-4087-998E-1584A010DCC6}" type="pres">
      <dgm:prSet presAssocID="{130038BA-4770-4438-A8AC-1136BA61E50B}" presName="parentLin" presStyleCnt="0"/>
      <dgm:spPr/>
    </dgm:pt>
    <dgm:pt modelId="{22093003-92A3-49F8-B1E5-54AD1F6C3B6B}" type="pres">
      <dgm:prSet presAssocID="{130038BA-4770-4438-A8AC-1136BA61E50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38145DCE-AF89-4ACB-BD84-0616AC709DB5}" type="pres">
      <dgm:prSet presAssocID="{130038BA-4770-4438-A8AC-1136BA61E50B}" presName="parentText" presStyleLbl="node1" presStyleIdx="1" presStyleCnt="2" custScaleX="110006" custScaleY="128477" custLinFactNeighborX="24825" custLinFactNeighborY="-39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825042-231A-465B-BA93-347CCA8DA2B7}" type="pres">
      <dgm:prSet presAssocID="{130038BA-4770-4438-A8AC-1136BA61E50B}" presName="negativeSpace" presStyleCnt="0"/>
      <dgm:spPr/>
    </dgm:pt>
    <dgm:pt modelId="{ABD14EDD-52F0-4270-99DC-DC55952B5C53}" type="pres">
      <dgm:prSet presAssocID="{130038BA-4770-4438-A8AC-1136BA61E50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508C53-AAD4-4451-B06A-B4E54E4764B4}" srcId="{93370860-9BE0-48D5-AF79-027673BC1268}" destId="{130038BA-4770-4438-A8AC-1136BA61E50B}" srcOrd="1" destOrd="0" parTransId="{B4896F00-BA3E-4D3D-9AD0-57A5F19FD2B2}" sibTransId="{E9725AC1-6D56-49FE-A471-AA030FA2B24C}"/>
    <dgm:cxn modelId="{4F9251E3-D83F-4C8A-85FE-04067E6E6554}" type="presOf" srcId="{93370860-9BE0-48D5-AF79-027673BC1268}" destId="{874BC7A7-330F-47B8-8E80-917A93B245A9}" srcOrd="0" destOrd="0" presId="urn:microsoft.com/office/officeart/2005/8/layout/list1"/>
    <dgm:cxn modelId="{C13CC54D-3D66-4496-886C-DA3B5C9283D2}" type="presOf" srcId="{130038BA-4770-4438-A8AC-1136BA61E50B}" destId="{38145DCE-AF89-4ACB-BD84-0616AC709DB5}" srcOrd="1" destOrd="0" presId="urn:microsoft.com/office/officeart/2005/8/layout/list1"/>
    <dgm:cxn modelId="{97D2024A-3423-4158-A7F0-A4A07AAFCCD5}" type="presOf" srcId="{1729026A-D362-489C-ACCE-DB4C16318F0B}" destId="{EA9D03B1-7D1E-4FEB-A633-05B9BA39473B}" srcOrd="0" destOrd="3" presId="urn:microsoft.com/office/officeart/2005/8/layout/list1"/>
    <dgm:cxn modelId="{5211D394-BD78-4A3E-A2D0-F39FE8FB5028}" type="presOf" srcId="{A7B18444-69E1-4179-98AF-AA00C354A1AB}" destId="{EA9D03B1-7D1E-4FEB-A633-05B9BA39473B}" srcOrd="0" destOrd="5" presId="urn:microsoft.com/office/officeart/2005/8/layout/list1"/>
    <dgm:cxn modelId="{A9B7FB54-26B5-4E2A-89CB-75121ED2355D}" type="presOf" srcId="{23E6E9D5-BC67-4089-A42B-519596B48F77}" destId="{113C0010-E81E-4DA4-801C-70A0E3ADEAF1}" srcOrd="1" destOrd="0" presId="urn:microsoft.com/office/officeart/2005/8/layout/list1"/>
    <dgm:cxn modelId="{9F254017-5972-48D3-9F04-82B5079D1DCA}" type="presOf" srcId="{F23962E2-5DC6-4F41-8B7C-267B685C1504}" destId="{EA9D03B1-7D1E-4FEB-A633-05B9BA39473B}" srcOrd="0" destOrd="2" presId="urn:microsoft.com/office/officeart/2005/8/layout/list1"/>
    <dgm:cxn modelId="{9C6E1E98-944E-42EE-A0D6-CA60FF072F4A}" srcId="{23E6E9D5-BC67-4089-A42B-519596B48F77}" destId="{F23962E2-5DC6-4F41-8B7C-267B685C1504}" srcOrd="2" destOrd="0" parTransId="{428EB0FA-AD1A-4FF4-B797-F8386BCCD8C8}" sibTransId="{8B620C32-E9FF-4B82-B891-E70D4750C8E0}"/>
    <dgm:cxn modelId="{5D4C1F52-91B7-45A8-80B2-786A0C3F6EC7}" type="presOf" srcId="{A86D9EDC-E903-464C-8385-D3C04EB18FCD}" destId="{EA9D03B1-7D1E-4FEB-A633-05B9BA39473B}" srcOrd="0" destOrd="1" presId="urn:microsoft.com/office/officeart/2005/8/layout/list1"/>
    <dgm:cxn modelId="{D53BC406-0527-48DA-AAAB-7D26E4B29D5E}" srcId="{23E6E9D5-BC67-4089-A42B-519596B48F77}" destId="{1729026A-D362-489C-ACCE-DB4C16318F0B}" srcOrd="3" destOrd="0" parTransId="{8599F610-4F5F-4269-8511-6F8DE5593A65}" sibTransId="{1773105C-4181-48E9-9AD6-284C4AD32FC8}"/>
    <dgm:cxn modelId="{4BA7FAA4-BABD-4E9F-98A1-AD39DB2263E8}" srcId="{130038BA-4770-4438-A8AC-1136BA61E50B}" destId="{28FB8ED6-48B3-4DB5-9366-C9CAB4EF0FCD}" srcOrd="2" destOrd="0" parTransId="{1DB8F57C-D18C-4615-BE56-977821AA8FE4}" sibTransId="{4E0FC4B1-127F-4313-BDE1-18C5E0FE5A62}"/>
    <dgm:cxn modelId="{5C442430-D7A5-4C86-BEE3-9F8126568BAD}" srcId="{23E6E9D5-BC67-4089-A42B-519596B48F77}" destId="{5926CB5A-711B-4091-9E6A-6225675D02CA}" srcOrd="0" destOrd="0" parTransId="{A085CF30-A4B3-4998-996A-BD2F14B5DAF1}" sibTransId="{B77B8BF9-51FF-4A69-88A1-D8E4F88C1782}"/>
    <dgm:cxn modelId="{1BC24531-78E4-4013-9185-A275DBC8E475}" srcId="{23E6E9D5-BC67-4089-A42B-519596B48F77}" destId="{ACE96228-D551-4F9F-8283-E524D360E387}" srcOrd="6" destOrd="0" parTransId="{5B2BEEA2-71BE-49BC-928E-38ACCCDD42A8}" sibTransId="{EDDF4A27-0027-4AF8-8F8B-359CE502125B}"/>
    <dgm:cxn modelId="{C9C93A8E-F038-4230-B2C8-618610F50207}" srcId="{23E6E9D5-BC67-4089-A42B-519596B48F77}" destId="{A7B18444-69E1-4179-98AF-AA00C354A1AB}" srcOrd="5" destOrd="0" parTransId="{B87A3C12-263D-4C70-AD12-05E525E11758}" sibTransId="{300F9E6E-A84F-4E2C-BF3E-871DA90D91DB}"/>
    <dgm:cxn modelId="{E0AF38EF-648D-4F1D-87D7-225D8D8446FC}" type="presOf" srcId="{23E6E9D5-BC67-4089-A42B-519596B48F77}" destId="{6AFD4409-5CC7-4837-ADD4-925EE9A65F6A}" srcOrd="0" destOrd="0" presId="urn:microsoft.com/office/officeart/2005/8/layout/list1"/>
    <dgm:cxn modelId="{2FB98030-6C53-4251-8215-F4B1D7CD7B95}" type="presOf" srcId="{5926CB5A-711B-4091-9E6A-6225675D02CA}" destId="{EA9D03B1-7D1E-4FEB-A633-05B9BA39473B}" srcOrd="0" destOrd="0" presId="urn:microsoft.com/office/officeart/2005/8/layout/list1"/>
    <dgm:cxn modelId="{40E5E44E-F6F7-4CF2-B68B-28B77E78E4AC}" type="presOf" srcId="{7331549A-B97F-43BF-AA8E-48A622D13BE6}" destId="{EA9D03B1-7D1E-4FEB-A633-05B9BA39473B}" srcOrd="0" destOrd="4" presId="urn:microsoft.com/office/officeart/2005/8/layout/list1"/>
    <dgm:cxn modelId="{D9D55360-C093-4D1E-B395-73AB25190E84}" srcId="{23E6E9D5-BC67-4089-A42B-519596B48F77}" destId="{A86D9EDC-E903-464C-8385-D3C04EB18FCD}" srcOrd="1" destOrd="0" parTransId="{985330DF-1923-4B96-B9A3-E2474D69C8D4}" sibTransId="{97FE29FB-F048-4E66-B159-530C7B973C5F}"/>
    <dgm:cxn modelId="{25A652C1-AC8F-418C-89CC-67F32D664D81}" type="presOf" srcId="{28FB8ED6-48B3-4DB5-9366-C9CAB4EF0FCD}" destId="{ABD14EDD-52F0-4270-99DC-DC55952B5C53}" srcOrd="0" destOrd="2" presId="urn:microsoft.com/office/officeart/2005/8/layout/list1"/>
    <dgm:cxn modelId="{BEFF1421-92AC-4C28-BF9D-DF2591FE44E2}" srcId="{130038BA-4770-4438-A8AC-1136BA61E50B}" destId="{44287C46-33FD-4AA2-AE34-8DB22F965803}" srcOrd="1" destOrd="0" parTransId="{45186FFA-2B9A-40F5-B8B3-0638A70C50D0}" sibTransId="{B5CB90BC-8816-4CE6-A95F-6DFE45CC70FE}"/>
    <dgm:cxn modelId="{A78C2746-BBA5-41A5-8FE5-6CE150261B9B}" type="presOf" srcId="{ACE96228-D551-4F9F-8283-E524D360E387}" destId="{EA9D03B1-7D1E-4FEB-A633-05B9BA39473B}" srcOrd="0" destOrd="6" presId="urn:microsoft.com/office/officeart/2005/8/layout/list1"/>
    <dgm:cxn modelId="{24AB6705-9A19-447E-9608-DF8985FCFB6B}" type="presOf" srcId="{44287C46-33FD-4AA2-AE34-8DB22F965803}" destId="{ABD14EDD-52F0-4270-99DC-DC55952B5C53}" srcOrd="0" destOrd="1" presId="urn:microsoft.com/office/officeart/2005/8/layout/list1"/>
    <dgm:cxn modelId="{83ECF554-120A-455F-A88C-EBFFBDE3DF63}" srcId="{130038BA-4770-4438-A8AC-1136BA61E50B}" destId="{321D0C04-A5BD-46D3-B47E-36286B51B0F0}" srcOrd="0" destOrd="0" parTransId="{BEDD63C1-3B61-45F3-A989-64D941407D20}" sibTransId="{1FE7C7A0-FD52-4C9C-AC09-0F73340022DD}"/>
    <dgm:cxn modelId="{3898F902-73E9-4EBA-B3BE-FCA8ADB604FD}" srcId="{93370860-9BE0-48D5-AF79-027673BC1268}" destId="{23E6E9D5-BC67-4089-A42B-519596B48F77}" srcOrd="0" destOrd="0" parTransId="{2A36662E-7614-4E95-88D2-D6D2E1977BA1}" sibTransId="{21F40DC9-C442-46A0-AF63-5FE81A63038B}"/>
    <dgm:cxn modelId="{19736F96-13B8-4B3B-9D30-6C1F6B5D18C1}" type="presOf" srcId="{321D0C04-A5BD-46D3-B47E-36286B51B0F0}" destId="{ABD14EDD-52F0-4270-99DC-DC55952B5C53}" srcOrd="0" destOrd="0" presId="urn:microsoft.com/office/officeart/2005/8/layout/list1"/>
    <dgm:cxn modelId="{A3FE6175-3CC9-4BB5-842F-97274BCEBF07}" srcId="{23E6E9D5-BC67-4089-A42B-519596B48F77}" destId="{7331549A-B97F-43BF-AA8E-48A622D13BE6}" srcOrd="4" destOrd="0" parTransId="{A501522F-F6AE-4563-9940-6AF9B60C2CA7}" sibTransId="{96725B8D-6744-43D9-BD1E-17A42CF0620B}"/>
    <dgm:cxn modelId="{9A90C51D-4BBE-4BD9-994E-AD016647CFF1}" type="presOf" srcId="{130038BA-4770-4438-A8AC-1136BA61E50B}" destId="{22093003-92A3-49F8-B1E5-54AD1F6C3B6B}" srcOrd="0" destOrd="0" presId="urn:microsoft.com/office/officeart/2005/8/layout/list1"/>
    <dgm:cxn modelId="{66049521-F0C5-48A7-9D3F-82DF914CB7D0}" type="presParOf" srcId="{874BC7A7-330F-47B8-8E80-917A93B245A9}" destId="{02253B25-4AF7-46CC-8432-C34A80606BBD}" srcOrd="0" destOrd="0" presId="urn:microsoft.com/office/officeart/2005/8/layout/list1"/>
    <dgm:cxn modelId="{8A8ADA9D-77D7-402C-BFAA-CD2C12778580}" type="presParOf" srcId="{02253B25-4AF7-46CC-8432-C34A80606BBD}" destId="{6AFD4409-5CC7-4837-ADD4-925EE9A65F6A}" srcOrd="0" destOrd="0" presId="urn:microsoft.com/office/officeart/2005/8/layout/list1"/>
    <dgm:cxn modelId="{8FE653EE-A140-4B44-86FF-655961FBA802}" type="presParOf" srcId="{02253B25-4AF7-46CC-8432-C34A80606BBD}" destId="{113C0010-E81E-4DA4-801C-70A0E3ADEAF1}" srcOrd="1" destOrd="0" presId="urn:microsoft.com/office/officeart/2005/8/layout/list1"/>
    <dgm:cxn modelId="{FBE3ACAF-620E-41F2-8EFA-994705A819B6}" type="presParOf" srcId="{874BC7A7-330F-47B8-8E80-917A93B245A9}" destId="{C32AD37E-AFF2-400C-9C3B-D7E7149A4A14}" srcOrd="1" destOrd="0" presId="urn:microsoft.com/office/officeart/2005/8/layout/list1"/>
    <dgm:cxn modelId="{3D273A82-0B39-4A96-8C77-4DB0244BE7B6}" type="presParOf" srcId="{874BC7A7-330F-47B8-8E80-917A93B245A9}" destId="{EA9D03B1-7D1E-4FEB-A633-05B9BA39473B}" srcOrd="2" destOrd="0" presId="urn:microsoft.com/office/officeart/2005/8/layout/list1"/>
    <dgm:cxn modelId="{670D2F16-A848-4427-9F82-0142BDBA28B7}" type="presParOf" srcId="{874BC7A7-330F-47B8-8E80-917A93B245A9}" destId="{9866FC4A-5D7C-40F6-9EF0-05D3D57CBB3C}" srcOrd="3" destOrd="0" presId="urn:microsoft.com/office/officeart/2005/8/layout/list1"/>
    <dgm:cxn modelId="{3609D601-C513-4C29-AAB9-0696E984433B}" type="presParOf" srcId="{874BC7A7-330F-47B8-8E80-917A93B245A9}" destId="{EBA138DA-C446-4087-998E-1584A010DCC6}" srcOrd="4" destOrd="0" presId="urn:microsoft.com/office/officeart/2005/8/layout/list1"/>
    <dgm:cxn modelId="{B5A9B8C8-04A8-4C40-96E4-C1EFD2305021}" type="presParOf" srcId="{EBA138DA-C446-4087-998E-1584A010DCC6}" destId="{22093003-92A3-49F8-B1E5-54AD1F6C3B6B}" srcOrd="0" destOrd="0" presId="urn:microsoft.com/office/officeart/2005/8/layout/list1"/>
    <dgm:cxn modelId="{8BCB71E7-758E-4CD4-8B73-C53ABD63EDB1}" type="presParOf" srcId="{EBA138DA-C446-4087-998E-1584A010DCC6}" destId="{38145DCE-AF89-4ACB-BD84-0616AC709DB5}" srcOrd="1" destOrd="0" presId="urn:microsoft.com/office/officeart/2005/8/layout/list1"/>
    <dgm:cxn modelId="{2B9162EC-13C6-490D-A896-50E1A2521B87}" type="presParOf" srcId="{874BC7A7-330F-47B8-8E80-917A93B245A9}" destId="{E1825042-231A-465B-BA93-347CCA8DA2B7}" srcOrd="5" destOrd="0" presId="urn:microsoft.com/office/officeart/2005/8/layout/list1"/>
    <dgm:cxn modelId="{8312EA00-6D10-45D7-9E56-53F267D92852}" type="presParOf" srcId="{874BC7A7-330F-47B8-8E80-917A93B245A9}" destId="{ABD14EDD-52F0-4270-99DC-DC55952B5C5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913EC7-C425-4303-8B2B-D418426CD174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D2F249A7-AE77-4468-AEF6-ACB22E2B02BF}">
      <dgm:prSet phldrT="[Text]" custT="1"/>
      <dgm:spPr>
        <a:xfrm>
          <a:off x="434340" y="0"/>
          <a:ext cx="7929007" cy="758538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menyajikan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informasi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yang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relevan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bagi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pengguna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untuk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membantu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dalam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pengambilan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keputusan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. </a:t>
          </a:r>
          <a:endParaRPr lang="id-ID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3707477-6762-4548-8C19-18C144A3E5D3}" type="parTrans" cxnId="{510DDD84-3121-4D49-ADF2-4DA9AE67C254}">
      <dgm:prSet/>
      <dgm:spPr/>
      <dgm:t>
        <a:bodyPr/>
        <a:lstStyle/>
        <a:p>
          <a:endParaRPr lang="id-ID" sz="1800"/>
        </a:p>
      </dgm:t>
    </dgm:pt>
    <dgm:pt modelId="{0523C585-AD59-4C0B-AF31-1068BF07BF6D}" type="sibTrans" cxnId="{510DDD84-3121-4D49-ADF2-4DA9AE67C254}">
      <dgm:prSet/>
      <dgm:spPr/>
      <dgm:t>
        <a:bodyPr/>
        <a:lstStyle/>
        <a:p>
          <a:endParaRPr lang="id-ID" sz="1800"/>
        </a:p>
      </dgm:t>
    </dgm:pt>
    <dgm:pt modelId="{3CD8227E-24EF-439C-A2C7-31933FADDC47}">
      <dgm:prSet custT="1"/>
      <dgm:spPr>
        <a:xfrm>
          <a:off x="493631" y="2514600"/>
          <a:ext cx="7929007" cy="626443"/>
        </a:xfrm>
        <a:prstGeom prst="roundRect">
          <a:avLst/>
        </a:prstGeom>
        <a:gradFill rotWithShape="0">
          <a:gsLst>
            <a:gs pos="0">
              <a:srgbClr val="4BACC6">
                <a:hueOff val="-9933876"/>
                <a:satOff val="39811"/>
                <a:lumOff val="8628"/>
                <a:alphaOff val="0"/>
                <a:shade val="51000"/>
                <a:satMod val="130000"/>
              </a:srgbClr>
            </a:gs>
            <a:gs pos="80000">
              <a:srgbClr val="4BACC6">
                <a:hueOff val="-9933876"/>
                <a:satOff val="39811"/>
                <a:lumOff val="8628"/>
                <a:alphaOff val="0"/>
                <a:shade val="93000"/>
                <a:satMod val="130000"/>
              </a:srgbClr>
            </a:gs>
            <a:gs pos="100000">
              <a:srgbClr val="4BACC6">
                <a:hueOff val="-9933876"/>
                <a:satOff val="39811"/>
                <a:lumOff val="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sz="2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Informasi</a:t>
          </a:r>
          <a:r>
            <a:rPr lang="en-US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id-ID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perusahaan</a:t>
          </a:r>
          <a:endParaRPr lang="en-US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53DE84E-F40F-426C-B3E2-B85AFEDB10F3}" type="parTrans" cxnId="{41BE9455-8FEA-4188-BE5A-F5CFD77DB09C}">
      <dgm:prSet/>
      <dgm:spPr/>
      <dgm:t>
        <a:bodyPr/>
        <a:lstStyle/>
        <a:p>
          <a:endParaRPr lang="id-ID" sz="1800"/>
        </a:p>
      </dgm:t>
    </dgm:pt>
    <dgm:pt modelId="{ED6A1974-13AC-48EA-A67B-9FEC13942D4F}" type="sibTrans" cxnId="{41BE9455-8FEA-4188-BE5A-F5CFD77DB09C}">
      <dgm:prSet/>
      <dgm:spPr/>
      <dgm:t>
        <a:bodyPr/>
        <a:lstStyle/>
        <a:p>
          <a:endParaRPr lang="id-ID" sz="1800"/>
        </a:p>
      </dgm:t>
    </dgm:pt>
    <dgm:pt modelId="{EB611BE2-B1FF-4B96-B69B-359546605A17}">
      <dgm:prSet custT="1"/>
      <dgm:spPr>
        <a:xfrm>
          <a:off x="0" y="2738369"/>
          <a:ext cx="8686800" cy="2362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-9933876"/>
              <a:satOff val="39811"/>
              <a:lumOff val="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Laporan keuangan, </a:t>
          </a:r>
          <a:endParaRPr 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5DA686C-59AA-48E7-849D-5B2D10F45583}" type="parTrans" cxnId="{D77DEC17-93ED-48B5-A4FD-268167544CE2}">
      <dgm:prSet/>
      <dgm:spPr/>
      <dgm:t>
        <a:bodyPr/>
        <a:lstStyle/>
        <a:p>
          <a:endParaRPr lang="en-US" sz="1800"/>
        </a:p>
      </dgm:t>
    </dgm:pt>
    <dgm:pt modelId="{6333AEB8-7F94-49EF-95F9-2F9240187529}" type="sibTrans" cxnId="{D77DEC17-93ED-48B5-A4FD-268167544CE2}">
      <dgm:prSet/>
      <dgm:spPr/>
      <dgm:t>
        <a:bodyPr/>
        <a:lstStyle/>
        <a:p>
          <a:endParaRPr lang="en-US" sz="1800"/>
        </a:p>
      </dgm:t>
    </dgm:pt>
    <dgm:pt modelId="{F41AAA07-D3AE-4CF9-9CE8-F0D9F9AEEEFE}">
      <dgm:prSet custT="1"/>
      <dgm:spPr>
        <a:xfrm>
          <a:off x="0" y="2738369"/>
          <a:ext cx="8686800" cy="2362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-9933876"/>
              <a:satOff val="39811"/>
              <a:lumOff val="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Laporan Tahunan (</a:t>
          </a:r>
          <a:r>
            <a:rPr lang="id-ID" sz="18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Annual Reporting</a:t>
          </a: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), </a:t>
          </a:r>
          <a:endParaRPr 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7E5EABB-DA86-4E9B-95DB-BB64E06EA211}" type="parTrans" cxnId="{C29F4D54-CDA6-471D-99EF-DA1E33533EAB}">
      <dgm:prSet/>
      <dgm:spPr/>
      <dgm:t>
        <a:bodyPr/>
        <a:lstStyle/>
        <a:p>
          <a:endParaRPr lang="en-US" sz="1800"/>
        </a:p>
      </dgm:t>
    </dgm:pt>
    <dgm:pt modelId="{65426A0A-D0FD-4B0A-A241-14C110D2BE28}" type="sibTrans" cxnId="{C29F4D54-CDA6-471D-99EF-DA1E33533EAB}">
      <dgm:prSet/>
      <dgm:spPr/>
      <dgm:t>
        <a:bodyPr/>
        <a:lstStyle/>
        <a:p>
          <a:endParaRPr lang="en-US" sz="1800"/>
        </a:p>
      </dgm:t>
    </dgm:pt>
    <dgm:pt modelId="{09ACFB1B-51A9-42C8-A29E-1B2527D7BA22}">
      <dgm:prSet custT="1"/>
      <dgm:spPr>
        <a:xfrm>
          <a:off x="0" y="2738369"/>
          <a:ext cx="8686800" cy="2362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-9933876"/>
              <a:satOff val="39811"/>
              <a:lumOff val="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Laporan Berkelanjutan (</a:t>
          </a:r>
          <a:r>
            <a:rPr lang="id-ID" sz="18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Sustainability Reporting</a:t>
          </a: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)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–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Tripple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bottom line,</a:t>
          </a:r>
          <a:endParaRPr 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77570D1-606D-442A-8D74-6F57C8123A24}" type="parTrans" cxnId="{05F8FD86-446B-4F2B-ADCE-BD5AA8CAA9C6}">
      <dgm:prSet/>
      <dgm:spPr/>
      <dgm:t>
        <a:bodyPr/>
        <a:lstStyle/>
        <a:p>
          <a:endParaRPr lang="en-US" sz="1800"/>
        </a:p>
      </dgm:t>
    </dgm:pt>
    <dgm:pt modelId="{68AF90CC-AA4D-4F28-A49A-9013616474CB}" type="sibTrans" cxnId="{05F8FD86-446B-4F2B-ADCE-BD5AA8CAA9C6}">
      <dgm:prSet/>
      <dgm:spPr/>
      <dgm:t>
        <a:bodyPr/>
        <a:lstStyle/>
        <a:p>
          <a:endParaRPr lang="en-US" sz="1800"/>
        </a:p>
      </dgm:t>
    </dgm:pt>
    <dgm:pt modelId="{642E2B8A-3599-4B1F-B64B-DDA4243CDFCF}">
      <dgm:prSet custT="1"/>
      <dgm:spPr>
        <a:xfrm>
          <a:off x="0" y="2738369"/>
          <a:ext cx="8686800" cy="2362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-9933876"/>
              <a:satOff val="39811"/>
              <a:lumOff val="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Laporan Terintegrasi (</a:t>
          </a:r>
          <a:r>
            <a:rPr lang="id-ID" sz="18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Integrated Reporting</a:t>
          </a:r>
          <a:r>
            <a:rPr lang="id-ID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)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–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Laporan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yang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lebih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ringkas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dan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menekankan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pada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EVA,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strategi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perusahaan</a:t>
          </a:r>
          <a:endParaRPr 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257E34A-E43F-49B7-8894-CDE1340277C6}" type="parTrans" cxnId="{290558F8-B590-49F5-94D5-0A784284F7D9}">
      <dgm:prSet/>
      <dgm:spPr/>
      <dgm:t>
        <a:bodyPr/>
        <a:lstStyle/>
        <a:p>
          <a:endParaRPr lang="en-US" sz="1800"/>
        </a:p>
      </dgm:t>
    </dgm:pt>
    <dgm:pt modelId="{46581573-209B-4D2D-BB32-686CF9155844}" type="sibTrans" cxnId="{290558F8-B590-49F5-94D5-0A784284F7D9}">
      <dgm:prSet/>
      <dgm:spPr/>
      <dgm:t>
        <a:bodyPr/>
        <a:lstStyle/>
        <a:p>
          <a:endParaRPr lang="en-US" sz="1800"/>
        </a:p>
      </dgm:t>
    </dgm:pt>
    <dgm:pt modelId="{540902BB-E794-48B2-8878-AEC7A41112A5}">
      <dgm:prSet phldrT="[Text]" custT="1"/>
      <dgm:spPr>
        <a:xfrm>
          <a:off x="0" y="331342"/>
          <a:ext cx="8686800" cy="1951857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Informasi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yang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disajikan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dapat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berupa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informasi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keuangan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non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keuangan</a:t>
          </a:r>
          <a:endParaRPr lang="id-ID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7A0DEBA-9985-4DE3-A042-676321F4860F}" type="parTrans" cxnId="{4A4CA94F-552F-457B-B646-0E31BD8E6A45}">
      <dgm:prSet/>
      <dgm:spPr/>
      <dgm:t>
        <a:bodyPr/>
        <a:lstStyle/>
        <a:p>
          <a:endParaRPr lang="en-US" sz="1800"/>
        </a:p>
      </dgm:t>
    </dgm:pt>
    <dgm:pt modelId="{B0EDEB04-23A3-4443-87CB-123E9041E145}" type="sibTrans" cxnId="{4A4CA94F-552F-457B-B646-0E31BD8E6A45}">
      <dgm:prSet/>
      <dgm:spPr/>
      <dgm:t>
        <a:bodyPr/>
        <a:lstStyle/>
        <a:p>
          <a:endParaRPr lang="en-US" sz="1800"/>
        </a:p>
      </dgm:t>
    </dgm:pt>
    <dgm:pt modelId="{6950893B-CB7A-409A-AC6F-499DBD2D1C20}">
      <dgm:prSet phldrT="[Text]" custT="1"/>
      <dgm:spPr>
        <a:xfrm>
          <a:off x="0" y="331342"/>
          <a:ext cx="8686800" cy="1951857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Informasi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yang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disajikan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dapat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bersifat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mandatory 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diharuskan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oleh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regulasi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atau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informasi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voluntary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(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sukarela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</a:t>
          </a:r>
          <a:endParaRPr lang="id-ID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AAE3E1F-4C1A-4270-8DF0-18D49258F9D9}" type="parTrans" cxnId="{BD85D2C7-211F-4B44-B3C7-7CEF7DF6B6F8}">
      <dgm:prSet/>
      <dgm:spPr/>
      <dgm:t>
        <a:bodyPr/>
        <a:lstStyle/>
        <a:p>
          <a:endParaRPr lang="en-US" sz="1800"/>
        </a:p>
      </dgm:t>
    </dgm:pt>
    <dgm:pt modelId="{FBF68D3E-F01D-41C3-95CA-6154AB64CC83}" type="sibTrans" cxnId="{BD85D2C7-211F-4B44-B3C7-7CEF7DF6B6F8}">
      <dgm:prSet/>
      <dgm:spPr/>
      <dgm:t>
        <a:bodyPr/>
        <a:lstStyle/>
        <a:p>
          <a:endParaRPr lang="en-US" sz="1800"/>
        </a:p>
      </dgm:t>
    </dgm:pt>
    <dgm:pt modelId="{13D309A2-B7C1-4999-A87D-BA514DF1B8B5}">
      <dgm:prSet phldrT="[Text]" custT="1"/>
      <dgm:spPr>
        <a:xfrm>
          <a:off x="0" y="331342"/>
          <a:ext cx="8686800" cy="1951857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Penyajian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informasi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dapat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mengurangi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cost of capital </a:t>
          </a: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8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cost of debt </a:t>
          </a:r>
          <a:r>
            <a:rPr lang="en-US" sz="180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karena</a:t>
          </a:r>
          <a:r>
            <a:rPr lang="en-US" sz="18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berkurangnya </a:t>
          </a:r>
          <a:r>
            <a:rPr lang="en-US" sz="1800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asymmetry information</a:t>
          </a:r>
          <a:endParaRPr lang="id-ID" sz="180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6BDFA1A-4F3A-4A74-9AF4-15DF454B40F4}" type="parTrans" cxnId="{24983FAD-0B22-4092-B0F2-63268AAD0AAA}">
      <dgm:prSet/>
      <dgm:spPr/>
      <dgm:t>
        <a:bodyPr/>
        <a:lstStyle/>
        <a:p>
          <a:endParaRPr lang="en-US" sz="1800"/>
        </a:p>
      </dgm:t>
    </dgm:pt>
    <dgm:pt modelId="{44182C80-FD82-499C-B0F7-D571230BCC25}" type="sibTrans" cxnId="{24983FAD-0B22-4092-B0F2-63268AAD0AAA}">
      <dgm:prSet/>
      <dgm:spPr/>
      <dgm:t>
        <a:bodyPr/>
        <a:lstStyle/>
        <a:p>
          <a:endParaRPr lang="en-US" sz="1800"/>
        </a:p>
      </dgm:t>
    </dgm:pt>
    <dgm:pt modelId="{E76AAC48-5CCD-4F14-A553-F9244D1F463B}">
      <dgm:prSet custT="1"/>
      <dgm:spPr>
        <a:xfrm>
          <a:off x="0" y="2738369"/>
          <a:ext cx="8686800" cy="2362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-9933876"/>
              <a:satOff val="39811"/>
              <a:lumOff val="8628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>
            <a:buChar char="•"/>
          </a:pPr>
          <a:r>
            <a:rPr lang="en-US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Informasi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Digital</a:t>
          </a:r>
        </a:p>
      </dgm:t>
    </dgm:pt>
    <dgm:pt modelId="{DBDC6D43-95C1-447F-AAAB-AA73DFD274E1}" type="parTrans" cxnId="{EBEB141C-112D-49CC-B9A4-81BF1839BC70}">
      <dgm:prSet/>
      <dgm:spPr/>
      <dgm:t>
        <a:bodyPr/>
        <a:lstStyle/>
        <a:p>
          <a:endParaRPr lang="en-US"/>
        </a:p>
      </dgm:t>
    </dgm:pt>
    <dgm:pt modelId="{FF1BC321-1905-4FCF-A710-1E6966CDC381}" type="sibTrans" cxnId="{EBEB141C-112D-49CC-B9A4-81BF1839BC70}">
      <dgm:prSet/>
      <dgm:spPr/>
      <dgm:t>
        <a:bodyPr/>
        <a:lstStyle/>
        <a:p>
          <a:endParaRPr lang="en-US"/>
        </a:p>
      </dgm:t>
    </dgm:pt>
    <dgm:pt modelId="{DA7AAAE9-DD60-4705-9E34-1A30638ED144}" type="pres">
      <dgm:prSet presAssocID="{CD913EC7-C425-4303-8B2B-D418426CD1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5AAFD1-D938-43D5-B2D7-14BC0FEB4E47}" type="pres">
      <dgm:prSet presAssocID="{D2F249A7-AE77-4468-AEF6-ACB22E2B02BF}" presName="parentLin" presStyleCnt="0"/>
      <dgm:spPr/>
    </dgm:pt>
    <dgm:pt modelId="{829274AB-722D-40DC-BA99-1C7BE6A73681}" type="pres">
      <dgm:prSet presAssocID="{D2F249A7-AE77-4468-AEF6-ACB22E2B02B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D1B7014C-427D-4128-BD41-F37BDAC78953}" type="pres">
      <dgm:prSet presAssocID="{D2F249A7-AE77-4468-AEF6-ACB22E2B02BF}" presName="parentText" presStyleLbl="node1" presStyleIdx="0" presStyleCnt="2" custScaleX="130395" custScaleY="102783" custLinFactNeighborY="-146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2B0128-67C7-4E55-89B2-DCA22F1F8566}" type="pres">
      <dgm:prSet presAssocID="{D2F249A7-AE77-4468-AEF6-ACB22E2B02BF}" presName="negativeSpace" presStyleCnt="0"/>
      <dgm:spPr/>
    </dgm:pt>
    <dgm:pt modelId="{18F7B23A-AEA4-4A5C-AE86-1B793F869CC1}" type="pres">
      <dgm:prSet presAssocID="{D2F249A7-AE77-4468-AEF6-ACB22E2B02BF}" presName="childText" presStyleLbl="conFgAcc1" presStyleIdx="0" presStyleCnt="2" custScaleY="97198" custLinFactNeighborY="-464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018411-44B8-4E2F-8769-59B1AD32D36F}" type="pres">
      <dgm:prSet presAssocID="{0523C585-AD59-4C0B-AF31-1068BF07BF6D}" presName="spaceBetweenRectangles" presStyleCnt="0"/>
      <dgm:spPr/>
    </dgm:pt>
    <dgm:pt modelId="{ECCF7737-90D8-43D9-8913-BF3EAEDC1986}" type="pres">
      <dgm:prSet presAssocID="{3CD8227E-24EF-439C-A2C7-31933FADDC47}" presName="parentLin" presStyleCnt="0"/>
      <dgm:spPr/>
    </dgm:pt>
    <dgm:pt modelId="{7911DE28-6105-472F-96D9-321CD878CFEC}" type="pres">
      <dgm:prSet presAssocID="{3CD8227E-24EF-439C-A2C7-31933FADDC47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C1FDC00-3256-4455-9601-6AF7E89E8C98}" type="pres">
      <dgm:prSet presAssocID="{3CD8227E-24EF-439C-A2C7-31933FADDC47}" presName="parentText" presStyleLbl="node1" presStyleIdx="1" presStyleCnt="2" custScaleX="130395" custScaleY="84884" custLinFactNeighborX="13651" custLinFactNeighborY="45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5194D-8674-484A-9525-68DA375CF96B}" type="pres">
      <dgm:prSet presAssocID="{3CD8227E-24EF-439C-A2C7-31933FADDC47}" presName="negativeSpace" presStyleCnt="0"/>
      <dgm:spPr/>
    </dgm:pt>
    <dgm:pt modelId="{02363E7D-EFD0-409E-A8FD-D272F4ADFF80}" type="pres">
      <dgm:prSet presAssocID="{3CD8227E-24EF-439C-A2C7-31933FADDC47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4CA94F-552F-457B-B646-0E31BD8E6A45}" srcId="{D2F249A7-AE77-4468-AEF6-ACB22E2B02BF}" destId="{540902BB-E794-48B2-8878-AEC7A41112A5}" srcOrd="0" destOrd="0" parTransId="{37A0DEBA-9985-4DE3-A042-676321F4860F}" sibTransId="{B0EDEB04-23A3-4443-87CB-123E9041E145}"/>
    <dgm:cxn modelId="{407C4E3C-CCB4-4D12-9655-C9DD27955C22}" type="presOf" srcId="{13D309A2-B7C1-4999-A87D-BA514DF1B8B5}" destId="{18F7B23A-AEA4-4A5C-AE86-1B793F869CC1}" srcOrd="0" destOrd="2" presId="urn:microsoft.com/office/officeart/2005/8/layout/list1"/>
    <dgm:cxn modelId="{C29F4D54-CDA6-471D-99EF-DA1E33533EAB}" srcId="{3CD8227E-24EF-439C-A2C7-31933FADDC47}" destId="{F41AAA07-D3AE-4CF9-9CE8-F0D9F9AEEEFE}" srcOrd="1" destOrd="0" parTransId="{57E5EABB-DA86-4E9B-95DB-BB64E06EA211}" sibTransId="{65426A0A-D0FD-4B0A-A241-14C110D2BE28}"/>
    <dgm:cxn modelId="{D77DEC17-93ED-48B5-A4FD-268167544CE2}" srcId="{3CD8227E-24EF-439C-A2C7-31933FADDC47}" destId="{EB611BE2-B1FF-4B96-B69B-359546605A17}" srcOrd="0" destOrd="0" parTransId="{75DA686C-59AA-48E7-849D-5B2D10F45583}" sibTransId="{6333AEB8-7F94-49EF-95F9-2F9240187529}"/>
    <dgm:cxn modelId="{553445F0-2404-4315-BCF7-958C81A793CD}" type="presOf" srcId="{E76AAC48-5CCD-4F14-A553-F9244D1F463B}" destId="{02363E7D-EFD0-409E-A8FD-D272F4ADFF80}" srcOrd="0" destOrd="4" presId="urn:microsoft.com/office/officeart/2005/8/layout/list1"/>
    <dgm:cxn modelId="{40C6776D-6C64-40A1-8ABD-D2F674C24562}" type="presOf" srcId="{EB611BE2-B1FF-4B96-B69B-359546605A17}" destId="{02363E7D-EFD0-409E-A8FD-D272F4ADFF80}" srcOrd="0" destOrd="0" presId="urn:microsoft.com/office/officeart/2005/8/layout/list1"/>
    <dgm:cxn modelId="{B6CB3DC3-F425-4341-817F-28083090134A}" type="presOf" srcId="{D2F249A7-AE77-4468-AEF6-ACB22E2B02BF}" destId="{829274AB-722D-40DC-BA99-1C7BE6A73681}" srcOrd="0" destOrd="0" presId="urn:microsoft.com/office/officeart/2005/8/layout/list1"/>
    <dgm:cxn modelId="{290558F8-B590-49F5-94D5-0A784284F7D9}" srcId="{3CD8227E-24EF-439C-A2C7-31933FADDC47}" destId="{642E2B8A-3599-4B1F-B64B-DDA4243CDFCF}" srcOrd="3" destOrd="0" parTransId="{7257E34A-E43F-49B7-8894-CDE1340277C6}" sibTransId="{46581573-209B-4D2D-BB32-686CF9155844}"/>
    <dgm:cxn modelId="{50F38E58-AAF2-481F-A547-F0954AB3B3BC}" type="presOf" srcId="{6950893B-CB7A-409A-AC6F-499DBD2D1C20}" destId="{18F7B23A-AEA4-4A5C-AE86-1B793F869CC1}" srcOrd="0" destOrd="1" presId="urn:microsoft.com/office/officeart/2005/8/layout/list1"/>
    <dgm:cxn modelId="{82162B4A-8AF2-4B2D-AF2C-B86CBA41C711}" type="presOf" srcId="{09ACFB1B-51A9-42C8-A29E-1B2527D7BA22}" destId="{02363E7D-EFD0-409E-A8FD-D272F4ADFF80}" srcOrd="0" destOrd="2" presId="urn:microsoft.com/office/officeart/2005/8/layout/list1"/>
    <dgm:cxn modelId="{B49E3F8F-8FDD-4F11-8171-4691C6147CDE}" type="presOf" srcId="{540902BB-E794-48B2-8878-AEC7A41112A5}" destId="{18F7B23A-AEA4-4A5C-AE86-1B793F869CC1}" srcOrd="0" destOrd="0" presId="urn:microsoft.com/office/officeart/2005/8/layout/list1"/>
    <dgm:cxn modelId="{DE3984ED-6EFC-4561-B9C6-10B8E4BB129B}" type="presOf" srcId="{CD913EC7-C425-4303-8B2B-D418426CD174}" destId="{DA7AAAE9-DD60-4705-9E34-1A30638ED144}" srcOrd="0" destOrd="0" presId="urn:microsoft.com/office/officeart/2005/8/layout/list1"/>
    <dgm:cxn modelId="{284B7F2B-074B-4B15-92D2-A92BA581BE6E}" type="presOf" srcId="{F41AAA07-D3AE-4CF9-9CE8-F0D9F9AEEEFE}" destId="{02363E7D-EFD0-409E-A8FD-D272F4ADFF80}" srcOrd="0" destOrd="1" presId="urn:microsoft.com/office/officeart/2005/8/layout/list1"/>
    <dgm:cxn modelId="{510DDD84-3121-4D49-ADF2-4DA9AE67C254}" srcId="{CD913EC7-C425-4303-8B2B-D418426CD174}" destId="{D2F249A7-AE77-4468-AEF6-ACB22E2B02BF}" srcOrd="0" destOrd="0" parTransId="{73707477-6762-4548-8C19-18C144A3E5D3}" sibTransId="{0523C585-AD59-4C0B-AF31-1068BF07BF6D}"/>
    <dgm:cxn modelId="{24983FAD-0B22-4092-B0F2-63268AAD0AAA}" srcId="{D2F249A7-AE77-4468-AEF6-ACB22E2B02BF}" destId="{13D309A2-B7C1-4999-A87D-BA514DF1B8B5}" srcOrd="2" destOrd="0" parTransId="{96BDFA1A-4F3A-4A74-9AF4-15DF454B40F4}" sibTransId="{44182C80-FD82-499C-B0F7-D571230BCC25}"/>
    <dgm:cxn modelId="{BD85D2C7-211F-4B44-B3C7-7CEF7DF6B6F8}" srcId="{D2F249A7-AE77-4468-AEF6-ACB22E2B02BF}" destId="{6950893B-CB7A-409A-AC6F-499DBD2D1C20}" srcOrd="1" destOrd="0" parTransId="{DAAE3E1F-4C1A-4270-8DF0-18D49258F9D9}" sibTransId="{FBF68D3E-F01D-41C3-95CA-6154AB64CC83}"/>
    <dgm:cxn modelId="{41BE9455-8FEA-4188-BE5A-F5CFD77DB09C}" srcId="{CD913EC7-C425-4303-8B2B-D418426CD174}" destId="{3CD8227E-24EF-439C-A2C7-31933FADDC47}" srcOrd="1" destOrd="0" parTransId="{B53DE84E-F40F-426C-B3E2-B85AFEDB10F3}" sibTransId="{ED6A1974-13AC-48EA-A67B-9FEC13942D4F}"/>
    <dgm:cxn modelId="{1E42E6F5-2147-4FCF-AB55-E731A1E99EAE}" type="presOf" srcId="{3CD8227E-24EF-439C-A2C7-31933FADDC47}" destId="{2C1FDC00-3256-4455-9601-6AF7E89E8C98}" srcOrd="1" destOrd="0" presId="urn:microsoft.com/office/officeart/2005/8/layout/list1"/>
    <dgm:cxn modelId="{05F8FD86-446B-4F2B-ADCE-BD5AA8CAA9C6}" srcId="{3CD8227E-24EF-439C-A2C7-31933FADDC47}" destId="{09ACFB1B-51A9-42C8-A29E-1B2527D7BA22}" srcOrd="2" destOrd="0" parTransId="{877570D1-606D-442A-8D74-6F57C8123A24}" sibTransId="{68AF90CC-AA4D-4F28-A49A-9013616474CB}"/>
    <dgm:cxn modelId="{9FCE9BE7-ED5F-428A-9369-BC78236AE526}" type="presOf" srcId="{D2F249A7-AE77-4468-AEF6-ACB22E2B02BF}" destId="{D1B7014C-427D-4128-BD41-F37BDAC78953}" srcOrd="1" destOrd="0" presId="urn:microsoft.com/office/officeart/2005/8/layout/list1"/>
    <dgm:cxn modelId="{EC00E10B-F601-4008-B22C-3B26B7CB18F0}" type="presOf" srcId="{3CD8227E-24EF-439C-A2C7-31933FADDC47}" destId="{7911DE28-6105-472F-96D9-321CD878CFEC}" srcOrd="0" destOrd="0" presId="urn:microsoft.com/office/officeart/2005/8/layout/list1"/>
    <dgm:cxn modelId="{542CA56E-5E3E-44F8-A530-934C8875AE2C}" type="presOf" srcId="{642E2B8A-3599-4B1F-B64B-DDA4243CDFCF}" destId="{02363E7D-EFD0-409E-A8FD-D272F4ADFF80}" srcOrd="0" destOrd="3" presId="urn:microsoft.com/office/officeart/2005/8/layout/list1"/>
    <dgm:cxn modelId="{EBEB141C-112D-49CC-B9A4-81BF1839BC70}" srcId="{3CD8227E-24EF-439C-A2C7-31933FADDC47}" destId="{E76AAC48-5CCD-4F14-A553-F9244D1F463B}" srcOrd="4" destOrd="0" parTransId="{DBDC6D43-95C1-447F-AAAB-AA73DFD274E1}" sibTransId="{FF1BC321-1905-4FCF-A710-1E6966CDC381}"/>
    <dgm:cxn modelId="{C1E69F1F-DC3E-4475-A85C-538111057411}" type="presParOf" srcId="{DA7AAAE9-DD60-4705-9E34-1A30638ED144}" destId="{5B5AAFD1-D938-43D5-B2D7-14BC0FEB4E47}" srcOrd="0" destOrd="0" presId="urn:microsoft.com/office/officeart/2005/8/layout/list1"/>
    <dgm:cxn modelId="{CBEA4A0E-9875-4364-A186-C55EABEC327C}" type="presParOf" srcId="{5B5AAFD1-D938-43D5-B2D7-14BC0FEB4E47}" destId="{829274AB-722D-40DC-BA99-1C7BE6A73681}" srcOrd="0" destOrd="0" presId="urn:microsoft.com/office/officeart/2005/8/layout/list1"/>
    <dgm:cxn modelId="{F5EE1796-8D0E-4250-BA6B-EADF8FF36D5F}" type="presParOf" srcId="{5B5AAFD1-D938-43D5-B2D7-14BC0FEB4E47}" destId="{D1B7014C-427D-4128-BD41-F37BDAC78953}" srcOrd="1" destOrd="0" presId="urn:microsoft.com/office/officeart/2005/8/layout/list1"/>
    <dgm:cxn modelId="{E7D29757-49D7-423F-BCC8-87391832C367}" type="presParOf" srcId="{DA7AAAE9-DD60-4705-9E34-1A30638ED144}" destId="{F02B0128-67C7-4E55-89B2-DCA22F1F8566}" srcOrd="1" destOrd="0" presId="urn:microsoft.com/office/officeart/2005/8/layout/list1"/>
    <dgm:cxn modelId="{D99F1C01-7C98-457C-A529-D31425116C6E}" type="presParOf" srcId="{DA7AAAE9-DD60-4705-9E34-1A30638ED144}" destId="{18F7B23A-AEA4-4A5C-AE86-1B793F869CC1}" srcOrd="2" destOrd="0" presId="urn:microsoft.com/office/officeart/2005/8/layout/list1"/>
    <dgm:cxn modelId="{550C1457-9112-4440-AF24-883E954D0AA7}" type="presParOf" srcId="{DA7AAAE9-DD60-4705-9E34-1A30638ED144}" destId="{A5018411-44B8-4E2F-8769-59B1AD32D36F}" srcOrd="3" destOrd="0" presId="urn:microsoft.com/office/officeart/2005/8/layout/list1"/>
    <dgm:cxn modelId="{D6BDEADB-FFAF-4913-88F0-52A4E95B405D}" type="presParOf" srcId="{DA7AAAE9-DD60-4705-9E34-1A30638ED144}" destId="{ECCF7737-90D8-43D9-8913-BF3EAEDC1986}" srcOrd="4" destOrd="0" presId="urn:microsoft.com/office/officeart/2005/8/layout/list1"/>
    <dgm:cxn modelId="{87888D40-00BD-4660-823E-782D1EBD36E6}" type="presParOf" srcId="{ECCF7737-90D8-43D9-8913-BF3EAEDC1986}" destId="{7911DE28-6105-472F-96D9-321CD878CFEC}" srcOrd="0" destOrd="0" presId="urn:microsoft.com/office/officeart/2005/8/layout/list1"/>
    <dgm:cxn modelId="{B9258FEB-B347-4BD6-85F7-8075957B99C3}" type="presParOf" srcId="{ECCF7737-90D8-43D9-8913-BF3EAEDC1986}" destId="{2C1FDC00-3256-4455-9601-6AF7E89E8C98}" srcOrd="1" destOrd="0" presId="urn:microsoft.com/office/officeart/2005/8/layout/list1"/>
    <dgm:cxn modelId="{8DB65EB8-0CA9-4941-8A25-00B7225ABF11}" type="presParOf" srcId="{DA7AAAE9-DD60-4705-9E34-1A30638ED144}" destId="{2C95194D-8674-484A-9525-68DA375CF96B}" srcOrd="5" destOrd="0" presId="urn:microsoft.com/office/officeart/2005/8/layout/list1"/>
    <dgm:cxn modelId="{5BF9F88D-5844-4734-B3BA-A8C097E2A646}" type="presParOf" srcId="{DA7AAAE9-DD60-4705-9E34-1A30638ED144}" destId="{02363E7D-EFD0-409E-A8FD-D272F4ADFF8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913EC7-C425-4303-8B2B-D418426CD174}" type="doc">
      <dgm:prSet loTypeId="urn:microsoft.com/office/officeart/2005/8/layout/list1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id-ID"/>
        </a:p>
      </dgm:t>
    </dgm:pt>
    <dgm:pt modelId="{D2F249A7-AE77-4468-AEF6-ACB22E2B02BF}">
      <dgm:prSet phldrT="[Text]" custT="1"/>
      <dgm:spPr>
        <a:solidFill>
          <a:srgbClr val="FFCCFF">
            <a:alpha val="32000"/>
          </a:srgbClr>
        </a:solidFill>
      </dgm:spPr>
      <dgm:t>
        <a:bodyPr/>
        <a:lstStyle/>
        <a:p>
          <a:r>
            <a:rPr lang="en-US" sz="1800" dirty="0"/>
            <a:t>L</a:t>
          </a:r>
          <a:r>
            <a:rPr lang="id-ID" sz="1800" dirty="0"/>
            <a:t>aporan keuangan m</a:t>
          </a:r>
          <a:r>
            <a:rPr lang="en-US" sz="1800" dirty="0" err="1"/>
            <a:t>emberikan</a:t>
          </a:r>
          <a:r>
            <a:rPr lang="en-US" sz="1800" dirty="0"/>
            <a:t> </a:t>
          </a:r>
          <a:r>
            <a:rPr lang="en-US" sz="1800" dirty="0" err="1"/>
            <a:t>infomasi</a:t>
          </a:r>
          <a:r>
            <a:rPr lang="en-US" sz="1800" dirty="0"/>
            <a:t>  </a:t>
          </a:r>
          <a:r>
            <a:rPr lang="en-US" sz="1800" dirty="0">
              <a:sym typeface="Wingdings" pitchFamily="2" charset="2"/>
            </a:rPr>
            <a:t> </a:t>
          </a:r>
          <a:r>
            <a:rPr lang="en-US" sz="1800" dirty="0" err="1"/>
            <a:t>posisi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, </a:t>
          </a:r>
          <a:r>
            <a:rPr lang="en-US" sz="1800" dirty="0" err="1"/>
            <a:t>kinerja</a:t>
          </a:r>
          <a:r>
            <a:rPr lang="en-US" sz="1800" dirty="0"/>
            <a:t>,  </a:t>
          </a:r>
          <a:r>
            <a:rPr lang="en-US" sz="1800" dirty="0" err="1"/>
            <a:t>perubahan</a:t>
          </a:r>
          <a:r>
            <a:rPr lang="en-US" sz="1800" dirty="0"/>
            <a:t> </a:t>
          </a:r>
          <a:r>
            <a:rPr lang="en-US" sz="1800" dirty="0" err="1"/>
            <a:t>posisi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</a:t>
          </a:r>
          <a:r>
            <a:rPr lang="en-US" sz="1800" dirty="0" err="1"/>
            <a:t>suatu</a:t>
          </a:r>
          <a:r>
            <a:rPr lang="en-US" sz="1800" dirty="0"/>
            <a:t> </a:t>
          </a:r>
          <a:r>
            <a:rPr lang="en-US" sz="1800" dirty="0" err="1"/>
            <a:t>perusahaan</a:t>
          </a:r>
          <a:r>
            <a:rPr lang="en-US" sz="1800" dirty="0"/>
            <a:t> yang </a:t>
          </a:r>
          <a:r>
            <a:rPr lang="en-US" sz="1800" dirty="0" err="1"/>
            <a:t>bermanfaat</a:t>
          </a:r>
          <a:r>
            <a:rPr lang="en-US" sz="1800" dirty="0"/>
            <a:t> </a:t>
          </a:r>
          <a:r>
            <a:rPr lang="en-US" sz="1800" dirty="0" err="1"/>
            <a:t>bagi</a:t>
          </a:r>
          <a:r>
            <a:rPr lang="en-US" sz="1800" dirty="0"/>
            <a:t> </a:t>
          </a:r>
          <a:r>
            <a:rPr lang="en-US" sz="1800" dirty="0" err="1"/>
            <a:t>sejumlah</a:t>
          </a:r>
          <a:r>
            <a:rPr lang="en-US" sz="1800" dirty="0"/>
            <a:t> </a:t>
          </a:r>
          <a:r>
            <a:rPr lang="en-US" sz="1800" dirty="0" err="1"/>
            <a:t>besar</a:t>
          </a:r>
          <a:r>
            <a:rPr lang="en-US" sz="1800" dirty="0"/>
            <a:t> </a:t>
          </a:r>
          <a:r>
            <a:rPr lang="en-US" sz="1800" dirty="0" err="1"/>
            <a:t>pemakai</a:t>
          </a:r>
          <a:r>
            <a:rPr lang="en-US" sz="1800" dirty="0"/>
            <a:t> </a:t>
          </a:r>
          <a:r>
            <a:rPr lang="en-US" sz="1800" dirty="0" err="1"/>
            <a:t>dalam</a:t>
          </a:r>
          <a:r>
            <a:rPr lang="en-US" sz="1800" dirty="0"/>
            <a:t> </a:t>
          </a:r>
          <a:r>
            <a:rPr lang="en-US" sz="1800" dirty="0" err="1"/>
            <a:t>pengambilan</a:t>
          </a:r>
          <a:r>
            <a:rPr lang="en-US" sz="1800" dirty="0"/>
            <a:t> </a:t>
          </a:r>
          <a:r>
            <a:rPr lang="en-US" sz="1800" dirty="0" err="1"/>
            <a:t>keputusan</a:t>
          </a:r>
          <a:r>
            <a:rPr lang="en-US" sz="1800" dirty="0">
              <a:sym typeface="Wingdings" pitchFamily="2" charset="2"/>
            </a:rPr>
            <a:t> </a:t>
          </a:r>
          <a:endParaRPr lang="id-ID" sz="1800" dirty="0"/>
        </a:p>
      </dgm:t>
    </dgm:pt>
    <dgm:pt modelId="{73707477-6762-4548-8C19-18C144A3E5D3}" type="parTrans" cxnId="{510DDD84-3121-4D49-ADF2-4DA9AE67C254}">
      <dgm:prSet/>
      <dgm:spPr/>
      <dgm:t>
        <a:bodyPr/>
        <a:lstStyle/>
        <a:p>
          <a:endParaRPr lang="id-ID" sz="1800"/>
        </a:p>
      </dgm:t>
    </dgm:pt>
    <dgm:pt modelId="{0523C585-AD59-4C0B-AF31-1068BF07BF6D}" type="sibTrans" cxnId="{510DDD84-3121-4D49-ADF2-4DA9AE67C254}">
      <dgm:prSet/>
      <dgm:spPr/>
      <dgm:t>
        <a:bodyPr/>
        <a:lstStyle/>
        <a:p>
          <a:endParaRPr lang="id-ID" sz="1800"/>
        </a:p>
      </dgm:t>
    </dgm:pt>
    <dgm:pt modelId="{26EB9695-D419-4AC7-98E3-54692E990A65}">
      <dgm:prSet custT="1"/>
      <dgm:spPr/>
      <dgm:t>
        <a:bodyPr/>
        <a:lstStyle/>
        <a:p>
          <a:endParaRPr lang="en-US" sz="1800" dirty="0"/>
        </a:p>
      </dgm:t>
    </dgm:pt>
    <dgm:pt modelId="{8C7F8823-2AA2-4E95-8047-164CDE40134F}" type="parTrans" cxnId="{653DD32D-2C7A-49A2-8B23-602809284424}">
      <dgm:prSet/>
      <dgm:spPr/>
      <dgm:t>
        <a:bodyPr/>
        <a:lstStyle/>
        <a:p>
          <a:endParaRPr lang="id-ID" sz="1800"/>
        </a:p>
      </dgm:t>
    </dgm:pt>
    <dgm:pt modelId="{12C0AC65-897B-42F8-A998-091F24AD33D5}" type="sibTrans" cxnId="{653DD32D-2C7A-49A2-8B23-602809284424}">
      <dgm:prSet/>
      <dgm:spPr/>
      <dgm:t>
        <a:bodyPr/>
        <a:lstStyle/>
        <a:p>
          <a:endParaRPr lang="id-ID" sz="1800"/>
        </a:p>
      </dgm:t>
    </dgm:pt>
    <dgm:pt modelId="{3A2C3260-6D66-486E-A0A8-8D90E771991C}">
      <dgm:prSet custT="1"/>
      <dgm:spPr>
        <a:solidFill>
          <a:srgbClr val="FFCCFF">
            <a:alpha val="32000"/>
          </a:srgbClr>
        </a:solidFill>
      </dgm:spPr>
      <dgm:t>
        <a:bodyPr/>
        <a:lstStyle/>
        <a:p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</a:t>
          </a:r>
          <a:r>
            <a:rPr lang="en-US" sz="1800" dirty="0" err="1"/>
            <a:t>menunjukkan</a:t>
          </a:r>
          <a:r>
            <a:rPr lang="en-US" sz="1800" dirty="0"/>
            <a:t> </a:t>
          </a:r>
          <a:r>
            <a:rPr lang="en-US" sz="1800" dirty="0" err="1"/>
            <a:t>apa</a:t>
          </a:r>
          <a:r>
            <a:rPr lang="en-US" sz="1800" dirty="0"/>
            <a:t> yang </a:t>
          </a:r>
          <a:r>
            <a:rPr lang="en-US" sz="1800" dirty="0" err="1"/>
            <a:t>telah</a:t>
          </a:r>
          <a:r>
            <a:rPr lang="en-US" sz="1800" dirty="0"/>
            <a:t> </a:t>
          </a:r>
          <a:r>
            <a:rPr lang="en-US" sz="1800" dirty="0" err="1"/>
            <a:t>dilakukan</a:t>
          </a:r>
          <a:r>
            <a:rPr lang="en-US" sz="1800" dirty="0"/>
            <a:t> </a:t>
          </a:r>
          <a:r>
            <a:rPr lang="en-US" sz="1800" dirty="0" err="1"/>
            <a:t>manajemen</a:t>
          </a:r>
          <a:r>
            <a:rPr lang="en-US" sz="1800" dirty="0"/>
            <a:t> (</a:t>
          </a:r>
          <a:r>
            <a:rPr lang="en-US" sz="1800" i="1" dirty="0"/>
            <a:t>stewardship</a:t>
          </a:r>
          <a:r>
            <a:rPr lang="en-US" sz="1800" dirty="0"/>
            <a:t>), </a:t>
          </a:r>
          <a:r>
            <a:rPr lang="en-US" sz="1800" dirty="0" err="1"/>
            <a:t>dan</a:t>
          </a:r>
          <a:r>
            <a:rPr lang="en-US" sz="1800" dirty="0"/>
            <a:t> </a:t>
          </a:r>
          <a:r>
            <a:rPr lang="en-US" sz="1800" dirty="0" err="1"/>
            <a:t>pertanggungjawaban</a:t>
          </a:r>
          <a:r>
            <a:rPr lang="en-US" sz="1800" dirty="0"/>
            <a:t> </a:t>
          </a:r>
          <a:r>
            <a:rPr lang="en-US" sz="1800" dirty="0" err="1"/>
            <a:t>sumber</a:t>
          </a:r>
          <a:r>
            <a:rPr lang="en-US" sz="1800" dirty="0"/>
            <a:t> </a:t>
          </a:r>
          <a:r>
            <a:rPr lang="en-US" sz="1800" dirty="0" err="1"/>
            <a:t>daya</a:t>
          </a:r>
          <a:r>
            <a:rPr lang="en-US" sz="1800" dirty="0"/>
            <a:t> yang </a:t>
          </a:r>
          <a:r>
            <a:rPr lang="en-US" sz="1800" dirty="0" err="1"/>
            <a:t>dipercayakan</a:t>
          </a:r>
          <a:r>
            <a:rPr lang="en-US" sz="1800" dirty="0"/>
            <a:t> </a:t>
          </a:r>
          <a:r>
            <a:rPr lang="en-US" sz="1800" dirty="0" err="1"/>
            <a:t>kepadanya</a:t>
          </a:r>
          <a:r>
            <a:rPr lang="en-US" sz="1800" dirty="0"/>
            <a:t>. </a:t>
          </a:r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</a:t>
          </a:r>
          <a:r>
            <a:rPr lang="en-US" sz="1800" dirty="0" err="1"/>
            <a:t>disusun</a:t>
          </a:r>
          <a:r>
            <a:rPr lang="en-US" sz="1800" dirty="0"/>
            <a:t> </a:t>
          </a:r>
          <a:r>
            <a:rPr lang="en-US" sz="1800" dirty="0" err="1"/>
            <a:t>untuk</a:t>
          </a:r>
          <a:r>
            <a:rPr lang="en-US" sz="1800" dirty="0"/>
            <a:t> </a:t>
          </a:r>
          <a:r>
            <a:rPr lang="en-US" sz="1800" dirty="0" err="1"/>
            <a:t>memenuhi</a:t>
          </a:r>
          <a:r>
            <a:rPr lang="en-US" sz="1800" dirty="0"/>
            <a:t> </a:t>
          </a:r>
          <a:r>
            <a:rPr lang="en-US" sz="1800" dirty="0" err="1"/>
            <a:t>sebagian</a:t>
          </a:r>
          <a:r>
            <a:rPr lang="en-US" sz="1800" dirty="0"/>
            <a:t> </a:t>
          </a:r>
          <a:r>
            <a:rPr lang="en-US" sz="1800" dirty="0" err="1"/>
            <a:t>besar</a:t>
          </a:r>
          <a:r>
            <a:rPr lang="en-US" sz="1800" dirty="0"/>
            <a:t> </a:t>
          </a:r>
          <a:r>
            <a:rPr lang="en-US" sz="1800" dirty="0" err="1"/>
            <a:t>pemakai</a:t>
          </a:r>
          <a:r>
            <a:rPr lang="en-US" sz="1800" dirty="0"/>
            <a:t> (</a:t>
          </a:r>
          <a:r>
            <a:rPr lang="en-US" sz="1800" b="1" dirty="0"/>
            <a:t>investor </a:t>
          </a:r>
          <a:r>
            <a:rPr lang="en-US" sz="1800" b="1" dirty="0" err="1"/>
            <a:t>dan</a:t>
          </a:r>
          <a:r>
            <a:rPr lang="en-US" sz="1800" b="1" dirty="0"/>
            <a:t> </a:t>
          </a:r>
          <a:r>
            <a:rPr lang="en-US" sz="1800" b="1" dirty="0" err="1"/>
            <a:t>kreditor</a:t>
          </a:r>
          <a:r>
            <a:rPr lang="en-US" sz="1800" dirty="0"/>
            <a:t>).</a:t>
          </a:r>
          <a:endParaRPr lang="id-ID" altLang="en-US" sz="1800" dirty="0">
            <a:latin typeface="Trebuchet MS" pitchFamily="34" charset="0"/>
          </a:endParaRPr>
        </a:p>
      </dgm:t>
    </dgm:pt>
    <dgm:pt modelId="{D99F2EDB-D194-4540-AED4-0149ECD68155}" type="parTrans" cxnId="{55BD0ABE-BAC7-4053-873D-BE9C7C7C54A2}">
      <dgm:prSet/>
      <dgm:spPr/>
      <dgm:t>
        <a:bodyPr/>
        <a:lstStyle/>
        <a:p>
          <a:endParaRPr lang="id-ID" sz="1800"/>
        </a:p>
      </dgm:t>
    </dgm:pt>
    <dgm:pt modelId="{178305EA-F547-40AE-876C-5834B0CA9B32}" type="sibTrans" cxnId="{55BD0ABE-BAC7-4053-873D-BE9C7C7C54A2}">
      <dgm:prSet/>
      <dgm:spPr/>
      <dgm:t>
        <a:bodyPr/>
        <a:lstStyle/>
        <a:p>
          <a:endParaRPr lang="id-ID" sz="1800"/>
        </a:p>
      </dgm:t>
    </dgm:pt>
    <dgm:pt modelId="{15F8EFBA-6459-493C-B711-7444D43DBE86}">
      <dgm:prSet custT="1"/>
      <dgm:spPr>
        <a:solidFill>
          <a:srgbClr val="FFCCFF">
            <a:alpha val="32000"/>
          </a:srgbClr>
        </a:solidFill>
      </dgm:spPr>
      <dgm:t>
        <a:bodyPr/>
        <a:lstStyle/>
        <a:p>
          <a:r>
            <a:rPr lang="en-US" sz="1800" dirty="0" err="1"/>
            <a:t>Laporan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</a:t>
          </a:r>
          <a:r>
            <a:rPr lang="en-US" sz="1800" dirty="0" err="1"/>
            <a:t>disusun</a:t>
          </a:r>
          <a:r>
            <a:rPr lang="en-US" sz="1800" dirty="0"/>
            <a:t> </a:t>
          </a:r>
          <a:r>
            <a:rPr lang="en-US" sz="1800" dirty="0" err="1"/>
            <a:t>berdasarkan</a:t>
          </a:r>
          <a:r>
            <a:rPr lang="en-US" sz="1800" dirty="0"/>
            <a:t> </a:t>
          </a:r>
          <a:r>
            <a:rPr lang="en-US" sz="1800" dirty="0" err="1"/>
            <a:t>standar</a:t>
          </a:r>
          <a:r>
            <a:rPr lang="en-US" sz="1800" dirty="0"/>
            <a:t> </a:t>
          </a:r>
          <a:r>
            <a:rPr lang="en-US" sz="1800" dirty="0" err="1"/>
            <a:t>akuntansi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(SAK/IFRS).  </a:t>
          </a:r>
          <a:r>
            <a:rPr lang="en-US" sz="1800" dirty="0" err="1"/>
            <a:t>Penerapan</a:t>
          </a:r>
          <a:r>
            <a:rPr lang="en-US" sz="1800" dirty="0"/>
            <a:t> </a:t>
          </a:r>
          <a:r>
            <a:rPr lang="en-US" sz="1800" dirty="0" err="1"/>
            <a:t>standar</a:t>
          </a:r>
          <a:r>
            <a:rPr lang="en-US" sz="1800" dirty="0"/>
            <a:t> </a:t>
          </a:r>
          <a:r>
            <a:rPr lang="en-US" sz="1800" dirty="0" err="1"/>
            <a:t>akuntansi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</a:t>
          </a:r>
          <a:r>
            <a:rPr lang="en-US" sz="1800" dirty="0" err="1"/>
            <a:t>untuk</a:t>
          </a:r>
          <a:r>
            <a:rPr lang="en-US" sz="1800" dirty="0"/>
            <a:t> </a:t>
          </a:r>
          <a:r>
            <a:rPr lang="en-US" sz="1800" dirty="0" err="1"/>
            <a:t>hal-hal</a:t>
          </a:r>
          <a:r>
            <a:rPr lang="en-US" sz="1800" dirty="0"/>
            <a:t> yang </a:t>
          </a:r>
          <a:r>
            <a:rPr lang="en-US" sz="1800" dirty="0" err="1"/>
            <a:t>bersifat</a:t>
          </a:r>
          <a:r>
            <a:rPr lang="en-US" sz="1800" dirty="0"/>
            <a:t> material: </a:t>
          </a:r>
          <a:r>
            <a:rPr lang="en-US" sz="1800" b="1" dirty="0"/>
            <a:t>“</a:t>
          </a:r>
          <a:r>
            <a:rPr lang="en-US" sz="1800" b="1" dirty="0" err="1"/>
            <a:t>Pernyataan</a:t>
          </a:r>
          <a:r>
            <a:rPr lang="en-US" sz="1800" b="1" dirty="0"/>
            <a:t> </a:t>
          </a:r>
          <a:r>
            <a:rPr lang="en-US" sz="1800" b="1" dirty="0" err="1"/>
            <a:t>ini</a:t>
          </a:r>
          <a:r>
            <a:rPr lang="en-US" sz="1800" b="1" dirty="0"/>
            <a:t> </a:t>
          </a:r>
          <a:r>
            <a:rPr lang="en-US" sz="1800" b="1" dirty="0" err="1"/>
            <a:t>tidak</a:t>
          </a:r>
          <a:r>
            <a:rPr lang="en-US" sz="1800" b="1" dirty="0"/>
            <a:t> </a:t>
          </a:r>
          <a:r>
            <a:rPr lang="en-US" sz="1800" b="1" dirty="0" err="1"/>
            <a:t>wajib</a:t>
          </a:r>
          <a:r>
            <a:rPr lang="en-US" sz="1800" b="1" dirty="0"/>
            <a:t> </a:t>
          </a:r>
          <a:r>
            <a:rPr lang="en-US" sz="1800" b="1" dirty="0" err="1"/>
            <a:t>diterapkan</a:t>
          </a:r>
          <a:r>
            <a:rPr lang="en-US" sz="1800" b="1" dirty="0"/>
            <a:t> </a:t>
          </a:r>
          <a:r>
            <a:rPr lang="en-US" sz="1800" b="1" dirty="0" err="1"/>
            <a:t>untuk</a:t>
          </a:r>
          <a:r>
            <a:rPr lang="en-US" sz="1800" b="1" dirty="0"/>
            <a:t> </a:t>
          </a:r>
          <a:r>
            <a:rPr lang="en-US" sz="1800" b="1" dirty="0" err="1"/>
            <a:t>unsur-unsur</a:t>
          </a:r>
          <a:r>
            <a:rPr lang="en-US" sz="1800" b="1" dirty="0"/>
            <a:t> yang </a:t>
          </a:r>
          <a:r>
            <a:rPr lang="en-US" sz="1800" b="1" dirty="0" err="1"/>
            <a:t>tidak</a:t>
          </a:r>
          <a:r>
            <a:rPr lang="en-US" sz="1800" b="1" dirty="0"/>
            <a:t> material”</a:t>
          </a:r>
        </a:p>
      </dgm:t>
    </dgm:pt>
    <dgm:pt modelId="{4167CCF2-7808-43AB-A80C-CB05271A3C9B}" type="parTrans" cxnId="{5CB47794-7B09-4BA8-B1D6-3B573344854B}">
      <dgm:prSet/>
      <dgm:spPr/>
      <dgm:t>
        <a:bodyPr/>
        <a:lstStyle/>
        <a:p>
          <a:endParaRPr lang="id-ID" sz="1800"/>
        </a:p>
      </dgm:t>
    </dgm:pt>
    <dgm:pt modelId="{21FFAB87-EF1C-45F9-A31A-5902788D7D3E}" type="sibTrans" cxnId="{5CB47794-7B09-4BA8-B1D6-3B573344854B}">
      <dgm:prSet/>
      <dgm:spPr/>
      <dgm:t>
        <a:bodyPr/>
        <a:lstStyle/>
        <a:p>
          <a:endParaRPr lang="id-ID" sz="1800"/>
        </a:p>
      </dgm:t>
    </dgm:pt>
    <dgm:pt modelId="{DA7AAAE9-DD60-4705-9E34-1A30638ED144}" type="pres">
      <dgm:prSet presAssocID="{CD913EC7-C425-4303-8B2B-D418426CD1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5AAFD1-D938-43D5-B2D7-14BC0FEB4E47}" type="pres">
      <dgm:prSet presAssocID="{D2F249A7-AE77-4468-AEF6-ACB22E2B02BF}" presName="parentLin" presStyleCnt="0"/>
      <dgm:spPr/>
    </dgm:pt>
    <dgm:pt modelId="{829274AB-722D-40DC-BA99-1C7BE6A73681}" type="pres">
      <dgm:prSet presAssocID="{D2F249A7-AE77-4468-AEF6-ACB22E2B02B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1B7014C-427D-4128-BD41-F37BDAC78953}" type="pres">
      <dgm:prSet presAssocID="{D2F249A7-AE77-4468-AEF6-ACB22E2B02BF}" presName="parentText" presStyleLbl="node1" presStyleIdx="0" presStyleCnt="3" custScaleX="131137" custScaleY="228879" custLinFactNeighborY="-146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2B0128-67C7-4E55-89B2-DCA22F1F8566}" type="pres">
      <dgm:prSet presAssocID="{D2F249A7-AE77-4468-AEF6-ACB22E2B02BF}" presName="negativeSpace" presStyleCnt="0"/>
      <dgm:spPr/>
    </dgm:pt>
    <dgm:pt modelId="{18F7B23A-AEA4-4A5C-AE86-1B793F869CC1}" type="pres">
      <dgm:prSet presAssocID="{D2F249A7-AE77-4468-AEF6-ACB22E2B02BF}" presName="childText" presStyleLbl="conFgAcc1" presStyleIdx="0" presStyleCnt="3" custScaleY="97198" custLinFactNeighborY="-464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018411-44B8-4E2F-8769-59B1AD32D36F}" type="pres">
      <dgm:prSet presAssocID="{0523C585-AD59-4C0B-AF31-1068BF07BF6D}" presName="spaceBetweenRectangles" presStyleCnt="0"/>
      <dgm:spPr/>
    </dgm:pt>
    <dgm:pt modelId="{A881E71D-A345-403B-8253-AB2C25C9773F}" type="pres">
      <dgm:prSet presAssocID="{3A2C3260-6D66-486E-A0A8-8D90E771991C}" presName="parentLin" presStyleCnt="0"/>
      <dgm:spPr/>
    </dgm:pt>
    <dgm:pt modelId="{C0C2D1A2-F4EB-418D-8190-2822CF7F8977}" type="pres">
      <dgm:prSet presAssocID="{3A2C3260-6D66-486E-A0A8-8D90E771991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09E237A-5AE7-4341-918E-7C9D38D102DF}" type="pres">
      <dgm:prSet presAssocID="{3A2C3260-6D66-486E-A0A8-8D90E771991C}" presName="parentText" presStyleLbl="node1" presStyleIdx="1" presStyleCnt="3" custScaleX="131137" custScaleY="2190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ED3B57-0B81-46BF-84AF-0CDE614455A6}" type="pres">
      <dgm:prSet presAssocID="{3A2C3260-6D66-486E-A0A8-8D90E771991C}" presName="negativeSpace" presStyleCnt="0"/>
      <dgm:spPr/>
    </dgm:pt>
    <dgm:pt modelId="{9E2E1BB0-C00E-4853-9C0B-279DD720F600}" type="pres">
      <dgm:prSet presAssocID="{3A2C3260-6D66-486E-A0A8-8D90E771991C}" presName="childText" presStyleLbl="conFgAcc1" presStyleIdx="1" presStyleCnt="3">
        <dgm:presLayoutVars>
          <dgm:bulletEnabled val="1"/>
        </dgm:presLayoutVars>
      </dgm:prSet>
      <dgm:spPr/>
    </dgm:pt>
    <dgm:pt modelId="{92782594-7154-4BAB-9B0B-8E36B40D33AD}" type="pres">
      <dgm:prSet presAssocID="{178305EA-F547-40AE-876C-5834B0CA9B32}" presName="spaceBetweenRectangles" presStyleCnt="0"/>
      <dgm:spPr/>
    </dgm:pt>
    <dgm:pt modelId="{11FD5A4C-3633-4902-A06C-647468008AE3}" type="pres">
      <dgm:prSet presAssocID="{15F8EFBA-6459-493C-B711-7444D43DBE86}" presName="parentLin" presStyleCnt="0"/>
      <dgm:spPr/>
    </dgm:pt>
    <dgm:pt modelId="{008CE548-C4F1-4878-BA8C-9B401D60C733}" type="pres">
      <dgm:prSet presAssocID="{15F8EFBA-6459-493C-B711-7444D43DBE86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241593A-B58D-4F55-9282-1C495DB54413}" type="pres">
      <dgm:prSet presAssocID="{15F8EFBA-6459-493C-B711-7444D43DBE86}" presName="parentText" presStyleLbl="node1" presStyleIdx="2" presStyleCnt="3" custScaleX="131137" custScaleY="22002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22E849-5A79-4C29-9E6A-77B0C71047CF}" type="pres">
      <dgm:prSet presAssocID="{15F8EFBA-6459-493C-B711-7444D43DBE86}" presName="negativeSpace" presStyleCnt="0"/>
      <dgm:spPr/>
    </dgm:pt>
    <dgm:pt modelId="{04DE90F7-118E-4532-BDEC-BD16CE303788}" type="pres">
      <dgm:prSet presAssocID="{15F8EFBA-6459-493C-B711-7444D43DBE8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53DD32D-2C7A-49A2-8B23-602809284424}" srcId="{D2F249A7-AE77-4468-AEF6-ACB22E2B02BF}" destId="{26EB9695-D419-4AC7-98E3-54692E990A65}" srcOrd="0" destOrd="0" parTransId="{8C7F8823-2AA2-4E95-8047-164CDE40134F}" sibTransId="{12C0AC65-897B-42F8-A998-091F24AD33D5}"/>
    <dgm:cxn modelId="{DE3984ED-6EFC-4561-B9C6-10B8E4BB129B}" type="presOf" srcId="{CD913EC7-C425-4303-8B2B-D418426CD174}" destId="{DA7AAAE9-DD60-4705-9E34-1A30638ED144}" srcOrd="0" destOrd="0" presId="urn:microsoft.com/office/officeart/2005/8/layout/list1"/>
    <dgm:cxn modelId="{325B0DA8-442D-4A44-AAF1-6F7E04FC0372}" type="presOf" srcId="{15F8EFBA-6459-493C-B711-7444D43DBE86}" destId="{1241593A-B58D-4F55-9282-1C495DB54413}" srcOrd="1" destOrd="0" presId="urn:microsoft.com/office/officeart/2005/8/layout/list1"/>
    <dgm:cxn modelId="{5CB47794-7B09-4BA8-B1D6-3B573344854B}" srcId="{CD913EC7-C425-4303-8B2B-D418426CD174}" destId="{15F8EFBA-6459-493C-B711-7444D43DBE86}" srcOrd="2" destOrd="0" parTransId="{4167CCF2-7808-43AB-A80C-CB05271A3C9B}" sibTransId="{21FFAB87-EF1C-45F9-A31A-5902788D7D3E}"/>
    <dgm:cxn modelId="{D3DFD453-5B44-4EC6-B362-4F366C0006EA}" type="presOf" srcId="{3A2C3260-6D66-486E-A0A8-8D90E771991C}" destId="{C0C2D1A2-F4EB-418D-8190-2822CF7F8977}" srcOrd="0" destOrd="0" presId="urn:microsoft.com/office/officeart/2005/8/layout/list1"/>
    <dgm:cxn modelId="{DD25DBC0-732A-4E54-9386-1BFCFA19F7FC}" type="presOf" srcId="{15F8EFBA-6459-493C-B711-7444D43DBE86}" destId="{008CE548-C4F1-4878-BA8C-9B401D60C733}" srcOrd="0" destOrd="0" presId="urn:microsoft.com/office/officeart/2005/8/layout/list1"/>
    <dgm:cxn modelId="{55BD0ABE-BAC7-4053-873D-BE9C7C7C54A2}" srcId="{CD913EC7-C425-4303-8B2B-D418426CD174}" destId="{3A2C3260-6D66-486E-A0A8-8D90E771991C}" srcOrd="1" destOrd="0" parTransId="{D99F2EDB-D194-4540-AED4-0149ECD68155}" sibTransId="{178305EA-F547-40AE-876C-5834B0CA9B32}"/>
    <dgm:cxn modelId="{B6CB3DC3-F425-4341-817F-28083090134A}" type="presOf" srcId="{D2F249A7-AE77-4468-AEF6-ACB22E2B02BF}" destId="{829274AB-722D-40DC-BA99-1C7BE6A73681}" srcOrd="0" destOrd="0" presId="urn:microsoft.com/office/officeart/2005/8/layout/list1"/>
    <dgm:cxn modelId="{9FCE9BE7-ED5F-428A-9369-BC78236AE526}" type="presOf" srcId="{D2F249A7-AE77-4468-AEF6-ACB22E2B02BF}" destId="{D1B7014C-427D-4128-BD41-F37BDAC78953}" srcOrd="1" destOrd="0" presId="urn:microsoft.com/office/officeart/2005/8/layout/list1"/>
    <dgm:cxn modelId="{7A40FEBC-16FE-4179-85EA-86A3E3E9EC09}" type="presOf" srcId="{26EB9695-D419-4AC7-98E3-54692E990A65}" destId="{18F7B23A-AEA4-4A5C-AE86-1B793F869CC1}" srcOrd="0" destOrd="0" presId="urn:microsoft.com/office/officeart/2005/8/layout/list1"/>
    <dgm:cxn modelId="{57BFCF28-734B-489D-B45F-A6A3D449DCA3}" type="presOf" srcId="{3A2C3260-6D66-486E-A0A8-8D90E771991C}" destId="{209E237A-5AE7-4341-918E-7C9D38D102DF}" srcOrd="1" destOrd="0" presId="urn:microsoft.com/office/officeart/2005/8/layout/list1"/>
    <dgm:cxn modelId="{510DDD84-3121-4D49-ADF2-4DA9AE67C254}" srcId="{CD913EC7-C425-4303-8B2B-D418426CD174}" destId="{D2F249A7-AE77-4468-AEF6-ACB22E2B02BF}" srcOrd="0" destOrd="0" parTransId="{73707477-6762-4548-8C19-18C144A3E5D3}" sibTransId="{0523C585-AD59-4C0B-AF31-1068BF07BF6D}"/>
    <dgm:cxn modelId="{C1E69F1F-DC3E-4475-A85C-538111057411}" type="presParOf" srcId="{DA7AAAE9-DD60-4705-9E34-1A30638ED144}" destId="{5B5AAFD1-D938-43D5-B2D7-14BC0FEB4E47}" srcOrd="0" destOrd="0" presId="urn:microsoft.com/office/officeart/2005/8/layout/list1"/>
    <dgm:cxn modelId="{CBEA4A0E-9875-4364-A186-C55EABEC327C}" type="presParOf" srcId="{5B5AAFD1-D938-43D5-B2D7-14BC0FEB4E47}" destId="{829274AB-722D-40DC-BA99-1C7BE6A73681}" srcOrd="0" destOrd="0" presId="urn:microsoft.com/office/officeart/2005/8/layout/list1"/>
    <dgm:cxn modelId="{F5EE1796-8D0E-4250-BA6B-EADF8FF36D5F}" type="presParOf" srcId="{5B5AAFD1-D938-43D5-B2D7-14BC0FEB4E47}" destId="{D1B7014C-427D-4128-BD41-F37BDAC78953}" srcOrd="1" destOrd="0" presId="urn:microsoft.com/office/officeart/2005/8/layout/list1"/>
    <dgm:cxn modelId="{E7D29757-49D7-423F-BCC8-87391832C367}" type="presParOf" srcId="{DA7AAAE9-DD60-4705-9E34-1A30638ED144}" destId="{F02B0128-67C7-4E55-89B2-DCA22F1F8566}" srcOrd="1" destOrd="0" presId="urn:microsoft.com/office/officeart/2005/8/layout/list1"/>
    <dgm:cxn modelId="{D99F1C01-7C98-457C-A529-D31425116C6E}" type="presParOf" srcId="{DA7AAAE9-DD60-4705-9E34-1A30638ED144}" destId="{18F7B23A-AEA4-4A5C-AE86-1B793F869CC1}" srcOrd="2" destOrd="0" presId="urn:microsoft.com/office/officeart/2005/8/layout/list1"/>
    <dgm:cxn modelId="{550C1457-9112-4440-AF24-883E954D0AA7}" type="presParOf" srcId="{DA7AAAE9-DD60-4705-9E34-1A30638ED144}" destId="{A5018411-44B8-4E2F-8769-59B1AD32D36F}" srcOrd="3" destOrd="0" presId="urn:microsoft.com/office/officeart/2005/8/layout/list1"/>
    <dgm:cxn modelId="{31A7AA63-21DC-42D6-AE89-A0C56DDE681A}" type="presParOf" srcId="{DA7AAAE9-DD60-4705-9E34-1A30638ED144}" destId="{A881E71D-A345-403B-8253-AB2C25C9773F}" srcOrd="4" destOrd="0" presId="urn:microsoft.com/office/officeart/2005/8/layout/list1"/>
    <dgm:cxn modelId="{015E6426-341C-4AB8-9292-4045172BEB05}" type="presParOf" srcId="{A881E71D-A345-403B-8253-AB2C25C9773F}" destId="{C0C2D1A2-F4EB-418D-8190-2822CF7F8977}" srcOrd="0" destOrd="0" presId="urn:microsoft.com/office/officeart/2005/8/layout/list1"/>
    <dgm:cxn modelId="{854434D1-937E-4B7D-863E-FF8F47EB9891}" type="presParOf" srcId="{A881E71D-A345-403B-8253-AB2C25C9773F}" destId="{209E237A-5AE7-4341-918E-7C9D38D102DF}" srcOrd="1" destOrd="0" presId="urn:microsoft.com/office/officeart/2005/8/layout/list1"/>
    <dgm:cxn modelId="{58800548-13C8-4E37-A232-CE7F6042A421}" type="presParOf" srcId="{DA7AAAE9-DD60-4705-9E34-1A30638ED144}" destId="{A3ED3B57-0B81-46BF-84AF-0CDE614455A6}" srcOrd="5" destOrd="0" presId="urn:microsoft.com/office/officeart/2005/8/layout/list1"/>
    <dgm:cxn modelId="{CF358ECD-5EB1-4149-9D3A-8795AA4D3254}" type="presParOf" srcId="{DA7AAAE9-DD60-4705-9E34-1A30638ED144}" destId="{9E2E1BB0-C00E-4853-9C0B-279DD720F600}" srcOrd="6" destOrd="0" presId="urn:microsoft.com/office/officeart/2005/8/layout/list1"/>
    <dgm:cxn modelId="{26F9B537-C8FD-41D2-9DFE-FD386500D858}" type="presParOf" srcId="{DA7AAAE9-DD60-4705-9E34-1A30638ED144}" destId="{92782594-7154-4BAB-9B0B-8E36B40D33AD}" srcOrd="7" destOrd="0" presId="urn:microsoft.com/office/officeart/2005/8/layout/list1"/>
    <dgm:cxn modelId="{F32786FA-4757-435D-8D52-23855F00906F}" type="presParOf" srcId="{DA7AAAE9-DD60-4705-9E34-1A30638ED144}" destId="{11FD5A4C-3633-4902-A06C-647468008AE3}" srcOrd="8" destOrd="0" presId="urn:microsoft.com/office/officeart/2005/8/layout/list1"/>
    <dgm:cxn modelId="{A5764D78-6191-45B9-9DB0-7DD78C6A19C2}" type="presParOf" srcId="{11FD5A4C-3633-4902-A06C-647468008AE3}" destId="{008CE548-C4F1-4878-BA8C-9B401D60C733}" srcOrd="0" destOrd="0" presId="urn:microsoft.com/office/officeart/2005/8/layout/list1"/>
    <dgm:cxn modelId="{18FABE44-8E00-4E28-AF2D-793107576936}" type="presParOf" srcId="{11FD5A4C-3633-4902-A06C-647468008AE3}" destId="{1241593A-B58D-4F55-9282-1C495DB54413}" srcOrd="1" destOrd="0" presId="urn:microsoft.com/office/officeart/2005/8/layout/list1"/>
    <dgm:cxn modelId="{BFCDA252-24CB-44AD-891E-88D94A74C316}" type="presParOf" srcId="{DA7AAAE9-DD60-4705-9E34-1A30638ED144}" destId="{6922E849-5A79-4C29-9E6A-77B0C71047CF}" srcOrd="9" destOrd="0" presId="urn:microsoft.com/office/officeart/2005/8/layout/list1"/>
    <dgm:cxn modelId="{FCAB1B28-50B6-4CD2-B5A6-1AC21D42D021}" type="presParOf" srcId="{DA7AAAE9-DD60-4705-9E34-1A30638ED144}" destId="{04DE90F7-118E-4532-BDEC-BD16CE30378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C03E8F-9A51-4D9F-A91A-31279904F5D0}" type="doc">
      <dgm:prSet loTypeId="urn:microsoft.com/office/officeart/2005/8/layout/vList3#1" loCatId="list" qsTypeId="urn:microsoft.com/office/officeart/2005/8/quickstyle/simple1" qsCatId="simple" csTypeId="urn:microsoft.com/office/officeart/2005/8/colors/colorful1#1" csCatId="colorful" phldr="1"/>
      <dgm:spPr/>
    </dgm:pt>
    <dgm:pt modelId="{02F464D5-0151-472A-9BDA-47AF512BBC35}">
      <dgm:prSet phldrT="[Text]" custT="1"/>
      <dgm:spPr>
        <a:xfrm rot="10800000">
          <a:off x="1769485" y="1166"/>
          <a:ext cx="7679319" cy="631735"/>
        </a:xfrm>
        <a:prstGeom prst="homePlat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indent="228600" algn="l">
            <a:buNone/>
          </a:pP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Pernyataan</a:t>
          </a:r>
          <a:r>
            <a:rPr lang="id-ID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Akuntansi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Keuangan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- PSAK</a:t>
          </a:r>
          <a:endParaRPr lang="en-US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DF7D184-3D19-40A7-890D-3F6AC67FE0E6}" type="parTrans" cxnId="{20274B0E-1774-4338-97CD-4998AC99545C}">
      <dgm:prSet/>
      <dgm:spPr/>
      <dgm:t>
        <a:bodyPr/>
        <a:lstStyle/>
        <a:p>
          <a:pPr algn="l"/>
          <a:endParaRPr lang="en-US" sz="2000"/>
        </a:p>
      </dgm:t>
    </dgm:pt>
    <dgm:pt modelId="{40EECAF6-C39C-4E64-8FA5-7C5AE99BCEC7}" type="sibTrans" cxnId="{20274B0E-1774-4338-97CD-4998AC99545C}">
      <dgm:prSet/>
      <dgm:spPr/>
      <dgm:t>
        <a:bodyPr/>
        <a:lstStyle/>
        <a:p>
          <a:pPr algn="l"/>
          <a:endParaRPr lang="en-US" sz="2000"/>
        </a:p>
      </dgm:t>
    </dgm:pt>
    <dgm:pt modelId="{5BD6474B-DB9B-43FA-A4CE-DC0D83BE5E74}">
      <dgm:prSet custT="1"/>
      <dgm:spPr>
        <a:xfrm rot="10800000">
          <a:off x="1769485" y="661849"/>
          <a:ext cx="7679319" cy="631735"/>
        </a:xfrm>
        <a:prstGeom prst="homePlat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174625" indent="0" algn="l">
            <a:buNone/>
          </a:pP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Akuntansi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Keuangan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id-ID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anpa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Akuntabilitas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Publik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signifikan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- SAK-ETAP</a:t>
          </a:r>
        </a:p>
      </dgm:t>
    </dgm:pt>
    <dgm:pt modelId="{43383C64-5860-43CF-B0E2-E0D226F326EE}" type="parTrans" cxnId="{9785DEA0-CC45-4CC5-BAF2-73EC061757EF}">
      <dgm:prSet/>
      <dgm:spPr/>
      <dgm:t>
        <a:bodyPr/>
        <a:lstStyle/>
        <a:p>
          <a:pPr algn="l"/>
          <a:endParaRPr lang="en-US" sz="2000"/>
        </a:p>
      </dgm:t>
    </dgm:pt>
    <dgm:pt modelId="{44DFA8C6-4BEE-4411-BDC1-D32E022FAEB5}" type="sibTrans" cxnId="{9785DEA0-CC45-4CC5-BAF2-73EC061757EF}">
      <dgm:prSet/>
      <dgm:spPr/>
      <dgm:t>
        <a:bodyPr/>
        <a:lstStyle/>
        <a:p>
          <a:pPr algn="l"/>
          <a:endParaRPr lang="en-US" sz="2000"/>
        </a:p>
      </dgm:t>
    </dgm:pt>
    <dgm:pt modelId="{62CEB72F-5E0D-47C2-A571-C5C65B26A9DD}">
      <dgm:prSet custT="1"/>
      <dgm:spPr>
        <a:xfrm rot="10800000">
          <a:off x="1769485" y="1322432"/>
          <a:ext cx="7679319" cy="631735"/>
        </a:xfrm>
        <a:prstGeom prst="homePlat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174625" indent="0" algn="l">
            <a:buNone/>
          </a:pP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Akuntansi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Mikro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Kecil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Menengah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- SAK EMKM</a:t>
          </a:r>
        </a:p>
      </dgm:t>
    </dgm:pt>
    <dgm:pt modelId="{5E9F8501-9658-4697-8533-C0E609931B87}" type="parTrans" cxnId="{5E765BA4-ACCD-41D6-A006-9F4274BD9BAF}">
      <dgm:prSet/>
      <dgm:spPr/>
      <dgm:t>
        <a:bodyPr/>
        <a:lstStyle/>
        <a:p>
          <a:pPr algn="l"/>
          <a:endParaRPr lang="en-US" sz="2000"/>
        </a:p>
      </dgm:t>
    </dgm:pt>
    <dgm:pt modelId="{D4BE68ED-211E-44CE-9830-74014EA89DDE}" type="sibTrans" cxnId="{5E765BA4-ACCD-41D6-A006-9F4274BD9BAF}">
      <dgm:prSet/>
      <dgm:spPr/>
      <dgm:t>
        <a:bodyPr/>
        <a:lstStyle/>
        <a:p>
          <a:pPr algn="l"/>
          <a:endParaRPr lang="en-US" sz="2000"/>
        </a:p>
      </dgm:t>
    </dgm:pt>
    <dgm:pt modelId="{348FA8A5-AD25-455F-8156-6FCD0CAAC9BC}">
      <dgm:prSet custT="1"/>
      <dgm:spPr>
        <a:xfrm rot="10800000">
          <a:off x="1769485" y="1983015"/>
          <a:ext cx="7679319" cy="631735"/>
        </a:xfrm>
        <a:prstGeom prst="homePlat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indent="174625" algn="l">
            <a:buNone/>
          </a:pP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</a:t>
          </a:r>
          <a:r>
            <a:rPr lang="id-ID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Ak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untansi</a:t>
          </a:r>
          <a:r>
            <a:rPr lang="id-ID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Syari’ah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– SAK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Syariah</a:t>
          </a:r>
          <a:endParaRPr lang="id-ID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5C42C44-8F3C-4012-B52E-EBD4341129FD}" type="parTrans" cxnId="{FF7A4939-526D-4F8B-A1E3-E07D1A4BE820}">
      <dgm:prSet/>
      <dgm:spPr/>
      <dgm:t>
        <a:bodyPr/>
        <a:lstStyle/>
        <a:p>
          <a:pPr algn="l"/>
          <a:endParaRPr lang="en-US" sz="2000"/>
        </a:p>
      </dgm:t>
    </dgm:pt>
    <dgm:pt modelId="{A7AF79D8-3E1C-46CD-888E-05F7442081E1}" type="sibTrans" cxnId="{FF7A4939-526D-4F8B-A1E3-E07D1A4BE820}">
      <dgm:prSet/>
      <dgm:spPr/>
      <dgm:t>
        <a:bodyPr/>
        <a:lstStyle/>
        <a:p>
          <a:pPr algn="l"/>
          <a:endParaRPr lang="en-US" sz="2000"/>
        </a:p>
      </dgm:t>
    </dgm:pt>
    <dgm:pt modelId="{3AB4F4BD-1FC3-4C84-8D00-31A11D162732}">
      <dgm:prSet custT="1"/>
      <dgm:spPr>
        <a:xfrm rot="10800000">
          <a:off x="1769485" y="2643599"/>
          <a:ext cx="7679319" cy="631735"/>
        </a:xfrm>
        <a:prstGeom prst="homePlat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indent="174625" algn="l">
            <a:buNone/>
          </a:pPr>
          <a:r>
            <a:rPr lang="id-ID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 Akuntansi Pemerintah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 – SAP PP 71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tahun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2010</a:t>
          </a:r>
          <a:endParaRPr lang="en-US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5C6F013-2D11-4538-A170-07588583B932}" type="parTrans" cxnId="{D673BD6B-B5A6-4F74-B6EF-DB326A2FBE8E}">
      <dgm:prSet/>
      <dgm:spPr/>
      <dgm:t>
        <a:bodyPr/>
        <a:lstStyle/>
        <a:p>
          <a:pPr algn="l"/>
          <a:endParaRPr lang="en-US" sz="2000"/>
        </a:p>
      </dgm:t>
    </dgm:pt>
    <dgm:pt modelId="{02CDCC2B-18F4-46D7-AF10-54B7393DCE56}" type="sibTrans" cxnId="{D673BD6B-B5A6-4F74-B6EF-DB326A2FBE8E}">
      <dgm:prSet/>
      <dgm:spPr/>
      <dgm:t>
        <a:bodyPr/>
        <a:lstStyle/>
        <a:p>
          <a:pPr algn="l"/>
          <a:endParaRPr lang="en-US" sz="2000"/>
        </a:p>
      </dgm:t>
    </dgm:pt>
    <dgm:pt modelId="{6330DD68-7EDF-41F6-ACE4-567668FDFAC4}" type="pres">
      <dgm:prSet presAssocID="{91C03E8F-9A51-4D9F-A91A-31279904F5D0}" presName="linearFlow" presStyleCnt="0">
        <dgm:presLayoutVars>
          <dgm:dir/>
          <dgm:resizeHandles val="exact"/>
        </dgm:presLayoutVars>
      </dgm:prSet>
      <dgm:spPr/>
    </dgm:pt>
    <dgm:pt modelId="{3D248B29-33B6-4A5C-AC4C-179E4FB14A2B}" type="pres">
      <dgm:prSet presAssocID="{02F464D5-0151-472A-9BDA-47AF512BBC35}" presName="composite" presStyleCnt="0"/>
      <dgm:spPr/>
    </dgm:pt>
    <dgm:pt modelId="{C37B65D7-FF29-401B-A794-F150D07DA5DE}" type="pres">
      <dgm:prSet presAssocID="{02F464D5-0151-472A-9BDA-47AF512BBC35}" presName="imgShp" presStyleLbl="fgImgPlace1" presStyleIdx="0" presStyleCnt="5"/>
      <dgm:spPr>
        <a:xfrm>
          <a:off x="1545295" y="260725"/>
          <a:ext cx="112815" cy="112815"/>
        </a:xfrm>
        <a:prstGeom prst="ellipse">
          <a:avLst/>
        </a:prstGeom>
        <a:solidFill>
          <a:srgbClr val="C0504D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E46F76F5-DFCF-4869-BA4D-89B5FF87CEA0}" type="pres">
      <dgm:prSet presAssocID="{02F464D5-0151-472A-9BDA-47AF512BBC35}" presName="txShp" presStyleLbl="node1" presStyleIdx="0" presStyleCnt="5" custScaleX="120763" custScaleY="408336" custLinFactNeighborX="13020" custLinFactNeighborY="-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E78BA-61A2-4F67-9DD8-DE6391C1A51D}" type="pres">
      <dgm:prSet presAssocID="{40EECAF6-C39C-4E64-8FA5-7C5AE99BCEC7}" presName="spacing" presStyleCnt="0"/>
      <dgm:spPr/>
    </dgm:pt>
    <dgm:pt modelId="{2DD065FC-F115-4639-B56A-A648F892393A}" type="pres">
      <dgm:prSet presAssocID="{5BD6474B-DB9B-43FA-A4CE-DC0D83BE5E74}" presName="composite" presStyleCnt="0"/>
      <dgm:spPr/>
    </dgm:pt>
    <dgm:pt modelId="{071093EC-3A63-4566-A688-11E1FCC94F4C}" type="pres">
      <dgm:prSet presAssocID="{5BD6474B-DB9B-43FA-A4CE-DC0D83BE5E74}" presName="imgShp" presStyleLbl="fgImgPlace1" presStyleIdx="1" presStyleCnt="5"/>
      <dgm:spPr>
        <a:xfrm>
          <a:off x="1545295" y="921309"/>
          <a:ext cx="112815" cy="112815"/>
        </a:xfrm>
        <a:prstGeom prst="ellipse">
          <a:avLst/>
        </a:prstGeom>
        <a:solidFill>
          <a:srgbClr val="9BBB59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B61A710-E684-4486-8E76-B134A5EC44C1}" type="pres">
      <dgm:prSet presAssocID="{5BD6474B-DB9B-43FA-A4CE-DC0D83BE5E74}" presName="txShp" presStyleLbl="node1" presStyleIdx="1" presStyleCnt="5" custScaleX="120763" custScaleY="559973" custLinFactNeighborX="13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CF502B-17DE-4EE3-8282-6091D87EA731}" type="pres">
      <dgm:prSet presAssocID="{44DFA8C6-4BEE-4411-BDC1-D32E022FAEB5}" presName="spacing" presStyleCnt="0"/>
      <dgm:spPr/>
    </dgm:pt>
    <dgm:pt modelId="{A6B0BD7A-72A4-4086-B97D-22BAD35B5F37}" type="pres">
      <dgm:prSet presAssocID="{62CEB72F-5E0D-47C2-A571-C5C65B26A9DD}" presName="composite" presStyleCnt="0"/>
      <dgm:spPr/>
    </dgm:pt>
    <dgm:pt modelId="{5E141DA0-8E73-4B19-94D2-F7CD290581E7}" type="pres">
      <dgm:prSet presAssocID="{62CEB72F-5E0D-47C2-A571-C5C65B26A9DD}" presName="imgShp" presStyleLbl="fgImgPlace1" presStyleIdx="2" presStyleCnt="5"/>
      <dgm:spPr>
        <a:xfrm>
          <a:off x="1545295" y="1581892"/>
          <a:ext cx="112815" cy="112815"/>
        </a:xfrm>
        <a:prstGeom prst="ellipse">
          <a:avLst/>
        </a:prstGeom>
        <a:solidFill>
          <a:srgbClr val="8064A2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1D47A34A-2B46-4E8D-8E5E-739195872A27}" type="pres">
      <dgm:prSet presAssocID="{62CEB72F-5E0D-47C2-A571-C5C65B26A9DD}" presName="txShp" presStyleLbl="node1" presStyleIdx="2" presStyleCnt="5" custScaleX="120763" custScaleY="559973" custLinFactNeighborX="13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B5ECA-4EFC-4039-9E1B-2DE681FD4EBA}" type="pres">
      <dgm:prSet presAssocID="{D4BE68ED-211E-44CE-9830-74014EA89DDE}" presName="spacing" presStyleCnt="0"/>
      <dgm:spPr/>
    </dgm:pt>
    <dgm:pt modelId="{78F2E6E0-26D2-4240-9661-9FCC3EF6C721}" type="pres">
      <dgm:prSet presAssocID="{348FA8A5-AD25-455F-8156-6FCD0CAAC9BC}" presName="composite" presStyleCnt="0"/>
      <dgm:spPr/>
    </dgm:pt>
    <dgm:pt modelId="{5A29C663-F935-42D6-A632-2344295BD98D}" type="pres">
      <dgm:prSet presAssocID="{348FA8A5-AD25-455F-8156-6FCD0CAAC9BC}" presName="imgShp" presStyleLbl="fgImgPlace1" presStyleIdx="3" presStyleCnt="5"/>
      <dgm:spPr>
        <a:xfrm>
          <a:off x="1545295" y="2242475"/>
          <a:ext cx="112815" cy="112815"/>
        </a:xfrm>
        <a:prstGeom prst="ellipse">
          <a:avLst/>
        </a:prstGeom>
        <a:solidFill>
          <a:srgbClr val="4BACC6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6DAA1515-C736-476F-933C-7D2A1DC8E290}" type="pres">
      <dgm:prSet presAssocID="{348FA8A5-AD25-455F-8156-6FCD0CAAC9BC}" presName="txShp" presStyleLbl="node1" presStyleIdx="3" presStyleCnt="5" custScaleX="120763" custScaleY="461528" custLinFactNeighborX="13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3CBED-BB50-49D2-BC92-FAA95981A94A}" type="pres">
      <dgm:prSet presAssocID="{A7AF79D8-3E1C-46CD-888E-05F7442081E1}" presName="spacing" presStyleCnt="0"/>
      <dgm:spPr/>
    </dgm:pt>
    <dgm:pt modelId="{1B1C1768-B296-42B4-A108-609107AB1235}" type="pres">
      <dgm:prSet presAssocID="{3AB4F4BD-1FC3-4C84-8D00-31A11D162732}" presName="composite" presStyleCnt="0"/>
      <dgm:spPr/>
    </dgm:pt>
    <dgm:pt modelId="{49AABC01-21AC-4FA9-A315-65FCF15D9765}" type="pres">
      <dgm:prSet presAssocID="{3AB4F4BD-1FC3-4C84-8D00-31A11D162732}" presName="imgShp" presStyleLbl="fgImgPlace1" presStyleIdx="4" presStyleCnt="5"/>
      <dgm:spPr>
        <a:xfrm>
          <a:off x="1545295" y="2903058"/>
          <a:ext cx="112815" cy="112815"/>
        </a:xfrm>
        <a:prstGeom prst="ellipse">
          <a:avLst/>
        </a:prstGeom>
        <a:solidFill>
          <a:srgbClr val="F79646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3722F0D7-F3AD-4164-B446-23C305538D47}" type="pres">
      <dgm:prSet presAssocID="{3AB4F4BD-1FC3-4C84-8D00-31A11D162732}" presName="txShp" presStyleLbl="node1" presStyleIdx="4" presStyleCnt="5" custScaleX="120763" custScaleY="382771" custLinFactNeighborX="13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765BA4-ACCD-41D6-A006-9F4274BD9BAF}" srcId="{91C03E8F-9A51-4D9F-A91A-31279904F5D0}" destId="{62CEB72F-5E0D-47C2-A571-C5C65B26A9DD}" srcOrd="2" destOrd="0" parTransId="{5E9F8501-9658-4697-8533-C0E609931B87}" sibTransId="{D4BE68ED-211E-44CE-9830-74014EA89DDE}"/>
    <dgm:cxn modelId="{489D63C0-499C-4C25-93A0-1342293EFB9D}" type="presOf" srcId="{348FA8A5-AD25-455F-8156-6FCD0CAAC9BC}" destId="{6DAA1515-C736-476F-933C-7D2A1DC8E290}" srcOrd="0" destOrd="0" presId="urn:microsoft.com/office/officeart/2005/8/layout/vList3#1"/>
    <dgm:cxn modelId="{216AC4C6-8135-4C43-A7A3-832471C35D7D}" type="presOf" srcId="{62CEB72F-5E0D-47C2-A571-C5C65B26A9DD}" destId="{1D47A34A-2B46-4E8D-8E5E-739195872A27}" srcOrd="0" destOrd="0" presId="urn:microsoft.com/office/officeart/2005/8/layout/vList3#1"/>
    <dgm:cxn modelId="{56E0B020-A240-495A-ABA5-389B23C2D255}" type="presOf" srcId="{3AB4F4BD-1FC3-4C84-8D00-31A11D162732}" destId="{3722F0D7-F3AD-4164-B446-23C305538D47}" srcOrd="0" destOrd="0" presId="urn:microsoft.com/office/officeart/2005/8/layout/vList3#1"/>
    <dgm:cxn modelId="{94C15177-BB4C-4945-A760-FF07123C95A2}" type="presOf" srcId="{02F464D5-0151-472A-9BDA-47AF512BBC35}" destId="{E46F76F5-DFCF-4869-BA4D-89B5FF87CEA0}" srcOrd="0" destOrd="0" presId="urn:microsoft.com/office/officeart/2005/8/layout/vList3#1"/>
    <dgm:cxn modelId="{E270F163-1CBA-415B-AE6E-C7BDFFC9BBD4}" type="presOf" srcId="{91C03E8F-9A51-4D9F-A91A-31279904F5D0}" destId="{6330DD68-7EDF-41F6-ACE4-567668FDFAC4}" srcOrd="0" destOrd="0" presId="urn:microsoft.com/office/officeart/2005/8/layout/vList3#1"/>
    <dgm:cxn modelId="{20213BDC-43A3-4FF4-A195-612877DA0EFA}" type="presOf" srcId="{5BD6474B-DB9B-43FA-A4CE-DC0D83BE5E74}" destId="{4B61A710-E684-4486-8E76-B134A5EC44C1}" srcOrd="0" destOrd="0" presId="urn:microsoft.com/office/officeart/2005/8/layout/vList3#1"/>
    <dgm:cxn modelId="{20274B0E-1774-4338-97CD-4998AC99545C}" srcId="{91C03E8F-9A51-4D9F-A91A-31279904F5D0}" destId="{02F464D5-0151-472A-9BDA-47AF512BBC35}" srcOrd="0" destOrd="0" parTransId="{6DF7D184-3D19-40A7-890D-3F6AC67FE0E6}" sibTransId="{40EECAF6-C39C-4E64-8FA5-7C5AE99BCEC7}"/>
    <dgm:cxn modelId="{D673BD6B-B5A6-4F74-B6EF-DB326A2FBE8E}" srcId="{91C03E8F-9A51-4D9F-A91A-31279904F5D0}" destId="{3AB4F4BD-1FC3-4C84-8D00-31A11D162732}" srcOrd="4" destOrd="0" parTransId="{05C6F013-2D11-4538-A170-07588583B932}" sibTransId="{02CDCC2B-18F4-46D7-AF10-54B7393DCE56}"/>
    <dgm:cxn modelId="{9785DEA0-CC45-4CC5-BAF2-73EC061757EF}" srcId="{91C03E8F-9A51-4D9F-A91A-31279904F5D0}" destId="{5BD6474B-DB9B-43FA-A4CE-DC0D83BE5E74}" srcOrd="1" destOrd="0" parTransId="{43383C64-5860-43CF-B0E2-E0D226F326EE}" sibTransId="{44DFA8C6-4BEE-4411-BDC1-D32E022FAEB5}"/>
    <dgm:cxn modelId="{FF7A4939-526D-4F8B-A1E3-E07D1A4BE820}" srcId="{91C03E8F-9A51-4D9F-A91A-31279904F5D0}" destId="{348FA8A5-AD25-455F-8156-6FCD0CAAC9BC}" srcOrd="3" destOrd="0" parTransId="{D5C42C44-8F3C-4012-B52E-EBD4341129FD}" sibTransId="{A7AF79D8-3E1C-46CD-888E-05F7442081E1}"/>
    <dgm:cxn modelId="{CE7C69C6-C7F0-4841-8C2C-202B6842184C}" type="presParOf" srcId="{6330DD68-7EDF-41F6-ACE4-567668FDFAC4}" destId="{3D248B29-33B6-4A5C-AC4C-179E4FB14A2B}" srcOrd="0" destOrd="0" presId="urn:microsoft.com/office/officeart/2005/8/layout/vList3#1"/>
    <dgm:cxn modelId="{798DDCBA-5F60-46E7-8C58-4AC0B66858F3}" type="presParOf" srcId="{3D248B29-33B6-4A5C-AC4C-179E4FB14A2B}" destId="{C37B65D7-FF29-401B-A794-F150D07DA5DE}" srcOrd="0" destOrd="0" presId="urn:microsoft.com/office/officeart/2005/8/layout/vList3#1"/>
    <dgm:cxn modelId="{7EC1C954-AD59-4DC0-B3A3-B3F01B7B0406}" type="presParOf" srcId="{3D248B29-33B6-4A5C-AC4C-179E4FB14A2B}" destId="{E46F76F5-DFCF-4869-BA4D-89B5FF87CEA0}" srcOrd="1" destOrd="0" presId="urn:microsoft.com/office/officeart/2005/8/layout/vList3#1"/>
    <dgm:cxn modelId="{8BACAABE-3D22-458F-A379-E2166F6B1B33}" type="presParOf" srcId="{6330DD68-7EDF-41F6-ACE4-567668FDFAC4}" destId="{6D9E78BA-61A2-4F67-9DD8-DE6391C1A51D}" srcOrd="1" destOrd="0" presId="urn:microsoft.com/office/officeart/2005/8/layout/vList3#1"/>
    <dgm:cxn modelId="{9D9DAB00-D2F9-4C04-8B94-9228F6D3D8E4}" type="presParOf" srcId="{6330DD68-7EDF-41F6-ACE4-567668FDFAC4}" destId="{2DD065FC-F115-4639-B56A-A648F892393A}" srcOrd="2" destOrd="0" presId="urn:microsoft.com/office/officeart/2005/8/layout/vList3#1"/>
    <dgm:cxn modelId="{59A4E9E8-D18D-4F97-BBF4-44A959E585A2}" type="presParOf" srcId="{2DD065FC-F115-4639-B56A-A648F892393A}" destId="{071093EC-3A63-4566-A688-11E1FCC94F4C}" srcOrd="0" destOrd="0" presId="urn:microsoft.com/office/officeart/2005/8/layout/vList3#1"/>
    <dgm:cxn modelId="{314A0E62-7079-405E-AE0C-BD0A73862ECD}" type="presParOf" srcId="{2DD065FC-F115-4639-B56A-A648F892393A}" destId="{4B61A710-E684-4486-8E76-B134A5EC44C1}" srcOrd="1" destOrd="0" presId="urn:microsoft.com/office/officeart/2005/8/layout/vList3#1"/>
    <dgm:cxn modelId="{60DC1A98-D679-49E5-B8C0-C597912AA5E3}" type="presParOf" srcId="{6330DD68-7EDF-41F6-ACE4-567668FDFAC4}" destId="{8CCF502B-17DE-4EE3-8282-6091D87EA731}" srcOrd="3" destOrd="0" presId="urn:microsoft.com/office/officeart/2005/8/layout/vList3#1"/>
    <dgm:cxn modelId="{E18E766F-708B-41DB-A9CE-63C4FBC8E3E0}" type="presParOf" srcId="{6330DD68-7EDF-41F6-ACE4-567668FDFAC4}" destId="{A6B0BD7A-72A4-4086-B97D-22BAD35B5F37}" srcOrd="4" destOrd="0" presId="urn:microsoft.com/office/officeart/2005/8/layout/vList3#1"/>
    <dgm:cxn modelId="{A1A579C3-9B42-4A87-8958-FC9284714702}" type="presParOf" srcId="{A6B0BD7A-72A4-4086-B97D-22BAD35B5F37}" destId="{5E141DA0-8E73-4B19-94D2-F7CD290581E7}" srcOrd="0" destOrd="0" presId="urn:microsoft.com/office/officeart/2005/8/layout/vList3#1"/>
    <dgm:cxn modelId="{20CA4785-AC7D-4F5E-AF44-6E13BEF21B1E}" type="presParOf" srcId="{A6B0BD7A-72A4-4086-B97D-22BAD35B5F37}" destId="{1D47A34A-2B46-4E8D-8E5E-739195872A27}" srcOrd="1" destOrd="0" presId="urn:microsoft.com/office/officeart/2005/8/layout/vList3#1"/>
    <dgm:cxn modelId="{0AD4835C-1F57-47D3-B987-410D4673B1CF}" type="presParOf" srcId="{6330DD68-7EDF-41F6-ACE4-567668FDFAC4}" destId="{03DB5ECA-4EFC-4039-9E1B-2DE681FD4EBA}" srcOrd="5" destOrd="0" presId="urn:microsoft.com/office/officeart/2005/8/layout/vList3#1"/>
    <dgm:cxn modelId="{ACBADF05-5205-44F0-B95A-BCB2B028ACA7}" type="presParOf" srcId="{6330DD68-7EDF-41F6-ACE4-567668FDFAC4}" destId="{78F2E6E0-26D2-4240-9661-9FCC3EF6C721}" srcOrd="6" destOrd="0" presId="urn:microsoft.com/office/officeart/2005/8/layout/vList3#1"/>
    <dgm:cxn modelId="{18F7F798-A0C5-4BDA-BEB6-FEA2DF069FAA}" type="presParOf" srcId="{78F2E6E0-26D2-4240-9661-9FCC3EF6C721}" destId="{5A29C663-F935-42D6-A632-2344295BD98D}" srcOrd="0" destOrd="0" presId="urn:microsoft.com/office/officeart/2005/8/layout/vList3#1"/>
    <dgm:cxn modelId="{15288646-BEA5-4EAA-B2CB-81BCCD01E16B}" type="presParOf" srcId="{78F2E6E0-26D2-4240-9661-9FCC3EF6C721}" destId="{6DAA1515-C736-476F-933C-7D2A1DC8E290}" srcOrd="1" destOrd="0" presId="urn:microsoft.com/office/officeart/2005/8/layout/vList3#1"/>
    <dgm:cxn modelId="{9DA64F01-0ADC-438A-B5D9-23EEDE612C25}" type="presParOf" srcId="{6330DD68-7EDF-41F6-ACE4-567668FDFAC4}" destId="{9243CBED-BB50-49D2-BC92-FAA95981A94A}" srcOrd="7" destOrd="0" presId="urn:microsoft.com/office/officeart/2005/8/layout/vList3#1"/>
    <dgm:cxn modelId="{268432E9-2627-4CAB-B20F-3C31A6662F2A}" type="presParOf" srcId="{6330DD68-7EDF-41F6-ACE4-567668FDFAC4}" destId="{1B1C1768-B296-42B4-A108-609107AB1235}" srcOrd="8" destOrd="0" presId="urn:microsoft.com/office/officeart/2005/8/layout/vList3#1"/>
    <dgm:cxn modelId="{C796B1BE-D971-40B5-8060-57FC75A755BD}" type="presParOf" srcId="{1B1C1768-B296-42B4-A108-609107AB1235}" destId="{49AABC01-21AC-4FA9-A315-65FCF15D9765}" srcOrd="0" destOrd="0" presId="urn:microsoft.com/office/officeart/2005/8/layout/vList3#1"/>
    <dgm:cxn modelId="{CD6FC071-08EF-4A2A-BD1F-A8ACC7CB2A49}" type="presParOf" srcId="{1B1C1768-B296-42B4-A108-609107AB1235}" destId="{3722F0D7-F3AD-4164-B446-23C305538D47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id-ID"/>
        </a:p>
      </dgm:t>
    </dgm:pt>
    <dgm:pt modelId="{7D99F08C-0C73-4A15-A6F8-76F4E5C5334F}">
      <dgm:prSet phldrT="[Text]" custT="1"/>
      <dgm:spPr>
        <a:xfrm>
          <a:off x="396240" y="45593"/>
          <a:ext cx="5547360" cy="324720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None/>
          </a:pP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PSAK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Baru</a:t>
          </a:r>
          <a:endParaRPr lang="id-ID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DDC35F5-82F7-487E-B026-DDD9C0C5D5AF}" type="parTrans" cxnId="{05863D1A-D5CA-4A05-A3E9-F9DCE46E943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3451CFA3-5216-4397-BCFF-A0E479F0E94B}" type="sibTrans" cxnId="{05863D1A-D5CA-4A05-A3E9-F9DCE46E943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23E6E9D5-BC67-4089-A42B-519596B48F77}">
      <dgm:prSet custT="1"/>
      <dgm:spPr>
        <a:xfrm>
          <a:off x="0" y="207953"/>
          <a:ext cx="7924800" cy="148995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sv-SE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PSAK yang terkait dengan pengaturan baru misal PSAK 69, PSAK 70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35FAAED4-671D-4BEA-80CA-472029054A3C}">
      <dgm:prSet custT="1"/>
      <dgm:spPr>
        <a:xfrm>
          <a:off x="396240" y="1757303"/>
          <a:ext cx="5547360" cy="324720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None/>
          </a:pP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PSAK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Revisi</a:t>
          </a: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/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Amandemen</a:t>
          </a:r>
          <a:endParaRPr lang="id-ID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013322C-0663-4038-B130-D07389739663}" type="parTrans" cxnId="{F9928ED0-B3AA-4D64-A836-4B28C4809C8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72A1677F-B467-410A-9E2E-4576C6CCFBF0}" type="sibTrans" cxnId="{F9928ED0-B3AA-4D64-A836-4B28C4809C8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6E46D366-B1D4-43BD-A593-21E5CEF47184}">
      <dgm:prSet custT="1"/>
      <dgm:spPr>
        <a:xfrm>
          <a:off x="0" y="1836129"/>
          <a:ext cx="7924800" cy="102217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Perubahan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pada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pengukuran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penyajian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atau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pengungkapan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misal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24 (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Revisi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2013), PSAK 1 (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Revisi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(2013)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BFAA172-ECC5-4393-A120-CFE38867391D}" type="parTrans" cxnId="{DB37A139-2D27-4016-92EA-7E7C73C0B9F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B2DD5BF6-50AF-48DE-BDD9-2096AEFAA522}" type="sibTrans" cxnId="{DB37A139-2D27-4016-92EA-7E7C73C0B9F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1600"/>
        </a:p>
      </dgm:t>
    </dgm:pt>
    <dgm:pt modelId="{5926CB5A-711B-4091-9E6A-6225675D02CA}">
      <dgm:prSet custT="1"/>
      <dgm:spPr>
        <a:xfrm>
          <a:off x="0" y="207953"/>
          <a:ext cx="7924800" cy="148995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PSAK yang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merubah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pengaturan lama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namun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berbeda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sangat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substansial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misal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65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Laporan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Keuangan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Konsolidasian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menggantikan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4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Laporan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Keuangan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Konsolidasian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Tersendiri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PSAK 66 Pengaturan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Bersama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menggantikan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12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Pengendalian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Bersama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085CF30-A4B3-4998-996A-BD2F14B5DAF1}" type="par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B77B8BF9-51FF-4A69-88A1-D8E4F88C1782}" type="sib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A1EB6AD5-D49A-448C-8F5F-52A2E3C5ED37}">
      <dgm:prSet custT="1"/>
      <dgm:spPr>
        <a:xfrm>
          <a:off x="0" y="1836129"/>
          <a:ext cx="7924800" cy="102217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Didahului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dengan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penerbitan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Exposure draft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77BA5BD-AD70-47FC-B5E6-0D9260A7F3C9}" type="parTrans" cxnId="{3513B9B3-A974-4C22-BF13-4B3E0F99141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81BCA759-D5AF-4FF0-B846-63956425767E}" type="sibTrans" cxnId="{3513B9B3-A974-4C22-BF13-4B3E0F99141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00505472-2936-4F53-9161-2F9E39CA7A53}">
      <dgm:prSet custT="1"/>
      <dgm:spPr>
        <a:xfrm>
          <a:off x="396240" y="4019948"/>
          <a:ext cx="5547360" cy="335818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None/>
          </a:pPr>
          <a:r>
            <a:rPr lang="en-US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PSAK </a:t>
          </a:r>
          <a:r>
            <a:rPr lang="en-US" sz="20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Penyesuaian</a:t>
          </a:r>
          <a:endParaRPr lang="id-ID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AF1A3C9-B97E-4EF9-8BE1-4EDC441D4570}" type="parTrans" cxnId="{E3CF39C2-5D9D-4CCE-B6BF-8C45161605B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F0F673EF-4364-4F84-80D9-61AAE25A0AD5}" type="sibTrans" cxnId="{E3CF39C2-5D9D-4CCE-B6BF-8C45161605B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47EA3FB8-973A-465E-801D-4AA475D85E69}">
      <dgm:prSet custT="1"/>
      <dgm:spPr>
        <a:xfrm>
          <a:off x="0" y="4193406"/>
          <a:ext cx="7924800" cy="12474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Penyesuaian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dilakukan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sebagai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dampak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dari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perubahan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lain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E680209-CDD9-4F90-AB2E-35C06F89B323}" type="parTrans" cxnId="{C9BB31EA-8A07-4DF4-B5C6-92CD5527C332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C079D170-FABF-4E8D-B520-47BFE0F6D4CE}" type="sibTrans" cxnId="{C9BB31EA-8A07-4DF4-B5C6-92CD5527C332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BB56BB8A-8D45-4FE5-8CF9-B9643B18C598}">
      <dgm:prSet custT="1"/>
      <dgm:spPr>
        <a:xfrm>
          <a:off x="0" y="3163598"/>
          <a:ext cx="7924800" cy="79695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Sebelum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tahun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2015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digunakan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istilah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Revisi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setelahnya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digunakan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istilah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Amandemen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B024D04-1441-42AF-A9E8-534714878FB2}" type="parTrans" cxnId="{D0AED16B-F2FD-445D-9E66-9BABFA48E8F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C8ED008F-1C01-4A97-83A6-92CBAB392802}" type="sibTrans" cxnId="{D0AED16B-F2FD-445D-9E66-9BABFA48E8F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1400"/>
        </a:p>
      </dgm:t>
    </dgm:pt>
    <dgm:pt modelId="{2C51518D-4AA5-4CB6-AECC-C8F0DA7A0089}">
      <dgm:prSet custT="1"/>
      <dgm:spPr>
        <a:xfrm>
          <a:off x="0" y="4193406"/>
          <a:ext cx="7924800" cy="12474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Merupakan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kumpulan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amandemen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dengan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ruang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lingkup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sempit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(</a:t>
          </a:r>
          <a:r>
            <a:rPr lang="en-US" sz="16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narrow-scope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 yang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hanya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bersifat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mengklarifikasi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sehingga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tidak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terdapat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usulan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prisip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baru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ataupun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perubahan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signifikan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pada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prinsip-prinsip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yang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telah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ada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163A29A-A3A9-4D6F-BD3B-78BF202AA8FC}" type="parTrans" cxnId="{20F0BB52-466C-4044-8D0E-21DD420E36C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9FD8AD8C-33EE-455D-9428-A61B0C96521D}" type="sibTrans" cxnId="{20F0BB52-466C-4044-8D0E-21DD420E36C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5E6E795A-55A9-4E8B-AAC9-AE32FBCAE673}">
      <dgm:prSet custT="1"/>
      <dgm:spPr>
        <a:xfrm>
          <a:off x="0" y="4193406"/>
          <a:ext cx="7924800" cy="12474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Bef>
              <a:spcPts val="0"/>
            </a:spcBef>
            <a:spcAft>
              <a:spcPts val="0"/>
            </a:spcAft>
            <a:buChar char="•"/>
          </a:pP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Jika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penyesuaian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dilakukan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bab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perubahan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dalam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PSAK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baru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hilang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	</a:t>
          </a:r>
          <a:endParaRPr lang="id-ID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0282158-7C33-4CFC-B401-84951249A7AC}" type="parTrans" cxnId="{4C7E19B9-ACE2-44BE-8FDB-25A7495727C2}">
      <dgm:prSet/>
      <dgm:spPr/>
      <dgm:t>
        <a:bodyPr/>
        <a:lstStyle/>
        <a:p>
          <a:endParaRPr lang="en-US"/>
        </a:p>
      </dgm:t>
    </dgm:pt>
    <dgm:pt modelId="{0FD6502C-D949-44E4-ADDF-8F07C0594D76}" type="sibTrans" cxnId="{4C7E19B9-ACE2-44BE-8FDB-25A7495727C2}">
      <dgm:prSet/>
      <dgm:spPr/>
      <dgm:t>
        <a:bodyPr/>
        <a:lstStyle/>
        <a:p>
          <a:endParaRPr lang="en-US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9BC-45DC-490B-AE83-3AD2D4859EDB}" type="pres">
      <dgm:prSet presAssocID="{7D99F08C-0C73-4A15-A6F8-76F4E5C5334F}" presName="parentLin" presStyleCnt="0"/>
      <dgm:spPr/>
    </dgm:pt>
    <dgm:pt modelId="{76ABA129-EB7F-4B2B-A33C-A8BBF2F96BC3}" type="pres">
      <dgm:prSet presAssocID="{7D99F08C-0C73-4A15-A6F8-76F4E5C5334F}" presName="parentLeftMargin" presStyleLbl="node1" presStyleIdx="0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9DCB8F9-6F6B-4BC0-89B3-D99FACDF16CE}" type="pres">
      <dgm:prSet presAssocID="{7D99F08C-0C73-4A15-A6F8-76F4E5C5334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B49D8-DBB2-4201-874E-12D3A2CF9BF8}" type="pres">
      <dgm:prSet presAssocID="{7D99F08C-0C73-4A15-A6F8-76F4E5C5334F}" presName="negativeSpace" presStyleCnt="0"/>
      <dgm:spPr/>
    </dgm:pt>
    <dgm:pt modelId="{F4B655E6-A22A-48E8-AEFD-C025E0DE8F2A}" type="pres">
      <dgm:prSet presAssocID="{7D99F08C-0C73-4A15-A6F8-76F4E5C5334F}" presName="childText" presStyleLbl="conFgAcc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C278D117-752D-4A6F-932B-BEA70CD6138F}" type="pres">
      <dgm:prSet presAssocID="{3451CFA3-5216-4397-BCFF-A0E479F0E94B}" presName="spaceBetweenRectangles" presStyleCnt="0"/>
      <dgm:spPr/>
    </dgm:pt>
    <dgm:pt modelId="{5CDA8F12-7150-46E4-AE58-F22BE68E1B25}" type="pres">
      <dgm:prSet presAssocID="{35FAAED4-671D-4BEA-80CA-472029054A3C}" presName="parentLin" presStyleCnt="0"/>
      <dgm:spPr/>
    </dgm:pt>
    <dgm:pt modelId="{0BE90721-F81F-4C6F-8730-7B9720B16C33}" type="pres">
      <dgm:prSet presAssocID="{35FAAED4-671D-4BEA-80CA-472029054A3C}" presName="parentLeftMargin" presStyleLbl="node1" presStyleIdx="0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92481F8-995B-42F8-93E6-64942BCE20E3}" type="pres">
      <dgm:prSet presAssocID="{35FAAED4-671D-4BEA-80CA-472029054A3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F5DFC8-CC17-48C3-9E6A-BCBA8F774BF3}" type="pres">
      <dgm:prSet presAssocID="{35FAAED4-671D-4BEA-80CA-472029054A3C}" presName="negativeSpace" presStyleCnt="0"/>
      <dgm:spPr/>
    </dgm:pt>
    <dgm:pt modelId="{33CA56C5-9324-45D4-9EED-C7BECF51AC6F}" type="pres">
      <dgm:prSet presAssocID="{35FAAED4-671D-4BEA-80CA-472029054A3C}" presName="childText" presStyleLbl="conFgAcc1" presStyleIdx="1" presStyleCnt="3" custLinFactY="-2361" custLinFactNeighborY="-10000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127E67C-B019-4A14-92CE-B91046C75A25}" type="pres">
      <dgm:prSet presAssocID="{72A1677F-B467-410A-9E2E-4576C6CCFBF0}" presName="spaceBetweenRectangles" presStyleCnt="0"/>
      <dgm:spPr/>
    </dgm:pt>
    <dgm:pt modelId="{923C8BBB-6099-440C-B63F-03246B0CD156}" type="pres">
      <dgm:prSet presAssocID="{00505472-2936-4F53-9161-2F9E39CA7A53}" presName="parentLin" presStyleCnt="0"/>
      <dgm:spPr/>
    </dgm:pt>
    <dgm:pt modelId="{309566FC-17A2-4C01-AFC9-E0BA0DFDE8E7}" type="pres">
      <dgm:prSet presAssocID="{00505472-2936-4F53-9161-2F9E39CA7A53}" presName="parentLeftMargin" presStyleLbl="node1" presStyleIdx="1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734743E-664C-41C8-89BD-C937C8E1199E}" type="pres">
      <dgm:prSet presAssocID="{00505472-2936-4F53-9161-2F9E39CA7A53}" presName="parentText" presStyleLbl="node1" presStyleIdx="2" presStyleCnt="3" custScaleY="1034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77C05-3B95-4E0E-9DA0-A475A7A2D566}" type="pres">
      <dgm:prSet presAssocID="{00505472-2936-4F53-9161-2F9E39CA7A53}" presName="negativeSpace" presStyleCnt="0"/>
      <dgm:spPr/>
    </dgm:pt>
    <dgm:pt modelId="{0E49043F-C3A1-4E01-B1A3-4385579CCD89}" type="pres">
      <dgm:prSet presAssocID="{00505472-2936-4F53-9161-2F9E39CA7A53}" presName="childText" presStyleLbl="conFgAcc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3898F902-73E9-4EBA-B3BE-FCA8ADB604FD}" srcId="{7D99F08C-0C73-4A15-A6F8-76F4E5C5334F}" destId="{23E6E9D5-BC67-4089-A42B-519596B48F77}" srcOrd="0" destOrd="0" parTransId="{2A36662E-7614-4E95-88D2-D6D2E1977BA1}" sibTransId="{21F40DC9-C442-46A0-AF63-5FE81A63038B}"/>
    <dgm:cxn modelId="{3470517C-5401-48CC-A42D-D1015469FC5A}" type="presOf" srcId="{47EA3FB8-973A-465E-801D-4AA475D85E69}" destId="{0E49043F-C3A1-4E01-B1A3-4385579CCD89}" srcOrd="0" destOrd="1" presId="urn:microsoft.com/office/officeart/2005/8/layout/list1"/>
    <dgm:cxn modelId="{A3E4D013-6CF0-460C-825A-AF3B2AC96532}" type="presOf" srcId="{35FAAED4-671D-4BEA-80CA-472029054A3C}" destId="{0BE90721-F81F-4C6F-8730-7B9720B16C33}" srcOrd="0" destOrd="0" presId="urn:microsoft.com/office/officeart/2005/8/layout/list1"/>
    <dgm:cxn modelId="{10AB83F2-D0F7-405E-8B5B-614F63D767C0}" type="presOf" srcId="{7D99F08C-0C73-4A15-A6F8-76F4E5C5334F}" destId="{76ABA129-EB7F-4B2B-A33C-A8BBF2F96BC3}" srcOrd="0" destOrd="0" presId="urn:microsoft.com/office/officeart/2005/8/layout/list1"/>
    <dgm:cxn modelId="{05863D1A-D5CA-4A05-A3E9-F9DCE46E9433}" srcId="{93370860-9BE0-48D5-AF79-027673BC1268}" destId="{7D99F08C-0C73-4A15-A6F8-76F4E5C5334F}" srcOrd="0" destOrd="0" parTransId="{1DDC35F5-82F7-487E-B026-DDD9C0C5D5AF}" sibTransId="{3451CFA3-5216-4397-BCFF-A0E479F0E94B}"/>
    <dgm:cxn modelId="{C9BB31EA-8A07-4DF4-B5C6-92CD5527C332}" srcId="{00505472-2936-4F53-9161-2F9E39CA7A53}" destId="{47EA3FB8-973A-465E-801D-4AA475D85E69}" srcOrd="1" destOrd="0" parTransId="{6E680209-CDD9-4F90-AB2E-35C06F89B323}" sibTransId="{C079D170-FABF-4E8D-B520-47BFE0F6D4CE}"/>
    <dgm:cxn modelId="{E0EEA362-F2AA-40E6-8833-3655783815A1}" type="presOf" srcId="{5926CB5A-711B-4091-9E6A-6225675D02CA}" destId="{F4B655E6-A22A-48E8-AEFD-C025E0DE8F2A}" srcOrd="0" destOrd="1" presId="urn:microsoft.com/office/officeart/2005/8/layout/list1"/>
    <dgm:cxn modelId="{4C7E19B9-ACE2-44BE-8FDB-25A7495727C2}" srcId="{00505472-2936-4F53-9161-2F9E39CA7A53}" destId="{5E6E795A-55A9-4E8B-AAC9-AE32FBCAE673}" srcOrd="2" destOrd="0" parTransId="{30282158-7C33-4CFC-B401-84951249A7AC}" sibTransId="{0FD6502C-D949-44E4-ADDF-8F07C0594D76}"/>
    <dgm:cxn modelId="{505117B5-3BDB-4678-9C6E-29F65F6587AD}" type="presOf" srcId="{23E6E9D5-BC67-4089-A42B-519596B48F77}" destId="{F4B655E6-A22A-48E8-AEFD-C025E0DE8F2A}" srcOrd="0" destOrd="0" presId="urn:microsoft.com/office/officeart/2005/8/layout/list1"/>
    <dgm:cxn modelId="{92EB10AB-BD04-45D7-973C-738A71CD0422}" type="presOf" srcId="{5E6E795A-55A9-4E8B-AAC9-AE32FBCAE673}" destId="{0E49043F-C3A1-4E01-B1A3-4385579CCD89}" srcOrd="0" destOrd="2" presId="urn:microsoft.com/office/officeart/2005/8/layout/list1"/>
    <dgm:cxn modelId="{D0AED16B-F2FD-445D-9E66-9BABFA48E8F0}" srcId="{35FAAED4-671D-4BEA-80CA-472029054A3C}" destId="{BB56BB8A-8D45-4FE5-8CF9-B9643B18C598}" srcOrd="2" destOrd="0" parTransId="{CB024D04-1441-42AF-A9E8-534714878FB2}" sibTransId="{C8ED008F-1C01-4A97-83A6-92CBAB392802}"/>
    <dgm:cxn modelId="{E3CF39C2-5D9D-4CCE-B6BF-8C45161605B8}" srcId="{93370860-9BE0-48D5-AF79-027673BC1268}" destId="{00505472-2936-4F53-9161-2F9E39CA7A53}" srcOrd="2" destOrd="0" parTransId="{BAF1A3C9-B97E-4EF9-8BE1-4EDC441D4570}" sibTransId="{F0F673EF-4364-4F84-80D9-61AAE25A0AD5}"/>
    <dgm:cxn modelId="{5C442430-D7A5-4C86-BEE3-9F8126568BAD}" srcId="{7D99F08C-0C73-4A15-A6F8-76F4E5C5334F}" destId="{5926CB5A-711B-4091-9E6A-6225675D02CA}" srcOrd="1" destOrd="0" parTransId="{A085CF30-A4B3-4998-996A-BD2F14B5DAF1}" sibTransId="{B77B8BF9-51FF-4A69-88A1-D8E4F88C1782}"/>
    <dgm:cxn modelId="{F9928ED0-B3AA-4D64-A836-4B28C4809C8F}" srcId="{93370860-9BE0-48D5-AF79-027673BC1268}" destId="{35FAAED4-671D-4BEA-80CA-472029054A3C}" srcOrd="1" destOrd="0" parTransId="{6013322C-0663-4038-B130-D07389739663}" sibTransId="{72A1677F-B467-410A-9E2E-4576C6CCFBF0}"/>
    <dgm:cxn modelId="{DB37A139-2D27-4016-92EA-7E7C73C0B9FA}" srcId="{35FAAED4-671D-4BEA-80CA-472029054A3C}" destId="{6E46D366-B1D4-43BD-A593-21E5CEF47184}" srcOrd="0" destOrd="0" parTransId="{5BFAA172-ECC5-4393-A120-CFE38867391D}" sibTransId="{B2DD5BF6-50AF-48DE-BDD9-2096AEFAA522}"/>
    <dgm:cxn modelId="{C2251D42-6565-4D01-95C0-E8C2ED2C9B0C}" type="presOf" srcId="{00505472-2936-4F53-9161-2F9E39CA7A53}" destId="{B734743E-664C-41C8-89BD-C937C8E1199E}" srcOrd="1" destOrd="0" presId="urn:microsoft.com/office/officeart/2005/8/layout/list1"/>
    <dgm:cxn modelId="{47589263-2A8D-44DB-B14D-01E8453B3F09}" type="presOf" srcId="{6E46D366-B1D4-43BD-A593-21E5CEF47184}" destId="{33CA56C5-9324-45D4-9EED-C7BECF51AC6F}" srcOrd="0" destOrd="0" presId="urn:microsoft.com/office/officeart/2005/8/layout/list1"/>
    <dgm:cxn modelId="{9448BD0D-FD9B-4F22-99D1-42C44EF99E72}" type="presOf" srcId="{A1EB6AD5-D49A-448C-8F5F-52A2E3C5ED37}" destId="{33CA56C5-9324-45D4-9EED-C7BECF51AC6F}" srcOrd="0" destOrd="1" presId="urn:microsoft.com/office/officeart/2005/8/layout/list1"/>
    <dgm:cxn modelId="{0A0021F5-1CFF-4969-A0FE-798AC04EB72C}" type="presOf" srcId="{00505472-2936-4F53-9161-2F9E39CA7A53}" destId="{309566FC-17A2-4C01-AFC9-E0BA0DFDE8E7}" srcOrd="0" destOrd="0" presId="urn:microsoft.com/office/officeart/2005/8/layout/list1"/>
    <dgm:cxn modelId="{3513B9B3-A974-4C22-BF13-4B3E0F991413}" srcId="{35FAAED4-671D-4BEA-80CA-472029054A3C}" destId="{A1EB6AD5-D49A-448C-8F5F-52A2E3C5ED37}" srcOrd="1" destOrd="0" parTransId="{077BA5BD-AD70-47FC-B5E6-0D9260A7F3C9}" sibTransId="{81BCA759-D5AF-4FF0-B846-63956425767E}"/>
    <dgm:cxn modelId="{7A6062B8-9357-4B8F-AB20-0B9B5494CEE6}" type="presOf" srcId="{93370860-9BE0-48D5-AF79-027673BC1268}" destId="{874BC7A7-330F-47B8-8E80-917A93B245A9}" srcOrd="0" destOrd="0" presId="urn:microsoft.com/office/officeart/2005/8/layout/list1"/>
    <dgm:cxn modelId="{20F0BB52-466C-4044-8D0E-21DD420E36CF}" srcId="{00505472-2936-4F53-9161-2F9E39CA7A53}" destId="{2C51518D-4AA5-4CB6-AECC-C8F0DA7A0089}" srcOrd="0" destOrd="0" parTransId="{D163A29A-A3A9-4D6F-BD3B-78BF202AA8FC}" sibTransId="{9FD8AD8C-33EE-455D-9428-A61B0C96521D}"/>
    <dgm:cxn modelId="{01E62230-E209-46F5-8C5E-E5B9A7B4AB34}" type="presOf" srcId="{7D99F08C-0C73-4A15-A6F8-76F4E5C5334F}" destId="{B9DCB8F9-6F6B-4BC0-89B3-D99FACDF16CE}" srcOrd="1" destOrd="0" presId="urn:microsoft.com/office/officeart/2005/8/layout/list1"/>
    <dgm:cxn modelId="{E9E7D7B3-41F2-40AB-9BD1-37AA0DA5ADEC}" type="presOf" srcId="{BB56BB8A-8D45-4FE5-8CF9-B9643B18C598}" destId="{33CA56C5-9324-45D4-9EED-C7BECF51AC6F}" srcOrd="0" destOrd="2" presId="urn:microsoft.com/office/officeart/2005/8/layout/list1"/>
    <dgm:cxn modelId="{110D25D5-E4F1-4D69-93AF-4232C71800D4}" type="presOf" srcId="{35FAAED4-671D-4BEA-80CA-472029054A3C}" destId="{092481F8-995B-42F8-93E6-64942BCE20E3}" srcOrd="1" destOrd="0" presId="urn:microsoft.com/office/officeart/2005/8/layout/list1"/>
    <dgm:cxn modelId="{8E34F6C2-5841-4599-A9E3-C3232851EFE2}" type="presOf" srcId="{2C51518D-4AA5-4CB6-AECC-C8F0DA7A0089}" destId="{0E49043F-C3A1-4E01-B1A3-4385579CCD89}" srcOrd="0" destOrd="0" presId="urn:microsoft.com/office/officeart/2005/8/layout/list1"/>
    <dgm:cxn modelId="{7E9A448D-1F08-4BD6-8426-35347860F760}" type="presParOf" srcId="{874BC7A7-330F-47B8-8E80-917A93B245A9}" destId="{61A6C9BC-45DC-490B-AE83-3AD2D4859EDB}" srcOrd="0" destOrd="0" presId="urn:microsoft.com/office/officeart/2005/8/layout/list1"/>
    <dgm:cxn modelId="{A0BD119E-E589-4FF5-B153-DF15452E04E2}" type="presParOf" srcId="{61A6C9BC-45DC-490B-AE83-3AD2D4859EDB}" destId="{76ABA129-EB7F-4B2B-A33C-A8BBF2F96BC3}" srcOrd="0" destOrd="0" presId="urn:microsoft.com/office/officeart/2005/8/layout/list1"/>
    <dgm:cxn modelId="{869FB739-0B86-4A30-8FD1-9698D33C20B3}" type="presParOf" srcId="{61A6C9BC-45DC-490B-AE83-3AD2D4859EDB}" destId="{B9DCB8F9-6F6B-4BC0-89B3-D99FACDF16CE}" srcOrd="1" destOrd="0" presId="urn:microsoft.com/office/officeart/2005/8/layout/list1"/>
    <dgm:cxn modelId="{8B551501-57FD-4CBE-882B-3C9462CCF769}" type="presParOf" srcId="{874BC7A7-330F-47B8-8E80-917A93B245A9}" destId="{694B49D8-DBB2-4201-874E-12D3A2CF9BF8}" srcOrd="1" destOrd="0" presId="urn:microsoft.com/office/officeart/2005/8/layout/list1"/>
    <dgm:cxn modelId="{23FA2AE6-90E0-4846-9202-C42F8F195CE2}" type="presParOf" srcId="{874BC7A7-330F-47B8-8E80-917A93B245A9}" destId="{F4B655E6-A22A-48E8-AEFD-C025E0DE8F2A}" srcOrd="2" destOrd="0" presId="urn:microsoft.com/office/officeart/2005/8/layout/list1"/>
    <dgm:cxn modelId="{4CC52C0E-1092-441C-8B31-79C220E33F46}" type="presParOf" srcId="{874BC7A7-330F-47B8-8E80-917A93B245A9}" destId="{C278D117-752D-4A6F-932B-BEA70CD6138F}" srcOrd="3" destOrd="0" presId="urn:microsoft.com/office/officeart/2005/8/layout/list1"/>
    <dgm:cxn modelId="{8F8C6CA8-1695-427D-B9C9-49D804371DE8}" type="presParOf" srcId="{874BC7A7-330F-47B8-8E80-917A93B245A9}" destId="{5CDA8F12-7150-46E4-AE58-F22BE68E1B25}" srcOrd="4" destOrd="0" presId="urn:microsoft.com/office/officeart/2005/8/layout/list1"/>
    <dgm:cxn modelId="{1A89C794-54F4-44CA-B273-A9FB3DEE055C}" type="presParOf" srcId="{5CDA8F12-7150-46E4-AE58-F22BE68E1B25}" destId="{0BE90721-F81F-4C6F-8730-7B9720B16C33}" srcOrd="0" destOrd="0" presId="urn:microsoft.com/office/officeart/2005/8/layout/list1"/>
    <dgm:cxn modelId="{B9479103-B973-4B37-A533-BFE0C9842589}" type="presParOf" srcId="{5CDA8F12-7150-46E4-AE58-F22BE68E1B25}" destId="{092481F8-995B-42F8-93E6-64942BCE20E3}" srcOrd="1" destOrd="0" presId="urn:microsoft.com/office/officeart/2005/8/layout/list1"/>
    <dgm:cxn modelId="{15EEC8C3-FCCE-41FA-B2AC-51BED3E342E7}" type="presParOf" srcId="{874BC7A7-330F-47B8-8E80-917A93B245A9}" destId="{21F5DFC8-CC17-48C3-9E6A-BCBA8F774BF3}" srcOrd="5" destOrd="0" presId="urn:microsoft.com/office/officeart/2005/8/layout/list1"/>
    <dgm:cxn modelId="{D2709B10-1A71-4C99-AE78-3307FDBFF4D2}" type="presParOf" srcId="{874BC7A7-330F-47B8-8E80-917A93B245A9}" destId="{33CA56C5-9324-45D4-9EED-C7BECF51AC6F}" srcOrd="6" destOrd="0" presId="urn:microsoft.com/office/officeart/2005/8/layout/list1"/>
    <dgm:cxn modelId="{51BC22F8-FC75-46F7-BF58-FBE551688F53}" type="presParOf" srcId="{874BC7A7-330F-47B8-8E80-917A93B245A9}" destId="{6127E67C-B019-4A14-92CE-B91046C75A25}" srcOrd="7" destOrd="0" presId="urn:microsoft.com/office/officeart/2005/8/layout/list1"/>
    <dgm:cxn modelId="{638E6838-397D-4E9F-A30C-B0DCEF175B2B}" type="presParOf" srcId="{874BC7A7-330F-47B8-8E80-917A93B245A9}" destId="{923C8BBB-6099-440C-B63F-03246B0CD156}" srcOrd="8" destOrd="0" presId="urn:microsoft.com/office/officeart/2005/8/layout/list1"/>
    <dgm:cxn modelId="{881C3B22-340C-4147-BB62-7FCEC3B9B6A1}" type="presParOf" srcId="{923C8BBB-6099-440C-B63F-03246B0CD156}" destId="{309566FC-17A2-4C01-AFC9-E0BA0DFDE8E7}" srcOrd="0" destOrd="0" presId="urn:microsoft.com/office/officeart/2005/8/layout/list1"/>
    <dgm:cxn modelId="{A0658512-DA9B-4934-B19C-DD5ACDD92CB6}" type="presParOf" srcId="{923C8BBB-6099-440C-B63F-03246B0CD156}" destId="{B734743E-664C-41C8-89BD-C937C8E1199E}" srcOrd="1" destOrd="0" presId="urn:microsoft.com/office/officeart/2005/8/layout/list1"/>
    <dgm:cxn modelId="{C911FB78-D48D-45D8-B9A6-57E36BD4A2D3}" type="presParOf" srcId="{874BC7A7-330F-47B8-8E80-917A93B245A9}" destId="{C6A77C05-3B95-4E0E-9DA0-A475A7A2D566}" srcOrd="9" destOrd="0" presId="urn:microsoft.com/office/officeart/2005/8/layout/list1"/>
    <dgm:cxn modelId="{1094B55A-1E32-4C48-BA51-77C61FAB1E8F}" type="presParOf" srcId="{874BC7A7-330F-47B8-8E80-917A93B245A9}" destId="{0E49043F-C3A1-4E01-B1A3-4385579CCD8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vList2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id-ID"/>
        </a:p>
      </dgm:t>
    </dgm:pt>
    <dgm:pt modelId="{6A2D479A-7A89-486D-BE21-39AEDBF51A92}">
      <dgm:prSet custT="1"/>
      <dgm:spPr>
        <a:xfrm>
          <a:off x="377301" y="1164256"/>
          <a:ext cx="6733407" cy="560880"/>
        </a:xfrm>
      </dgm:spPr>
      <dgm:t>
        <a:bodyPr/>
        <a:lstStyle/>
        <a:p>
          <a:pPr>
            <a:buNone/>
          </a:pPr>
          <a:r>
            <a:rPr lang="en-US" sz="1600" dirty="0">
              <a:latin typeface="Calibri"/>
              <a:ea typeface="+mn-ea"/>
              <a:cs typeface="+mn-cs"/>
            </a:rPr>
            <a:t>ISAK 32: </a:t>
          </a:r>
          <a:r>
            <a:rPr lang="en-US" sz="1600" i="1" dirty="0" err="1">
              <a:latin typeface="Calibri"/>
              <a:ea typeface="+mn-ea"/>
              <a:cs typeface="+mn-cs"/>
            </a:rPr>
            <a:t>Definisi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dan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Hierarki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Standar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Akuntansi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Keuangan</a:t>
          </a:r>
          <a:r>
            <a:rPr lang="en-US" sz="1600" i="1" dirty="0">
              <a:latin typeface="Calibri"/>
              <a:ea typeface="+mn-ea"/>
              <a:cs typeface="+mn-cs"/>
            </a:rPr>
            <a:t> – eff 1 Jan 2018</a:t>
          </a:r>
          <a:endParaRPr lang="en-US" sz="1600" dirty="0">
            <a:latin typeface="Calibri"/>
            <a:ea typeface="+mn-ea"/>
            <a:cs typeface="+mn-cs"/>
          </a:endParaRPr>
        </a:p>
      </dgm:t>
    </dgm:pt>
    <dgm:pt modelId="{10E1E626-67F3-44F2-85E4-A53898A098CC}" type="parTrans" cxnId="{8E7AFE3D-28B1-4371-B259-1076C92B1472}">
      <dgm:prSet/>
      <dgm:spPr/>
      <dgm:t>
        <a:bodyPr/>
        <a:lstStyle/>
        <a:p>
          <a:endParaRPr lang="en-US" sz="1600"/>
        </a:p>
      </dgm:t>
    </dgm:pt>
    <dgm:pt modelId="{E7EB48FC-5ADC-441B-A18A-AA223A4896A8}" type="sibTrans" cxnId="{8E7AFE3D-28B1-4371-B259-1076C92B1472}">
      <dgm:prSet/>
      <dgm:spPr/>
      <dgm:t>
        <a:bodyPr/>
        <a:lstStyle/>
        <a:p>
          <a:endParaRPr lang="en-US" sz="1600"/>
        </a:p>
      </dgm:t>
    </dgm:pt>
    <dgm:pt modelId="{ACA4AF59-1E62-4519-89FE-87DA6C91CA51}">
      <dgm:prSet custT="1"/>
      <dgm:spPr>
        <a:xfrm>
          <a:off x="377301" y="2887936"/>
          <a:ext cx="6733407" cy="560880"/>
        </a:xfrm>
      </dgm:spPr>
      <dgm:t>
        <a:bodyPr/>
        <a:lstStyle/>
        <a:p>
          <a:pPr>
            <a:buNone/>
          </a:pPr>
          <a:r>
            <a:rPr lang="en-US" sz="1600" dirty="0">
              <a:latin typeface="Calibri"/>
              <a:ea typeface="+mn-ea"/>
              <a:cs typeface="+mn-cs"/>
            </a:rPr>
            <a:t>PSAK 72: </a:t>
          </a:r>
          <a:r>
            <a:rPr lang="en-US" sz="1600" i="1" dirty="0" err="1">
              <a:latin typeface="Calibri"/>
              <a:ea typeface="+mn-ea"/>
              <a:cs typeface="+mn-cs"/>
            </a:rPr>
            <a:t>Pendapatan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dari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Kontrak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dengan</a:t>
          </a:r>
          <a:r>
            <a:rPr lang="en-US" sz="1600" i="1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Pelanggan</a:t>
          </a:r>
          <a:r>
            <a:rPr lang="en-US" sz="1600" i="1" dirty="0">
              <a:latin typeface="Calibri"/>
              <a:ea typeface="+mn-ea"/>
              <a:cs typeface="+mn-cs"/>
            </a:rPr>
            <a:t> – </a:t>
          </a:r>
          <a:r>
            <a:rPr lang="en-US" sz="1600" i="1" dirty="0" err="1">
              <a:latin typeface="Calibri"/>
              <a:ea typeface="+mn-ea"/>
              <a:cs typeface="+mn-cs"/>
            </a:rPr>
            <a:t>eff</a:t>
          </a:r>
          <a:r>
            <a:rPr lang="en-US" sz="1600" i="1" dirty="0">
              <a:latin typeface="Calibri"/>
              <a:ea typeface="+mn-ea"/>
              <a:cs typeface="+mn-cs"/>
            </a:rPr>
            <a:t> 1 Jan 2020</a:t>
          </a:r>
          <a:endParaRPr lang="en-US" sz="1600" dirty="0">
            <a:latin typeface="Calibri"/>
            <a:ea typeface="+mn-ea"/>
            <a:cs typeface="+mn-cs"/>
          </a:endParaRPr>
        </a:p>
      </dgm:t>
    </dgm:pt>
    <dgm:pt modelId="{74817B37-1F13-44CB-96EA-0B8B7E811EAE}" type="parTrans" cxnId="{542A7E7B-6AE6-4D35-A0A2-CECD4A9B90E2}">
      <dgm:prSet/>
      <dgm:spPr/>
      <dgm:t>
        <a:bodyPr/>
        <a:lstStyle/>
        <a:p>
          <a:endParaRPr lang="en-US" sz="1600"/>
        </a:p>
      </dgm:t>
    </dgm:pt>
    <dgm:pt modelId="{08320212-7A41-488C-8524-DB33084CF3A2}" type="sibTrans" cxnId="{542A7E7B-6AE6-4D35-A0A2-CECD4A9B90E2}">
      <dgm:prSet/>
      <dgm:spPr/>
      <dgm:t>
        <a:bodyPr/>
        <a:lstStyle/>
        <a:p>
          <a:endParaRPr lang="en-US" sz="1600"/>
        </a:p>
      </dgm:t>
    </dgm:pt>
    <dgm:pt modelId="{DF05C96B-C140-4FB5-8C28-0937F07BE648}">
      <dgm:prSet custT="1"/>
      <dgm:spPr>
        <a:xfrm>
          <a:off x="377301" y="3749776"/>
          <a:ext cx="6733407" cy="560880"/>
        </a:xfrm>
      </dgm:spPr>
      <dgm:t>
        <a:bodyPr/>
        <a:lstStyle/>
        <a:p>
          <a:pPr>
            <a:buNone/>
          </a:pPr>
          <a:r>
            <a:rPr lang="en-US" sz="1600" dirty="0">
              <a:latin typeface="Calibri"/>
              <a:ea typeface="+mn-ea"/>
              <a:cs typeface="+mn-cs"/>
            </a:rPr>
            <a:t>PSAK 73: </a:t>
          </a:r>
          <a:r>
            <a:rPr lang="en-US" sz="1600" dirty="0" err="1">
              <a:latin typeface="Calibri"/>
              <a:ea typeface="+mn-ea"/>
              <a:cs typeface="+mn-cs"/>
            </a:rPr>
            <a:t>Sewa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i="1" dirty="0">
              <a:latin typeface="Calibri"/>
              <a:ea typeface="+mn-ea"/>
              <a:cs typeface="+mn-cs"/>
            </a:rPr>
            <a:t>– </a:t>
          </a:r>
          <a:r>
            <a:rPr lang="en-US" sz="1600" i="1" dirty="0" err="1">
              <a:latin typeface="Calibri"/>
              <a:ea typeface="+mn-ea"/>
              <a:cs typeface="+mn-cs"/>
            </a:rPr>
            <a:t>eff</a:t>
          </a:r>
          <a:r>
            <a:rPr lang="en-US" sz="1600" i="1" dirty="0">
              <a:latin typeface="Calibri"/>
              <a:ea typeface="+mn-ea"/>
              <a:cs typeface="+mn-cs"/>
            </a:rPr>
            <a:t> 1 Jan 2020</a:t>
          </a:r>
          <a:endParaRPr lang="en-US" sz="1600" dirty="0">
            <a:latin typeface="Calibri"/>
            <a:ea typeface="+mn-ea"/>
            <a:cs typeface="+mn-cs"/>
          </a:endParaRPr>
        </a:p>
      </dgm:t>
    </dgm:pt>
    <dgm:pt modelId="{5E871385-20DC-4180-AC72-19C7B31EAE14}" type="parTrans" cxnId="{2AFADB71-8BFD-4F7E-841D-5DCDB9393B82}">
      <dgm:prSet/>
      <dgm:spPr/>
      <dgm:t>
        <a:bodyPr/>
        <a:lstStyle/>
        <a:p>
          <a:endParaRPr lang="en-US" sz="1600"/>
        </a:p>
      </dgm:t>
    </dgm:pt>
    <dgm:pt modelId="{56588762-5F39-4889-ACF8-B0332208DEF7}" type="sibTrans" cxnId="{2AFADB71-8BFD-4F7E-841D-5DCDB9393B82}">
      <dgm:prSet/>
      <dgm:spPr/>
      <dgm:t>
        <a:bodyPr/>
        <a:lstStyle/>
        <a:p>
          <a:endParaRPr lang="en-US" sz="1600"/>
        </a:p>
      </dgm:t>
    </dgm:pt>
    <dgm:pt modelId="{6720D3E9-5024-4AA6-A90D-A196C6F8C404}">
      <dgm:prSet custT="1"/>
      <dgm:spPr>
        <a:xfrm>
          <a:off x="377301" y="2026096"/>
          <a:ext cx="6714497" cy="560880"/>
        </a:xfrm>
      </dgm:spPr>
      <dgm:t>
        <a:bodyPr/>
        <a:lstStyle/>
        <a:p>
          <a:pPr>
            <a:buNone/>
          </a:pPr>
          <a:r>
            <a:rPr lang="en-US" sz="1600" dirty="0">
              <a:latin typeface="Calibri"/>
              <a:ea typeface="+mn-ea"/>
              <a:cs typeface="+mn-cs"/>
            </a:rPr>
            <a:t>PSAK 71: </a:t>
          </a:r>
          <a:r>
            <a:rPr lang="en-US" sz="1600" dirty="0" err="1">
              <a:latin typeface="Calibri"/>
              <a:ea typeface="+mn-ea"/>
              <a:cs typeface="+mn-cs"/>
            </a:rPr>
            <a:t>Instrumen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latin typeface="Calibri"/>
              <a:ea typeface="+mn-ea"/>
              <a:cs typeface="+mn-cs"/>
            </a:rPr>
            <a:t>Keuangan</a:t>
          </a:r>
          <a:r>
            <a:rPr lang="en-US" sz="1600" dirty="0">
              <a:latin typeface="Calibri"/>
              <a:ea typeface="+mn-ea"/>
              <a:cs typeface="+mn-cs"/>
            </a:rPr>
            <a:t>: </a:t>
          </a:r>
          <a:r>
            <a:rPr lang="en-US" sz="1600" dirty="0" err="1">
              <a:latin typeface="Calibri"/>
              <a:ea typeface="+mn-ea"/>
              <a:cs typeface="+mn-cs"/>
            </a:rPr>
            <a:t>Pengakuan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latin typeface="Calibri"/>
              <a:ea typeface="+mn-ea"/>
              <a:cs typeface="+mn-cs"/>
            </a:rPr>
            <a:t>dan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latin typeface="Calibri"/>
              <a:ea typeface="+mn-ea"/>
              <a:cs typeface="+mn-cs"/>
            </a:rPr>
            <a:t>Pengukuran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i="1" dirty="0" err="1">
              <a:latin typeface="Calibri"/>
              <a:ea typeface="+mn-ea"/>
              <a:cs typeface="+mn-cs"/>
            </a:rPr>
            <a:t>Eff</a:t>
          </a:r>
          <a:r>
            <a:rPr lang="en-US" sz="1600" i="1" dirty="0">
              <a:latin typeface="Calibri"/>
              <a:ea typeface="+mn-ea"/>
              <a:cs typeface="+mn-cs"/>
            </a:rPr>
            <a:t> 1 Jan 2020</a:t>
          </a:r>
        </a:p>
      </dgm:t>
    </dgm:pt>
    <dgm:pt modelId="{E52361BD-9501-48CE-B5F3-16C96AB15B3D}" type="parTrans" cxnId="{C545FAE5-4284-429F-A4AE-B6A51C9B54F0}">
      <dgm:prSet/>
      <dgm:spPr/>
      <dgm:t>
        <a:bodyPr/>
        <a:lstStyle/>
        <a:p>
          <a:endParaRPr lang="en-US" sz="1600"/>
        </a:p>
      </dgm:t>
    </dgm:pt>
    <dgm:pt modelId="{0FDC0EAB-FC35-4980-AE71-63EA2EC5DA6D}" type="sibTrans" cxnId="{C545FAE5-4284-429F-A4AE-B6A51C9B54F0}">
      <dgm:prSet/>
      <dgm:spPr/>
      <dgm:t>
        <a:bodyPr/>
        <a:lstStyle/>
        <a:p>
          <a:endParaRPr lang="en-US" sz="1600"/>
        </a:p>
      </dgm:t>
    </dgm:pt>
    <dgm:pt modelId="{59F34B72-219C-43D4-8E5C-9E956C731010}">
      <dgm:prSet phldrT="[Text]" custT="1"/>
      <dgm:spPr>
        <a:xfrm>
          <a:off x="377301" y="99495"/>
          <a:ext cx="6733407" cy="763800"/>
        </a:xfrm>
      </dgm:spPr>
      <dgm:t>
        <a:bodyPr/>
        <a:lstStyle/>
        <a:p>
          <a:pPr>
            <a:buNone/>
          </a:pPr>
          <a:r>
            <a:rPr lang="en-US" sz="1600" b="0" dirty="0">
              <a:latin typeface="Calibri"/>
              <a:ea typeface="+mn-ea"/>
              <a:cs typeface="+mn-cs"/>
            </a:rPr>
            <a:t>PSAK 69 </a:t>
          </a:r>
          <a:r>
            <a:rPr lang="en-US" sz="1600" b="0" dirty="0" err="1">
              <a:latin typeface="Calibri"/>
              <a:ea typeface="+mn-ea"/>
              <a:cs typeface="+mn-cs"/>
            </a:rPr>
            <a:t>Agrikultur</a:t>
          </a:r>
          <a:r>
            <a:rPr lang="en-US" sz="1600" b="0" dirty="0">
              <a:latin typeface="Calibri"/>
              <a:ea typeface="+mn-ea"/>
              <a:cs typeface="+mn-cs"/>
            </a:rPr>
            <a:t> – eff 1 Jan 2018</a:t>
          </a:r>
          <a:endParaRPr lang="id-ID" sz="1600" b="0" dirty="0">
            <a:latin typeface="Calibri"/>
            <a:ea typeface="+mn-ea"/>
            <a:cs typeface="+mn-cs"/>
          </a:endParaRPr>
        </a:p>
      </dgm:t>
    </dgm:pt>
    <dgm:pt modelId="{F403ECCE-2FB5-4D30-B2BB-CD70B406655B}" type="parTrans" cxnId="{11EC2538-10CC-4734-85B4-50099C1851F9}">
      <dgm:prSet/>
      <dgm:spPr/>
      <dgm:t>
        <a:bodyPr/>
        <a:lstStyle/>
        <a:p>
          <a:endParaRPr lang="en-US" sz="1600"/>
        </a:p>
      </dgm:t>
    </dgm:pt>
    <dgm:pt modelId="{73582C4F-840D-4F44-B418-F944D32A422B}" type="sibTrans" cxnId="{11EC2538-10CC-4734-85B4-50099C1851F9}">
      <dgm:prSet/>
      <dgm:spPr/>
      <dgm:t>
        <a:bodyPr/>
        <a:lstStyle/>
        <a:p>
          <a:endParaRPr lang="en-US" sz="1600"/>
        </a:p>
      </dgm:t>
    </dgm:pt>
    <dgm:pt modelId="{43967929-6945-4B9E-B9ED-2CE379C29B27}">
      <dgm:prSet phldrT="[Text]" custT="1"/>
      <dgm:spPr>
        <a:xfrm>
          <a:off x="377301" y="99495"/>
          <a:ext cx="6733407" cy="763800"/>
        </a:xfrm>
      </dgm:spPr>
      <dgm:t>
        <a:bodyPr/>
        <a:lstStyle/>
        <a:p>
          <a:pPr>
            <a:buNone/>
          </a:pPr>
          <a:r>
            <a:rPr lang="en-US" sz="1600" b="0" dirty="0" err="1">
              <a:latin typeface="Calibri"/>
              <a:ea typeface="+mn-ea"/>
              <a:cs typeface="+mn-cs"/>
            </a:rPr>
            <a:t>Amandemen</a:t>
          </a:r>
          <a:r>
            <a:rPr lang="en-US" sz="1600" b="0" dirty="0">
              <a:latin typeface="Calibri"/>
              <a:ea typeface="+mn-ea"/>
              <a:cs typeface="+mn-cs"/>
            </a:rPr>
            <a:t> PSAK 16 </a:t>
          </a:r>
          <a:r>
            <a:rPr lang="en-US" sz="1600" b="0" dirty="0" err="1">
              <a:latin typeface="Calibri"/>
              <a:ea typeface="+mn-ea"/>
              <a:cs typeface="+mn-cs"/>
            </a:rPr>
            <a:t>Aset</a:t>
          </a:r>
          <a:r>
            <a:rPr lang="en-US" sz="1600" b="0" dirty="0">
              <a:latin typeface="Calibri"/>
              <a:ea typeface="+mn-ea"/>
              <a:cs typeface="+mn-cs"/>
            </a:rPr>
            <a:t> </a:t>
          </a:r>
          <a:r>
            <a:rPr lang="en-US" sz="1600" b="0" dirty="0" err="1">
              <a:latin typeface="Calibri"/>
              <a:ea typeface="+mn-ea"/>
              <a:cs typeface="+mn-cs"/>
            </a:rPr>
            <a:t>Tetap</a:t>
          </a:r>
          <a:r>
            <a:rPr lang="en-US" sz="1600" b="0" dirty="0">
              <a:latin typeface="Calibri"/>
              <a:ea typeface="+mn-ea"/>
              <a:cs typeface="+mn-cs"/>
            </a:rPr>
            <a:t> – eff 1 Jan 2018</a:t>
          </a:r>
          <a:endParaRPr lang="id-ID" sz="1600" b="0" dirty="0">
            <a:latin typeface="Calibri"/>
            <a:ea typeface="+mn-ea"/>
            <a:cs typeface="+mn-cs"/>
          </a:endParaRPr>
        </a:p>
      </dgm:t>
    </dgm:pt>
    <dgm:pt modelId="{AE9AADF9-E409-4CF4-8DB0-576F0E0F3EF9}" type="parTrans" cxnId="{C139A21D-AA7A-4AC4-93F9-E04B8BCC9A5D}">
      <dgm:prSet/>
      <dgm:spPr/>
      <dgm:t>
        <a:bodyPr/>
        <a:lstStyle/>
        <a:p>
          <a:endParaRPr lang="en-US" sz="1600"/>
        </a:p>
      </dgm:t>
    </dgm:pt>
    <dgm:pt modelId="{6FEF4CEE-C6D0-4C08-A8DA-0E0E9BB30DB5}" type="sibTrans" cxnId="{C139A21D-AA7A-4AC4-93F9-E04B8BCC9A5D}">
      <dgm:prSet/>
      <dgm:spPr/>
      <dgm:t>
        <a:bodyPr/>
        <a:lstStyle/>
        <a:p>
          <a:endParaRPr lang="en-US" sz="1600"/>
        </a:p>
      </dgm:t>
    </dgm:pt>
    <dgm:pt modelId="{233B8D42-6C0B-4C18-9E37-577A5C37B715}">
      <dgm:prSet phldrT="[Text]" custT="1"/>
      <dgm:spPr>
        <a:xfrm>
          <a:off x="377301" y="99495"/>
          <a:ext cx="6733407" cy="763800"/>
        </a:xfrm>
      </dgm:spPr>
      <dgm:t>
        <a:bodyPr/>
        <a:lstStyle/>
        <a:p>
          <a:pPr>
            <a:buNone/>
          </a:pPr>
          <a:r>
            <a:rPr lang="en-US" sz="1600" dirty="0" err="1">
              <a:latin typeface="Calibri"/>
              <a:ea typeface="+mn-ea"/>
              <a:cs typeface="+mn-cs"/>
            </a:rPr>
            <a:t>Amandemen</a:t>
          </a:r>
          <a:r>
            <a:rPr lang="en-US" sz="1600" dirty="0">
              <a:latin typeface="Calibri"/>
              <a:ea typeface="+mn-ea"/>
              <a:cs typeface="+mn-cs"/>
            </a:rPr>
            <a:t> PSAK 62: </a:t>
          </a:r>
          <a:r>
            <a:rPr lang="en-US" sz="1600" dirty="0" err="1">
              <a:latin typeface="Calibri"/>
              <a:ea typeface="+mn-ea"/>
              <a:cs typeface="+mn-cs"/>
            </a:rPr>
            <a:t>Kontrak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latin typeface="Calibri"/>
              <a:ea typeface="+mn-ea"/>
              <a:cs typeface="+mn-cs"/>
            </a:rPr>
            <a:t>Asuransi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i="1" dirty="0">
              <a:latin typeface="Calibri"/>
              <a:ea typeface="+mn-ea"/>
              <a:cs typeface="+mn-cs"/>
            </a:rPr>
            <a:t>– </a:t>
          </a:r>
          <a:r>
            <a:rPr lang="en-US" sz="1600" i="1" dirty="0" err="1">
              <a:latin typeface="Calibri"/>
              <a:ea typeface="+mn-ea"/>
              <a:cs typeface="+mn-cs"/>
            </a:rPr>
            <a:t>eff</a:t>
          </a:r>
          <a:r>
            <a:rPr lang="en-US" sz="1600" i="1" dirty="0">
              <a:latin typeface="Calibri"/>
              <a:ea typeface="+mn-ea"/>
              <a:cs typeface="+mn-cs"/>
            </a:rPr>
            <a:t> 1 Jan 2020</a:t>
          </a:r>
          <a:endParaRPr lang="en-US" sz="1600" dirty="0">
            <a:latin typeface="Calibri"/>
            <a:ea typeface="+mn-ea"/>
            <a:cs typeface="+mn-cs"/>
          </a:endParaRPr>
        </a:p>
      </dgm:t>
    </dgm:pt>
    <dgm:pt modelId="{F3C790AB-013E-4A87-91B5-8D2A5FFFFD58}" type="parTrans" cxnId="{9AE5CD96-9F87-448B-9DE1-89FD7990740B}">
      <dgm:prSet/>
      <dgm:spPr/>
      <dgm:t>
        <a:bodyPr/>
        <a:lstStyle/>
        <a:p>
          <a:endParaRPr lang="en-US"/>
        </a:p>
      </dgm:t>
    </dgm:pt>
    <dgm:pt modelId="{F2A27553-6731-4EBA-8922-5F31EB4B64C6}" type="sibTrans" cxnId="{9AE5CD96-9F87-448B-9DE1-89FD7990740B}">
      <dgm:prSet/>
      <dgm:spPr/>
      <dgm:t>
        <a:bodyPr/>
        <a:lstStyle/>
        <a:p>
          <a:endParaRPr lang="en-US"/>
        </a:p>
      </dgm:t>
    </dgm:pt>
    <dgm:pt modelId="{CF3FD766-CD24-4064-9629-0ECCBD70E730}">
      <dgm:prSet phldrT="[Text]" custT="1"/>
      <dgm:spPr>
        <a:xfrm>
          <a:off x="377301" y="99495"/>
          <a:ext cx="6733407" cy="763800"/>
        </a:xfrm>
      </dgm:spPr>
      <dgm:t>
        <a:bodyPr/>
        <a:lstStyle/>
        <a:p>
          <a:pPr>
            <a:buNone/>
          </a:pPr>
          <a:r>
            <a:rPr lang="en-US" sz="1600" b="0" dirty="0" err="1">
              <a:latin typeface="Calibri"/>
              <a:ea typeface="+mn-ea"/>
              <a:cs typeface="+mn-cs"/>
            </a:rPr>
            <a:t>Amandemen</a:t>
          </a:r>
          <a:r>
            <a:rPr lang="en-US" sz="1600" b="0" dirty="0">
              <a:latin typeface="Calibri"/>
              <a:ea typeface="+mn-ea"/>
              <a:cs typeface="+mn-cs"/>
            </a:rPr>
            <a:t> PSAK 2: </a:t>
          </a:r>
          <a:r>
            <a:rPr lang="en-US" sz="1600" b="0" dirty="0" err="1">
              <a:latin typeface="Calibri"/>
              <a:ea typeface="+mn-ea"/>
              <a:cs typeface="+mn-cs"/>
            </a:rPr>
            <a:t>Laporan</a:t>
          </a:r>
          <a:r>
            <a:rPr lang="en-US" sz="1600" b="0" dirty="0">
              <a:latin typeface="Calibri"/>
              <a:ea typeface="+mn-ea"/>
              <a:cs typeface="+mn-cs"/>
            </a:rPr>
            <a:t> </a:t>
          </a:r>
          <a:r>
            <a:rPr lang="en-US" sz="1600" b="0" dirty="0" err="1">
              <a:latin typeface="Calibri"/>
              <a:ea typeface="+mn-ea"/>
              <a:cs typeface="+mn-cs"/>
            </a:rPr>
            <a:t>Arus</a:t>
          </a:r>
          <a:r>
            <a:rPr lang="en-US" sz="1600" b="0" dirty="0">
              <a:latin typeface="Calibri"/>
              <a:ea typeface="+mn-ea"/>
              <a:cs typeface="+mn-cs"/>
            </a:rPr>
            <a:t> </a:t>
          </a:r>
          <a:r>
            <a:rPr lang="en-US" sz="1600" b="0" dirty="0" err="1">
              <a:latin typeface="Calibri"/>
              <a:ea typeface="+mn-ea"/>
              <a:cs typeface="+mn-cs"/>
            </a:rPr>
            <a:t>Kas</a:t>
          </a:r>
          <a:r>
            <a:rPr lang="en-US" sz="1600" b="0" dirty="0">
              <a:latin typeface="Calibri"/>
              <a:ea typeface="+mn-ea"/>
              <a:cs typeface="+mn-cs"/>
            </a:rPr>
            <a:t> – eff 1 Jan 2018</a:t>
          </a:r>
          <a:endParaRPr lang="id-ID" sz="1600" b="0" dirty="0">
            <a:latin typeface="Calibri"/>
            <a:ea typeface="+mn-ea"/>
            <a:cs typeface="+mn-cs"/>
          </a:endParaRPr>
        </a:p>
      </dgm:t>
    </dgm:pt>
    <dgm:pt modelId="{CFFA9568-4A9C-4841-884C-5CCA7667EC72}" type="parTrans" cxnId="{A958E21D-2E9B-4824-8747-EA0A036AC639}">
      <dgm:prSet/>
      <dgm:spPr/>
      <dgm:t>
        <a:bodyPr/>
        <a:lstStyle/>
        <a:p>
          <a:endParaRPr lang="en-US"/>
        </a:p>
      </dgm:t>
    </dgm:pt>
    <dgm:pt modelId="{88683440-BCE9-4C55-8245-5C60B69DDB26}" type="sibTrans" cxnId="{A958E21D-2E9B-4824-8747-EA0A036AC639}">
      <dgm:prSet/>
      <dgm:spPr/>
      <dgm:t>
        <a:bodyPr/>
        <a:lstStyle/>
        <a:p>
          <a:endParaRPr lang="en-US"/>
        </a:p>
      </dgm:t>
    </dgm:pt>
    <dgm:pt modelId="{BBF68403-1DD3-454E-A690-CEB160EE5CD1}">
      <dgm:prSet phldrT="[Text]" custT="1"/>
      <dgm:spPr>
        <a:xfrm>
          <a:off x="377301" y="99495"/>
          <a:ext cx="6733407" cy="763800"/>
        </a:xfrm>
      </dgm:spPr>
      <dgm:t>
        <a:bodyPr/>
        <a:lstStyle/>
        <a:p>
          <a:pPr>
            <a:buNone/>
          </a:pPr>
          <a:r>
            <a:rPr lang="en-US" sz="1600" dirty="0" err="1">
              <a:latin typeface="Calibri"/>
              <a:ea typeface="+mn-ea"/>
              <a:cs typeface="+mn-cs"/>
            </a:rPr>
            <a:t>Amandemen</a:t>
          </a:r>
          <a:r>
            <a:rPr lang="en-US" sz="1600" dirty="0">
              <a:latin typeface="Calibri"/>
              <a:ea typeface="+mn-ea"/>
              <a:cs typeface="+mn-cs"/>
            </a:rPr>
            <a:t> PSAK 46: </a:t>
          </a:r>
          <a:r>
            <a:rPr lang="en-US" sz="1600" dirty="0" err="1">
              <a:latin typeface="Calibri"/>
              <a:ea typeface="+mn-ea"/>
              <a:cs typeface="+mn-cs"/>
            </a:rPr>
            <a:t>Akuntansi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latin typeface="Calibri"/>
              <a:ea typeface="+mn-ea"/>
              <a:cs typeface="+mn-cs"/>
            </a:rPr>
            <a:t>Pajak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dirty="0" err="1">
              <a:latin typeface="Calibri"/>
              <a:ea typeface="+mn-ea"/>
              <a:cs typeface="+mn-cs"/>
            </a:rPr>
            <a:t>Penghasilan</a:t>
          </a:r>
          <a:r>
            <a:rPr lang="en-US" sz="1600" dirty="0">
              <a:latin typeface="Calibri"/>
              <a:ea typeface="+mn-ea"/>
              <a:cs typeface="+mn-cs"/>
            </a:rPr>
            <a:t> </a:t>
          </a:r>
          <a:r>
            <a:rPr lang="en-US" sz="1600" i="1" dirty="0">
              <a:latin typeface="Calibri"/>
              <a:ea typeface="+mn-ea"/>
              <a:cs typeface="+mn-cs"/>
            </a:rPr>
            <a:t>– eff 1 Jan 2018</a:t>
          </a:r>
          <a:endParaRPr lang="id-ID" sz="1600" b="0" dirty="0">
            <a:latin typeface="Calibri"/>
            <a:ea typeface="+mn-ea"/>
            <a:cs typeface="+mn-cs"/>
          </a:endParaRPr>
        </a:p>
      </dgm:t>
    </dgm:pt>
    <dgm:pt modelId="{85F1B22A-4918-4071-9897-B281331A13EA}" type="parTrans" cxnId="{7605B52E-7547-4734-9827-C13B5CF86B64}">
      <dgm:prSet/>
      <dgm:spPr/>
      <dgm:t>
        <a:bodyPr/>
        <a:lstStyle/>
        <a:p>
          <a:endParaRPr lang="en-US"/>
        </a:p>
      </dgm:t>
    </dgm:pt>
    <dgm:pt modelId="{53F42F57-8F3B-4830-86B0-E40DC93FD7AB}" type="sibTrans" cxnId="{7605B52E-7547-4734-9827-C13B5CF86B64}">
      <dgm:prSet/>
      <dgm:spPr/>
      <dgm:t>
        <a:bodyPr/>
        <a:lstStyle/>
        <a:p>
          <a:endParaRPr lang="en-US"/>
        </a:p>
      </dgm:t>
    </dgm:pt>
    <dgm:pt modelId="{0FFB23FA-045A-4FCB-83CD-AB147F644D38}" type="pres">
      <dgm:prSet presAssocID="{93370860-9BE0-48D5-AF79-027673BC12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0B5149-ADFB-4211-8B45-1F14CE0FB78E}" type="pres">
      <dgm:prSet presAssocID="{59F34B72-219C-43D4-8E5C-9E956C731010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7AF90-0B70-4DD3-A326-C766CA149ADD}" type="pres">
      <dgm:prSet presAssocID="{73582C4F-840D-4F44-B418-F944D32A422B}" presName="spacer" presStyleCnt="0"/>
      <dgm:spPr/>
    </dgm:pt>
    <dgm:pt modelId="{9EABA6DA-928A-4410-825A-F8E0B14F4C75}" type="pres">
      <dgm:prSet presAssocID="{43967929-6945-4B9E-B9ED-2CE379C29B27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926BB-DD26-4F8E-8D3F-AAA1A81AC3DC}" type="pres">
      <dgm:prSet presAssocID="{6FEF4CEE-C6D0-4C08-A8DA-0E0E9BB30DB5}" presName="spacer" presStyleCnt="0"/>
      <dgm:spPr/>
    </dgm:pt>
    <dgm:pt modelId="{C38CFAB3-874C-4730-9B88-1FFA7D7D8772}" type="pres">
      <dgm:prSet presAssocID="{CF3FD766-CD24-4064-9629-0ECCBD70E730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BB184C-FA1E-4D77-8BB7-2E81A596C343}" type="pres">
      <dgm:prSet presAssocID="{88683440-BCE9-4C55-8245-5C60B69DDB26}" presName="spacer" presStyleCnt="0"/>
      <dgm:spPr/>
    </dgm:pt>
    <dgm:pt modelId="{90E3CE1D-C47C-43D8-AFDE-3452B6FF9AE8}" type="pres">
      <dgm:prSet presAssocID="{BBF68403-1DD3-454E-A690-CEB160EE5CD1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39AF88-526E-4142-A626-07A66BBF1803}" type="pres">
      <dgm:prSet presAssocID="{53F42F57-8F3B-4830-86B0-E40DC93FD7AB}" presName="spacer" presStyleCnt="0"/>
      <dgm:spPr/>
    </dgm:pt>
    <dgm:pt modelId="{4650523F-13F9-44E8-AD00-FBE9C2C16118}" type="pres">
      <dgm:prSet presAssocID="{6A2D479A-7A89-486D-BE21-39AEDBF51A92}" presName="parentText" presStyleLbl="node1" presStyleIdx="4" presStyleCnt="9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661C2433-661C-4EA6-8665-3026979585A1}" type="pres">
      <dgm:prSet presAssocID="{E7EB48FC-5ADC-441B-A18A-AA223A4896A8}" presName="spacer" presStyleCnt="0"/>
      <dgm:spPr/>
    </dgm:pt>
    <dgm:pt modelId="{DCD3D097-413E-4C98-AE0E-1B2273459FB7}" type="pres">
      <dgm:prSet presAssocID="{233B8D42-6C0B-4C18-9E37-577A5C37B715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1F6DC-BDD8-465B-B8E6-D383932ECA9E}" type="pres">
      <dgm:prSet presAssocID="{F2A27553-6731-4EBA-8922-5F31EB4B64C6}" presName="spacer" presStyleCnt="0"/>
      <dgm:spPr/>
    </dgm:pt>
    <dgm:pt modelId="{9A07BE73-DC28-4678-A7D1-84EC1D155ECE}" type="pres">
      <dgm:prSet presAssocID="{6720D3E9-5024-4AA6-A90D-A196C6F8C404}" presName="parentText" presStyleLbl="node1" presStyleIdx="6" presStyleCnt="9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49FEB4B-A458-4D20-9E59-8B28731C2045}" type="pres">
      <dgm:prSet presAssocID="{0FDC0EAB-FC35-4980-AE71-63EA2EC5DA6D}" presName="spacer" presStyleCnt="0"/>
      <dgm:spPr/>
    </dgm:pt>
    <dgm:pt modelId="{CD768F72-ECCA-4BAF-9DD1-AF53875C110A}" type="pres">
      <dgm:prSet presAssocID="{ACA4AF59-1E62-4519-89FE-87DA6C91CA51}" presName="parentText" presStyleLbl="node1" presStyleIdx="7" presStyleCnt="9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363767B-6C15-48F7-8F74-E4B15463E05D}" type="pres">
      <dgm:prSet presAssocID="{08320212-7A41-488C-8524-DB33084CF3A2}" presName="spacer" presStyleCnt="0"/>
      <dgm:spPr/>
    </dgm:pt>
    <dgm:pt modelId="{5F98550E-5A96-4BAE-8C55-84483100A168}" type="pres">
      <dgm:prSet presAssocID="{DF05C96B-C140-4FB5-8C28-0937F07BE648}" presName="parentText" presStyleLbl="node1" presStyleIdx="8" presStyleCnt="9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C795A54F-7BEF-487E-AB93-600C5D391ACC}" type="presOf" srcId="{6A2D479A-7A89-486D-BE21-39AEDBF51A92}" destId="{4650523F-13F9-44E8-AD00-FBE9C2C16118}" srcOrd="0" destOrd="0" presId="urn:microsoft.com/office/officeart/2005/8/layout/vList2"/>
    <dgm:cxn modelId="{7605B52E-7547-4734-9827-C13B5CF86B64}" srcId="{93370860-9BE0-48D5-AF79-027673BC1268}" destId="{BBF68403-1DD3-454E-A690-CEB160EE5CD1}" srcOrd="3" destOrd="0" parTransId="{85F1B22A-4918-4071-9897-B281331A13EA}" sibTransId="{53F42F57-8F3B-4830-86B0-E40DC93FD7AB}"/>
    <dgm:cxn modelId="{94D340B1-B2D6-49B9-9871-FA4494B14DE3}" type="presOf" srcId="{43967929-6945-4B9E-B9ED-2CE379C29B27}" destId="{9EABA6DA-928A-4410-825A-F8E0B14F4C75}" srcOrd="0" destOrd="0" presId="urn:microsoft.com/office/officeart/2005/8/layout/vList2"/>
    <dgm:cxn modelId="{542A7E7B-6AE6-4D35-A0A2-CECD4A9B90E2}" srcId="{93370860-9BE0-48D5-AF79-027673BC1268}" destId="{ACA4AF59-1E62-4519-89FE-87DA6C91CA51}" srcOrd="7" destOrd="0" parTransId="{74817B37-1F13-44CB-96EA-0B8B7E811EAE}" sibTransId="{08320212-7A41-488C-8524-DB33084CF3A2}"/>
    <dgm:cxn modelId="{3789577A-816E-4366-A1A6-4CEA3E3148C6}" type="presOf" srcId="{93370860-9BE0-48D5-AF79-027673BC1268}" destId="{0FFB23FA-045A-4FCB-83CD-AB147F644D38}" srcOrd="0" destOrd="0" presId="urn:microsoft.com/office/officeart/2005/8/layout/vList2"/>
    <dgm:cxn modelId="{11EC2538-10CC-4734-85B4-50099C1851F9}" srcId="{93370860-9BE0-48D5-AF79-027673BC1268}" destId="{59F34B72-219C-43D4-8E5C-9E956C731010}" srcOrd="0" destOrd="0" parTransId="{F403ECCE-2FB5-4D30-B2BB-CD70B406655B}" sibTransId="{73582C4F-840D-4F44-B418-F944D32A422B}"/>
    <dgm:cxn modelId="{D2C1FC36-ED90-4E95-A872-46B1388F2FDE}" type="presOf" srcId="{CF3FD766-CD24-4064-9629-0ECCBD70E730}" destId="{C38CFAB3-874C-4730-9B88-1FFA7D7D8772}" srcOrd="0" destOrd="0" presId="urn:microsoft.com/office/officeart/2005/8/layout/vList2"/>
    <dgm:cxn modelId="{C545FAE5-4284-429F-A4AE-B6A51C9B54F0}" srcId="{93370860-9BE0-48D5-AF79-027673BC1268}" destId="{6720D3E9-5024-4AA6-A90D-A196C6F8C404}" srcOrd="6" destOrd="0" parTransId="{E52361BD-9501-48CE-B5F3-16C96AB15B3D}" sibTransId="{0FDC0EAB-FC35-4980-AE71-63EA2EC5DA6D}"/>
    <dgm:cxn modelId="{8AE0ED11-4E4A-4DD5-B58B-12D2A2B7048E}" type="presOf" srcId="{BBF68403-1DD3-454E-A690-CEB160EE5CD1}" destId="{90E3CE1D-C47C-43D8-AFDE-3452B6FF9AE8}" srcOrd="0" destOrd="0" presId="urn:microsoft.com/office/officeart/2005/8/layout/vList2"/>
    <dgm:cxn modelId="{8E7AFE3D-28B1-4371-B259-1076C92B1472}" srcId="{93370860-9BE0-48D5-AF79-027673BC1268}" destId="{6A2D479A-7A89-486D-BE21-39AEDBF51A92}" srcOrd="4" destOrd="0" parTransId="{10E1E626-67F3-44F2-85E4-A53898A098CC}" sibTransId="{E7EB48FC-5ADC-441B-A18A-AA223A4896A8}"/>
    <dgm:cxn modelId="{C139A21D-AA7A-4AC4-93F9-E04B8BCC9A5D}" srcId="{93370860-9BE0-48D5-AF79-027673BC1268}" destId="{43967929-6945-4B9E-B9ED-2CE379C29B27}" srcOrd="1" destOrd="0" parTransId="{AE9AADF9-E409-4CF4-8DB0-576F0E0F3EF9}" sibTransId="{6FEF4CEE-C6D0-4C08-A8DA-0E0E9BB30DB5}"/>
    <dgm:cxn modelId="{9AE5CD96-9F87-448B-9DE1-89FD7990740B}" srcId="{93370860-9BE0-48D5-AF79-027673BC1268}" destId="{233B8D42-6C0B-4C18-9E37-577A5C37B715}" srcOrd="5" destOrd="0" parTransId="{F3C790AB-013E-4A87-91B5-8D2A5FFFFD58}" sibTransId="{F2A27553-6731-4EBA-8922-5F31EB4B64C6}"/>
    <dgm:cxn modelId="{A7579F84-803D-462E-8B02-597CABF33C2A}" type="presOf" srcId="{233B8D42-6C0B-4C18-9E37-577A5C37B715}" destId="{DCD3D097-413E-4C98-AE0E-1B2273459FB7}" srcOrd="0" destOrd="0" presId="urn:microsoft.com/office/officeart/2005/8/layout/vList2"/>
    <dgm:cxn modelId="{D4929CFC-DB8A-4689-8D0D-7C5285AED14A}" type="presOf" srcId="{DF05C96B-C140-4FB5-8C28-0937F07BE648}" destId="{5F98550E-5A96-4BAE-8C55-84483100A168}" srcOrd="0" destOrd="0" presId="urn:microsoft.com/office/officeart/2005/8/layout/vList2"/>
    <dgm:cxn modelId="{74D62A40-6F08-4FF7-BD9E-E3BA4616EA50}" type="presOf" srcId="{6720D3E9-5024-4AA6-A90D-A196C6F8C404}" destId="{9A07BE73-DC28-4678-A7D1-84EC1D155ECE}" srcOrd="0" destOrd="0" presId="urn:microsoft.com/office/officeart/2005/8/layout/vList2"/>
    <dgm:cxn modelId="{2AFADB71-8BFD-4F7E-841D-5DCDB9393B82}" srcId="{93370860-9BE0-48D5-AF79-027673BC1268}" destId="{DF05C96B-C140-4FB5-8C28-0937F07BE648}" srcOrd="8" destOrd="0" parTransId="{5E871385-20DC-4180-AC72-19C7B31EAE14}" sibTransId="{56588762-5F39-4889-ACF8-B0332208DEF7}"/>
    <dgm:cxn modelId="{A958E21D-2E9B-4824-8747-EA0A036AC639}" srcId="{93370860-9BE0-48D5-AF79-027673BC1268}" destId="{CF3FD766-CD24-4064-9629-0ECCBD70E730}" srcOrd="2" destOrd="0" parTransId="{CFFA9568-4A9C-4841-884C-5CCA7667EC72}" sibTransId="{88683440-BCE9-4C55-8245-5C60B69DDB26}"/>
    <dgm:cxn modelId="{C2644681-EF8C-480F-8736-8206E764C91D}" type="presOf" srcId="{59F34B72-219C-43D4-8E5C-9E956C731010}" destId="{FF0B5149-ADFB-4211-8B45-1F14CE0FB78E}" srcOrd="0" destOrd="0" presId="urn:microsoft.com/office/officeart/2005/8/layout/vList2"/>
    <dgm:cxn modelId="{5A95B0D9-97C1-42E4-8F6D-9514299FEBCB}" type="presOf" srcId="{ACA4AF59-1E62-4519-89FE-87DA6C91CA51}" destId="{CD768F72-ECCA-4BAF-9DD1-AF53875C110A}" srcOrd="0" destOrd="0" presId="urn:microsoft.com/office/officeart/2005/8/layout/vList2"/>
    <dgm:cxn modelId="{8E1B4247-AE37-46CB-80F0-B87F5CFD9EC2}" type="presParOf" srcId="{0FFB23FA-045A-4FCB-83CD-AB147F644D38}" destId="{FF0B5149-ADFB-4211-8B45-1F14CE0FB78E}" srcOrd="0" destOrd="0" presId="urn:microsoft.com/office/officeart/2005/8/layout/vList2"/>
    <dgm:cxn modelId="{38DF219F-F19C-4C89-8904-2BCA92BF3A23}" type="presParOf" srcId="{0FFB23FA-045A-4FCB-83CD-AB147F644D38}" destId="{06D7AF90-0B70-4DD3-A326-C766CA149ADD}" srcOrd="1" destOrd="0" presId="urn:microsoft.com/office/officeart/2005/8/layout/vList2"/>
    <dgm:cxn modelId="{BBE42CD3-F030-40E1-9A04-8AF3E6C59C3C}" type="presParOf" srcId="{0FFB23FA-045A-4FCB-83CD-AB147F644D38}" destId="{9EABA6DA-928A-4410-825A-F8E0B14F4C75}" srcOrd="2" destOrd="0" presId="urn:microsoft.com/office/officeart/2005/8/layout/vList2"/>
    <dgm:cxn modelId="{80775615-03ED-412C-A6D0-E09756414623}" type="presParOf" srcId="{0FFB23FA-045A-4FCB-83CD-AB147F644D38}" destId="{793926BB-DD26-4F8E-8D3F-AAA1A81AC3DC}" srcOrd="3" destOrd="0" presId="urn:microsoft.com/office/officeart/2005/8/layout/vList2"/>
    <dgm:cxn modelId="{A83C1D78-7B8D-4754-8BB3-15C736C0B3D9}" type="presParOf" srcId="{0FFB23FA-045A-4FCB-83CD-AB147F644D38}" destId="{C38CFAB3-874C-4730-9B88-1FFA7D7D8772}" srcOrd="4" destOrd="0" presId="urn:microsoft.com/office/officeart/2005/8/layout/vList2"/>
    <dgm:cxn modelId="{D311FBA7-FCD7-4763-BA7D-68D52846F4E4}" type="presParOf" srcId="{0FFB23FA-045A-4FCB-83CD-AB147F644D38}" destId="{A0BB184C-FA1E-4D77-8BB7-2E81A596C343}" srcOrd="5" destOrd="0" presId="urn:microsoft.com/office/officeart/2005/8/layout/vList2"/>
    <dgm:cxn modelId="{57C23AD2-9AA0-469B-A797-2290FD977C51}" type="presParOf" srcId="{0FFB23FA-045A-4FCB-83CD-AB147F644D38}" destId="{90E3CE1D-C47C-43D8-AFDE-3452B6FF9AE8}" srcOrd="6" destOrd="0" presId="urn:microsoft.com/office/officeart/2005/8/layout/vList2"/>
    <dgm:cxn modelId="{FED156F6-06D0-4A7A-B832-2680FCE70F12}" type="presParOf" srcId="{0FFB23FA-045A-4FCB-83CD-AB147F644D38}" destId="{0F39AF88-526E-4142-A626-07A66BBF1803}" srcOrd="7" destOrd="0" presId="urn:microsoft.com/office/officeart/2005/8/layout/vList2"/>
    <dgm:cxn modelId="{44888FEC-B066-4ECA-AFF8-49BB2E497A55}" type="presParOf" srcId="{0FFB23FA-045A-4FCB-83CD-AB147F644D38}" destId="{4650523F-13F9-44E8-AD00-FBE9C2C16118}" srcOrd="8" destOrd="0" presId="urn:microsoft.com/office/officeart/2005/8/layout/vList2"/>
    <dgm:cxn modelId="{9C036560-5437-4424-9DB0-75FC2122E7A2}" type="presParOf" srcId="{0FFB23FA-045A-4FCB-83CD-AB147F644D38}" destId="{661C2433-661C-4EA6-8665-3026979585A1}" srcOrd="9" destOrd="0" presId="urn:microsoft.com/office/officeart/2005/8/layout/vList2"/>
    <dgm:cxn modelId="{E3FE05F9-D1CA-4672-980E-397F93FCD897}" type="presParOf" srcId="{0FFB23FA-045A-4FCB-83CD-AB147F644D38}" destId="{DCD3D097-413E-4C98-AE0E-1B2273459FB7}" srcOrd="10" destOrd="0" presId="urn:microsoft.com/office/officeart/2005/8/layout/vList2"/>
    <dgm:cxn modelId="{FCA92B5B-49A0-41C4-B53D-E66309D34E91}" type="presParOf" srcId="{0FFB23FA-045A-4FCB-83CD-AB147F644D38}" destId="{32E1F6DC-BDD8-465B-B8E6-D383932ECA9E}" srcOrd="11" destOrd="0" presId="urn:microsoft.com/office/officeart/2005/8/layout/vList2"/>
    <dgm:cxn modelId="{7E6B8B2D-7A08-45E0-8A09-D7B3889BFE25}" type="presParOf" srcId="{0FFB23FA-045A-4FCB-83CD-AB147F644D38}" destId="{9A07BE73-DC28-4678-A7D1-84EC1D155ECE}" srcOrd="12" destOrd="0" presId="urn:microsoft.com/office/officeart/2005/8/layout/vList2"/>
    <dgm:cxn modelId="{19D6278F-AF85-4AC2-A3C2-A85B255ABF16}" type="presParOf" srcId="{0FFB23FA-045A-4FCB-83CD-AB147F644D38}" destId="{F49FEB4B-A458-4D20-9E59-8B28731C2045}" srcOrd="13" destOrd="0" presId="urn:microsoft.com/office/officeart/2005/8/layout/vList2"/>
    <dgm:cxn modelId="{BD9578BE-B465-49ED-B438-3E27C31E85BC}" type="presParOf" srcId="{0FFB23FA-045A-4FCB-83CD-AB147F644D38}" destId="{CD768F72-ECCA-4BAF-9DD1-AF53875C110A}" srcOrd="14" destOrd="0" presId="urn:microsoft.com/office/officeart/2005/8/layout/vList2"/>
    <dgm:cxn modelId="{22C0E720-B3CB-4E44-A04B-E44962DBE505}" type="presParOf" srcId="{0FFB23FA-045A-4FCB-83CD-AB147F644D38}" destId="{E363767B-6C15-48F7-8F74-E4B15463E05D}" srcOrd="15" destOrd="0" presId="urn:microsoft.com/office/officeart/2005/8/layout/vList2"/>
    <dgm:cxn modelId="{FAC02413-9C18-451A-A40F-95EC95CA17D3}" type="presParOf" srcId="{0FFB23FA-045A-4FCB-83CD-AB147F644D38}" destId="{5F98550E-5A96-4BAE-8C55-84483100A168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370860-9BE0-48D5-AF79-027673BC1268}" type="doc">
      <dgm:prSet loTypeId="urn:microsoft.com/office/officeart/2005/8/layout/list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id-ID"/>
        </a:p>
      </dgm:t>
    </dgm:pt>
    <dgm:pt modelId="{23E6E9D5-BC67-4089-A42B-519596B48F77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400" b="1" dirty="0" err="1"/>
            <a:t>Laporan</a:t>
          </a:r>
          <a:r>
            <a:rPr lang="en-US" sz="2400" b="1" dirty="0"/>
            <a:t> </a:t>
          </a:r>
          <a:r>
            <a:rPr lang="en-US" sz="2400" b="1" dirty="0" err="1"/>
            <a:t>Keuangan</a:t>
          </a:r>
          <a:r>
            <a:rPr lang="en-US" sz="2400" b="1" dirty="0"/>
            <a:t> </a:t>
          </a:r>
          <a:r>
            <a:rPr lang="en-US" sz="2400" b="1" dirty="0" err="1"/>
            <a:t>menurut</a:t>
          </a:r>
          <a:r>
            <a:rPr lang="en-US" sz="2400" b="1" dirty="0"/>
            <a:t> SAK ETAP</a:t>
          </a:r>
          <a:endParaRPr lang="id-ID" sz="2400" dirty="0"/>
        </a:p>
      </dgm:t>
    </dgm:pt>
    <dgm:pt modelId="{2A36662E-7614-4E95-88D2-D6D2E1977BA1}" type="par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2400"/>
        </a:p>
      </dgm:t>
    </dgm:pt>
    <dgm:pt modelId="{21F40DC9-C442-46A0-AF63-5FE81A63038B}" type="sibTrans" cxnId="{3898F902-73E9-4EBA-B3BE-FCA8ADB604F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id-ID" sz="2400"/>
        </a:p>
      </dgm:t>
    </dgm:pt>
    <dgm:pt modelId="{5926CB5A-711B-4091-9E6A-6225675D02CA}">
      <dgm:prSet custT="1"/>
      <dgm:spPr/>
      <dgm:t>
        <a:bodyPr/>
        <a:lstStyle/>
        <a:p>
          <a:pPr>
            <a:lnSpc>
              <a:spcPct val="150000"/>
            </a:lnSpc>
            <a:spcBef>
              <a:spcPts val="1200"/>
            </a:spcBef>
            <a:spcAft>
              <a:spcPts val="0"/>
            </a:spcAft>
          </a:pPr>
          <a:r>
            <a:rPr lang="en-US" sz="2400" dirty="0" err="1"/>
            <a:t>Laporan</a:t>
          </a:r>
          <a:r>
            <a:rPr lang="en-US" sz="2400" dirty="0"/>
            <a:t> </a:t>
          </a:r>
          <a:r>
            <a:rPr lang="en-US" sz="2400" dirty="0" err="1"/>
            <a:t>Laba</a:t>
          </a:r>
          <a:r>
            <a:rPr lang="en-US" sz="2400" dirty="0"/>
            <a:t> </a:t>
          </a:r>
          <a:r>
            <a:rPr lang="en-US" sz="2400" dirty="0" err="1"/>
            <a:t>Rugi</a:t>
          </a:r>
          <a:endParaRPr lang="id-ID" sz="2400" dirty="0"/>
        </a:p>
      </dgm:t>
    </dgm:pt>
    <dgm:pt modelId="{A085CF30-A4B3-4998-996A-BD2F14B5DAF1}" type="par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B77B8BF9-51FF-4A69-88A1-D8E4F88C1782}" type="sibTrans" cxnId="{5C442430-D7A5-4C86-BEE3-9F8126568BA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A86D9EDC-E903-464C-8385-D3C04EB18FCD}">
      <dgm:prSet custT="1"/>
      <dgm:spPr/>
      <dgm:t>
        <a:bodyPr/>
        <a:lstStyle/>
        <a:p>
          <a:pPr>
            <a:lnSpc>
              <a:spcPct val="150000"/>
            </a:lnSpc>
            <a:spcBef>
              <a:spcPts val="1200"/>
            </a:spcBef>
            <a:spcAft>
              <a:spcPts val="0"/>
            </a:spcAft>
          </a:pPr>
          <a:r>
            <a:rPr lang="en-US" sz="2400" dirty="0" err="1"/>
            <a:t>Neraca</a:t>
          </a:r>
          <a:endParaRPr lang="id-ID" sz="2400" dirty="0"/>
        </a:p>
      </dgm:t>
    </dgm:pt>
    <dgm:pt modelId="{985330DF-1923-4B96-B9A3-E2474D69C8D4}" type="parTrans" cxnId="{D9D55360-C093-4D1E-B395-73AB25190E84}">
      <dgm:prSet/>
      <dgm:spPr/>
      <dgm:t>
        <a:bodyPr/>
        <a:lstStyle/>
        <a:p>
          <a:endParaRPr lang="en-US" sz="2400"/>
        </a:p>
      </dgm:t>
    </dgm:pt>
    <dgm:pt modelId="{97FE29FB-F048-4E66-B159-530C7B973C5F}" type="sibTrans" cxnId="{D9D55360-C093-4D1E-B395-73AB25190E84}">
      <dgm:prSet/>
      <dgm:spPr/>
      <dgm:t>
        <a:bodyPr/>
        <a:lstStyle/>
        <a:p>
          <a:endParaRPr lang="en-US" sz="2400"/>
        </a:p>
      </dgm:t>
    </dgm:pt>
    <dgm:pt modelId="{F23962E2-5DC6-4F41-8B7C-267B685C1504}">
      <dgm:prSet custT="1"/>
      <dgm:spPr/>
      <dgm:t>
        <a:bodyPr/>
        <a:lstStyle/>
        <a:p>
          <a:pPr>
            <a:lnSpc>
              <a:spcPct val="150000"/>
            </a:lnSpc>
            <a:spcBef>
              <a:spcPts val="1200"/>
            </a:spcBef>
            <a:spcAft>
              <a:spcPts val="0"/>
            </a:spcAft>
          </a:pPr>
          <a:r>
            <a:rPr lang="en-US" sz="2400" dirty="0" err="1"/>
            <a:t>Perubahan</a:t>
          </a:r>
          <a:r>
            <a:rPr lang="en-US" sz="2400" dirty="0"/>
            <a:t> </a:t>
          </a:r>
          <a:r>
            <a:rPr lang="en-US" sz="2400" dirty="0" err="1"/>
            <a:t>Ekuitas</a:t>
          </a:r>
          <a:r>
            <a:rPr lang="en-US" sz="2400" dirty="0"/>
            <a:t> (</a:t>
          </a:r>
          <a:r>
            <a:rPr lang="en-US" sz="2400" dirty="0" err="1"/>
            <a:t>tidak</a:t>
          </a:r>
          <a:r>
            <a:rPr lang="en-US" sz="2400" dirty="0"/>
            <a:t> </a:t>
          </a:r>
          <a:r>
            <a:rPr lang="en-US" sz="2400" dirty="0" err="1"/>
            <a:t>perlu</a:t>
          </a:r>
          <a:r>
            <a:rPr lang="en-US" sz="2400" dirty="0"/>
            <a:t> </a:t>
          </a:r>
          <a:r>
            <a:rPr lang="en-US" sz="2400" dirty="0" err="1"/>
            <a:t>jika</a:t>
          </a:r>
          <a:r>
            <a:rPr lang="en-US" sz="2400" dirty="0"/>
            <a:t> </a:t>
          </a:r>
          <a:r>
            <a:rPr lang="en-US" sz="2400" dirty="0" err="1"/>
            <a:t>perubahan</a:t>
          </a:r>
          <a:r>
            <a:rPr lang="en-US" sz="2400" dirty="0"/>
            <a:t> </a:t>
          </a:r>
          <a:r>
            <a:rPr lang="en-US" sz="2400" dirty="0" err="1"/>
            <a:t>hanya</a:t>
          </a:r>
          <a:r>
            <a:rPr lang="en-US" sz="2400" dirty="0"/>
            <a:t> </a:t>
          </a:r>
          <a:r>
            <a:rPr lang="en-US" sz="2400" dirty="0" err="1"/>
            <a:t>karena</a:t>
          </a:r>
          <a:r>
            <a:rPr lang="en-US" sz="2400" dirty="0"/>
            <a:t> </a:t>
          </a:r>
          <a:r>
            <a:rPr lang="en-US" sz="2400" dirty="0" err="1"/>
            <a:t>laba</a:t>
          </a:r>
          <a:r>
            <a:rPr lang="en-US" sz="2400" dirty="0"/>
            <a:t> </a:t>
          </a:r>
          <a:r>
            <a:rPr lang="en-US" sz="2400" dirty="0" err="1"/>
            <a:t>dan</a:t>
          </a:r>
          <a:r>
            <a:rPr lang="en-US" sz="2400" dirty="0"/>
            <a:t> </a:t>
          </a:r>
          <a:r>
            <a:rPr lang="en-US" sz="2400" dirty="0" err="1"/>
            <a:t>dividen</a:t>
          </a:r>
          <a:r>
            <a:rPr lang="en-US" sz="2400" dirty="0"/>
            <a:t>)</a:t>
          </a:r>
          <a:endParaRPr lang="id-ID" sz="2400" dirty="0"/>
        </a:p>
      </dgm:t>
    </dgm:pt>
    <dgm:pt modelId="{428EB0FA-AD1A-4FF4-B797-F8386BCCD8C8}" type="parTrans" cxnId="{9C6E1E98-944E-42EE-A0D6-CA60FF072F4A}">
      <dgm:prSet/>
      <dgm:spPr/>
      <dgm:t>
        <a:bodyPr/>
        <a:lstStyle/>
        <a:p>
          <a:endParaRPr lang="en-US" sz="2400"/>
        </a:p>
      </dgm:t>
    </dgm:pt>
    <dgm:pt modelId="{8B620C32-E9FF-4B82-B891-E70D4750C8E0}" type="sibTrans" cxnId="{9C6E1E98-944E-42EE-A0D6-CA60FF072F4A}">
      <dgm:prSet/>
      <dgm:spPr/>
      <dgm:t>
        <a:bodyPr/>
        <a:lstStyle/>
        <a:p>
          <a:endParaRPr lang="en-US" sz="2400"/>
        </a:p>
      </dgm:t>
    </dgm:pt>
    <dgm:pt modelId="{1729026A-D362-489C-ACCE-DB4C16318F0B}">
      <dgm:prSet custT="1"/>
      <dgm:spPr/>
      <dgm:t>
        <a:bodyPr/>
        <a:lstStyle/>
        <a:p>
          <a:pPr>
            <a:lnSpc>
              <a:spcPct val="150000"/>
            </a:lnSpc>
            <a:spcBef>
              <a:spcPts val="1200"/>
            </a:spcBef>
            <a:spcAft>
              <a:spcPts val="0"/>
            </a:spcAft>
          </a:pPr>
          <a:r>
            <a:rPr lang="en-US" sz="2400" dirty="0" err="1"/>
            <a:t>Laporan</a:t>
          </a:r>
          <a:r>
            <a:rPr lang="en-US" sz="2400" dirty="0"/>
            <a:t> </a:t>
          </a:r>
          <a:r>
            <a:rPr lang="en-US" sz="2400" dirty="0" err="1"/>
            <a:t>Arus</a:t>
          </a:r>
          <a:r>
            <a:rPr lang="en-US" sz="2400" dirty="0"/>
            <a:t> </a:t>
          </a:r>
          <a:r>
            <a:rPr lang="en-US" sz="2400" dirty="0" err="1"/>
            <a:t>Kas</a:t>
          </a:r>
          <a:r>
            <a:rPr lang="en-US" sz="2400" dirty="0"/>
            <a:t> – (</a:t>
          </a:r>
          <a:r>
            <a:rPr lang="en-US" sz="2400" dirty="0" err="1"/>
            <a:t>metode</a:t>
          </a:r>
          <a:r>
            <a:rPr lang="en-US" sz="2400" dirty="0"/>
            <a:t> </a:t>
          </a:r>
          <a:r>
            <a:rPr lang="en-US" sz="2400" dirty="0" err="1"/>
            <a:t>tidak</a:t>
          </a:r>
          <a:r>
            <a:rPr lang="en-US" sz="2400" dirty="0"/>
            <a:t> </a:t>
          </a:r>
          <a:r>
            <a:rPr lang="en-US" sz="2400" dirty="0" err="1"/>
            <a:t>langsung</a:t>
          </a:r>
          <a:r>
            <a:rPr lang="en-US" sz="2400" dirty="0"/>
            <a:t>)</a:t>
          </a:r>
          <a:endParaRPr lang="id-ID" sz="2400" dirty="0"/>
        </a:p>
      </dgm:t>
    </dgm:pt>
    <dgm:pt modelId="{8599F610-4F5F-4269-8511-6F8DE5593A65}" type="parTrans" cxnId="{D53BC406-0527-48DA-AAAB-7D26E4B29D5E}">
      <dgm:prSet/>
      <dgm:spPr/>
      <dgm:t>
        <a:bodyPr/>
        <a:lstStyle/>
        <a:p>
          <a:endParaRPr lang="en-US" sz="2400"/>
        </a:p>
      </dgm:t>
    </dgm:pt>
    <dgm:pt modelId="{1773105C-4181-48E9-9AD6-284C4AD32FC8}" type="sibTrans" cxnId="{D53BC406-0527-48DA-AAAB-7D26E4B29D5E}">
      <dgm:prSet/>
      <dgm:spPr/>
      <dgm:t>
        <a:bodyPr/>
        <a:lstStyle/>
        <a:p>
          <a:endParaRPr lang="en-US" sz="2400"/>
        </a:p>
      </dgm:t>
    </dgm:pt>
    <dgm:pt modelId="{AE31124A-4A23-408D-9ABA-9992FBA8F34D}">
      <dgm:prSet custT="1"/>
      <dgm:spPr/>
      <dgm:t>
        <a:bodyPr/>
        <a:lstStyle/>
        <a:p>
          <a:pPr>
            <a:lnSpc>
              <a:spcPct val="150000"/>
            </a:lnSpc>
            <a:spcBef>
              <a:spcPts val="1200"/>
            </a:spcBef>
            <a:spcAft>
              <a:spcPts val="0"/>
            </a:spcAft>
          </a:pPr>
          <a:r>
            <a:rPr lang="en-US" sz="2400" dirty="0" err="1"/>
            <a:t>Catatan</a:t>
          </a:r>
          <a:r>
            <a:rPr lang="en-US" sz="2400" dirty="0"/>
            <a:t> </a:t>
          </a:r>
          <a:r>
            <a:rPr lang="en-US" sz="2400" dirty="0" err="1"/>
            <a:t>atas</a:t>
          </a:r>
          <a:r>
            <a:rPr lang="en-US" sz="2400" dirty="0"/>
            <a:t> </a:t>
          </a:r>
          <a:r>
            <a:rPr lang="en-US" sz="2400" dirty="0" err="1"/>
            <a:t>Laporan</a:t>
          </a:r>
          <a:r>
            <a:rPr lang="en-US" sz="2400" dirty="0"/>
            <a:t> </a:t>
          </a:r>
          <a:r>
            <a:rPr lang="en-US" sz="2400" dirty="0" err="1"/>
            <a:t>Keuangan</a:t>
          </a:r>
          <a:endParaRPr lang="id-ID" sz="2400" dirty="0"/>
        </a:p>
      </dgm:t>
    </dgm:pt>
    <dgm:pt modelId="{2615E046-EA72-4BB4-8661-A81D35C66D22}" type="parTrans" cxnId="{C79FD87B-4616-4A0E-9BE7-AF2B13A49CB9}">
      <dgm:prSet/>
      <dgm:spPr/>
      <dgm:t>
        <a:bodyPr/>
        <a:lstStyle/>
        <a:p>
          <a:endParaRPr lang="en-US" sz="2400"/>
        </a:p>
      </dgm:t>
    </dgm:pt>
    <dgm:pt modelId="{4594C0BB-4151-4FDE-97FF-5381D46D1897}" type="sibTrans" cxnId="{C79FD87B-4616-4A0E-9BE7-AF2B13A49CB9}">
      <dgm:prSet/>
      <dgm:spPr/>
      <dgm:t>
        <a:bodyPr/>
        <a:lstStyle/>
        <a:p>
          <a:endParaRPr lang="en-US" sz="2400"/>
        </a:p>
      </dgm:t>
    </dgm:pt>
    <dgm:pt modelId="{874BC7A7-330F-47B8-8E80-917A93B245A9}" type="pres">
      <dgm:prSet presAssocID="{93370860-9BE0-48D5-AF79-027673BC1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253B25-4AF7-46CC-8432-C34A80606BBD}" type="pres">
      <dgm:prSet presAssocID="{23E6E9D5-BC67-4089-A42B-519596B48F77}" presName="parentLin" presStyleCnt="0"/>
      <dgm:spPr/>
    </dgm:pt>
    <dgm:pt modelId="{6AFD4409-5CC7-4837-ADD4-925EE9A65F6A}" type="pres">
      <dgm:prSet presAssocID="{23E6E9D5-BC67-4089-A42B-519596B48F77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113C0010-E81E-4DA4-801C-70A0E3ADEAF1}" type="pres">
      <dgm:prSet presAssocID="{23E6E9D5-BC67-4089-A42B-519596B48F77}" presName="parentText" presStyleLbl="node1" presStyleIdx="0" presStyleCnt="1" custScaleX="112338" custScaleY="62467" custLinFactNeighborY="-157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AD37E-AFF2-400C-9C3B-D7E7149A4A14}" type="pres">
      <dgm:prSet presAssocID="{23E6E9D5-BC67-4089-A42B-519596B48F77}" presName="negativeSpace" presStyleCnt="0"/>
      <dgm:spPr/>
    </dgm:pt>
    <dgm:pt modelId="{EA9D03B1-7D1E-4FEB-A633-05B9BA39473B}" type="pres">
      <dgm:prSet presAssocID="{23E6E9D5-BC67-4089-A42B-519596B48F77}" presName="childText" presStyleLbl="conFgAcc1" presStyleIdx="0" presStyleCnt="1" custScaleY="85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230D55-DF6F-40AA-AEBC-19930DA36F1B}" type="presOf" srcId="{A86D9EDC-E903-464C-8385-D3C04EB18FCD}" destId="{EA9D03B1-7D1E-4FEB-A633-05B9BA39473B}" srcOrd="0" destOrd="1" presId="urn:microsoft.com/office/officeart/2005/8/layout/list1"/>
    <dgm:cxn modelId="{D53BC406-0527-48DA-AAAB-7D26E4B29D5E}" srcId="{23E6E9D5-BC67-4089-A42B-519596B48F77}" destId="{1729026A-D362-489C-ACCE-DB4C16318F0B}" srcOrd="3" destOrd="0" parTransId="{8599F610-4F5F-4269-8511-6F8DE5593A65}" sibTransId="{1773105C-4181-48E9-9AD6-284C4AD32FC8}"/>
    <dgm:cxn modelId="{6299D0C0-EF36-4898-AE17-AC3D56CCDB58}" type="presOf" srcId="{F23962E2-5DC6-4F41-8B7C-267B685C1504}" destId="{EA9D03B1-7D1E-4FEB-A633-05B9BA39473B}" srcOrd="0" destOrd="2" presId="urn:microsoft.com/office/officeart/2005/8/layout/list1"/>
    <dgm:cxn modelId="{D9D55360-C093-4D1E-B395-73AB25190E84}" srcId="{23E6E9D5-BC67-4089-A42B-519596B48F77}" destId="{A86D9EDC-E903-464C-8385-D3C04EB18FCD}" srcOrd="1" destOrd="0" parTransId="{985330DF-1923-4B96-B9A3-E2474D69C8D4}" sibTransId="{97FE29FB-F048-4E66-B159-530C7B973C5F}"/>
    <dgm:cxn modelId="{C79FD87B-4616-4A0E-9BE7-AF2B13A49CB9}" srcId="{23E6E9D5-BC67-4089-A42B-519596B48F77}" destId="{AE31124A-4A23-408D-9ABA-9992FBA8F34D}" srcOrd="4" destOrd="0" parTransId="{2615E046-EA72-4BB4-8661-A81D35C66D22}" sibTransId="{4594C0BB-4151-4FDE-97FF-5381D46D1897}"/>
    <dgm:cxn modelId="{4EE7C0F9-D5FB-4C30-8485-91B2D1FEF3E2}" type="presOf" srcId="{93370860-9BE0-48D5-AF79-027673BC1268}" destId="{874BC7A7-330F-47B8-8E80-917A93B245A9}" srcOrd="0" destOrd="0" presId="urn:microsoft.com/office/officeart/2005/8/layout/list1"/>
    <dgm:cxn modelId="{2C980B1D-C3E7-42D9-BD91-AD723EAF5DAC}" type="presOf" srcId="{1729026A-D362-489C-ACCE-DB4C16318F0B}" destId="{EA9D03B1-7D1E-4FEB-A633-05B9BA39473B}" srcOrd="0" destOrd="3" presId="urn:microsoft.com/office/officeart/2005/8/layout/list1"/>
    <dgm:cxn modelId="{9C6E1E98-944E-42EE-A0D6-CA60FF072F4A}" srcId="{23E6E9D5-BC67-4089-A42B-519596B48F77}" destId="{F23962E2-5DC6-4F41-8B7C-267B685C1504}" srcOrd="2" destOrd="0" parTransId="{428EB0FA-AD1A-4FF4-B797-F8386BCCD8C8}" sibTransId="{8B620C32-E9FF-4B82-B891-E70D4750C8E0}"/>
    <dgm:cxn modelId="{5C442430-D7A5-4C86-BEE3-9F8126568BAD}" srcId="{23E6E9D5-BC67-4089-A42B-519596B48F77}" destId="{5926CB5A-711B-4091-9E6A-6225675D02CA}" srcOrd="0" destOrd="0" parTransId="{A085CF30-A4B3-4998-996A-BD2F14B5DAF1}" sibTransId="{B77B8BF9-51FF-4A69-88A1-D8E4F88C1782}"/>
    <dgm:cxn modelId="{5E9BFB7E-B53D-458D-96E7-7EA100A6167C}" type="presOf" srcId="{5926CB5A-711B-4091-9E6A-6225675D02CA}" destId="{EA9D03B1-7D1E-4FEB-A633-05B9BA39473B}" srcOrd="0" destOrd="0" presId="urn:microsoft.com/office/officeart/2005/8/layout/list1"/>
    <dgm:cxn modelId="{99415FBC-A34D-403F-AE57-6D370FA44545}" type="presOf" srcId="{AE31124A-4A23-408D-9ABA-9992FBA8F34D}" destId="{EA9D03B1-7D1E-4FEB-A633-05B9BA39473B}" srcOrd="0" destOrd="4" presId="urn:microsoft.com/office/officeart/2005/8/layout/list1"/>
    <dgm:cxn modelId="{8CE1C6F0-5674-4741-950B-7FFDD8977781}" type="presOf" srcId="{23E6E9D5-BC67-4089-A42B-519596B48F77}" destId="{6AFD4409-5CC7-4837-ADD4-925EE9A65F6A}" srcOrd="0" destOrd="0" presId="urn:microsoft.com/office/officeart/2005/8/layout/list1"/>
    <dgm:cxn modelId="{F2770BCF-95ED-4674-B7D4-46168EF6235F}" type="presOf" srcId="{23E6E9D5-BC67-4089-A42B-519596B48F77}" destId="{113C0010-E81E-4DA4-801C-70A0E3ADEAF1}" srcOrd="1" destOrd="0" presId="urn:microsoft.com/office/officeart/2005/8/layout/list1"/>
    <dgm:cxn modelId="{3898F902-73E9-4EBA-B3BE-FCA8ADB604FD}" srcId="{93370860-9BE0-48D5-AF79-027673BC1268}" destId="{23E6E9D5-BC67-4089-A42B-519596B48F77}" srcOrd="0" destOrd="0" parTransId="{2A36662E-7614-4E95-88D2-D6D2E1977BA1}" sibTransId="{21F40DC9-C442-46A0-AF63-5FE81A63038B}"/>
    <dgm:cxn modelId="{E2D1C86E-25C6-42BA-A4F7-43F380D91DA7}" type="presParOf" srcId="{874BC7A7-330F-47B8-8E80-917A93B245A9}" destId="{02253B25-4AF7-46CC-8432-C34A80606BBD}" srcOrd="0" destOrd="0" presId="urn:microsoft.com/office/officeart/2005/8/layout/list1"/>
    <dgm:cxn modelId="{F6D8DCE1-71D4-4BC0-8EC2-196CAA6AD386}" type="presParOf" srcId="{02253B25-4AF7-46CC-8432-C34A80606BBD}" destId="{6AFD4409-5CC7-4837-ADD4-925EE9A65F6A}" srcOrd="0" destOrd="0" presId="urn:microsoft.com/office/officeart/2005/8/layout/list1"/>
    <dgm:cxn modelId="{3C6F6C23-1742-47EC-8FC5-DB99D357C424}" type="presParOf" srcId="{02253B25-4AF7-46CC-8432-C34A80606BBD}" destId="{113C0010-E81E-4DA4-801C-70A0E3ADEAF1}" srcOrd="1" destOrd="0" presId="urn:microsoft.com/office/officeart/2005/8/layout/list1"/>
    <dgm:cxn modelId="{BBAD5C8F-B7EE-418E-80A5-3E7DA6264A3E}" type="presParOf" srcId="{874BC7A7-330F-47B8-8E80-917A93B245A9}" destId="{C32AD37E-AFF2-400C-9C3B-D7E7149A4A14}" srcOrd="1" destOrd="0" presId="urn:microsoft.com/office/officeart/2005/8/layout/list1"/>
    <dgm:cxn modelId="{A4F356A6-E929-4FF4-B1F3-01BF26DF1682}" type="presParOf" srcId="{874BC7A7-330F-47B8-8E80-917A93B245A9}" destId="{EA9D03B1-7D1E-4FEB-A633-05B9BA39473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779445-4084-4EBC-908A-A7461DB307A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EF1183-34F7-4810-8286-C3E0007D73F6}">
      <dgm:prSet phldrT="[Text]" custT="1"/>
      <dgm:spPr>
        <a:xfrm>
          <a:off x="323701" y="76199"/>
          <a:ext cx="7019207" cy="882470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Disahkan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24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Oktober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2016,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dilaunching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pada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KNA VIII 8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Desember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2016</a:t>
          </a:r>
        </a:p>
      </dgm:t>
    </dgm:pt>
    <dgm:pt modelId="{8B184EBC-84E3-4D93-AB98-BF28716BC330}" type="parTrans" cxnId="{870B92CA-FDDF-416E-BD0A-3EAF47CB6E46}">
      <dgm:prSet/>
      <dgm:spPr/>
      <dgm:t>
        <a:bodyPr/>
        <a:lstStyle/>
        <a:p>
          <a:endParaRPr lang="en-US" sz="2400"/>
        </a:p>
      </dgm:t>
    </dgm:pt>
    <dgm:pt modelId="{047A2C20-A2F0-4504-B11F-CC6F48068A17}" type="sibTrans" cxnId="{870B92CA-FDDF-416E-BD0A-3EAF47CB6E46}">
      <dgm:prSet/>
      <dgm:spPr/>
      <dgm:t>
        <a:bodyPr/>
        <a:lstStyle/>
        <a:p>
          <a:endParaRPr lang="en-US" sz="2400"/>
        </a:p>
      </dgm:t>
    </dgm:pt>
    <dgm:pt modelId="{3AA70E9B-805A-4256-BAAA-303886B423BF}">
      <dgm:prSet phldrT="[Text]" custT="1"/>
      <dgm:spPr>
        <a:xfrm>
          <a:off x="323701" y="1247202"/>
          <a:ext cx="7019207" cy="584555"/>
        </a:xfrm>
        <a:prstGeom prst="roundRect">
          <a:avLst/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Isi Standar</a:t>
          </a:r>
        </a:p>
      </dgm:t>
    </dgm:pt>
    <dgm:pt modelId="{044FA1B5-4155-4772-96FC-1FAF5C605EA9}" type="parTrans" cxnId="{1E1DB5C9-1184-49EB-A4BC-2C4D97235AE5}">
      <dgm:prSet/>
      <dgm:spPr/>
      <dgm:t>
        <a:bodyPr/>
        <a:lstStyle/>
        <a:p>
          <a:endParaRPr lang="en-US" sz="2400"/>
        </a:p>
      </dgm:t>
    </dgm:pt>
    <dgm:pt modelId="{3DDA8F2E-739C-4C8E-AFC3-957B98D5D2D1}" type="sibTrans" cxnId="{1E1DB5C9-1184-49EB-A4BC-2C4D97235AE5}">
      <dgm:prSet/>
      <dgm:spPr/>
      <dgm:t>
        <a:bodyPr/>
        <a:lstStyle/>
        <a:p>
          <a:endParaRPr lang="en-US" sz="2400"/>
        </a:p>
      </dgm:t>
    </dgm:pt>
    <dgm:pt modelId="{E34FDD74-6935-4FF8-A184-DF2716E38941}">
      <dgm:prSet phldrT="[Text]" custT="1"/>
      <dgm:spPr>
        <a:xfrm>
          <a:off x="0" y="1545094"/>
          <a:ext cx="8077200" cy="2772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Kata Pengantar</a:t>
          </a:r>
        </a:p>
      </dgm:t>
    </dgm:pt>
    <dgm:pt modelId="{DE062078-7189-498E-9A5D-6B938CC219EE}" type="parTrans" cxnId="{B2769F5D-31AD-4DBF-92C2-EBF6236E5564}">
      <dgm:prSet/>
      <dgm:spPr/>
      <dgm:t>
        <a:bodyPr/>
        <a:lstStyle/>
        <a:p>
          <a:endParaRPr lang="en-US"/>
        </a:p>
      </dgm:t>
    </dgm:pt>
    <dgm:pt modelId="{6C435185-875E-4B76-8C08-9AED55611E0E}" type="sibTrans" cxnId="{B2769F5D-31AD-4DBF-92C2-EBF6236E5564}">
      <dgm:prSet/>
      <dgm:spPr/>
      <dgm:t>
        <a:bodyPr/>
        <a:lstStyle/>
        <a:p>
          <a:endParaRPr lang="en-US"/>
        </a:p>
      </dgm:t>
    </dgm:pt>
    <dgm:pt modelId="{B1B93C40-1E96-4AFF-85C4-FF81703CB420}">
      <dgm:prSet phldrT="[Text]" custT="1"/>
      <dgm:spPr>
        <a:xfrm>
          <a:off x="0" y="1545094"/>
          <a:ext cx="8077200" cy="2772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Standar – 18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bab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isi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pokok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standar</a:t>
          </a:r>
          <a:endParaRPr lang="en-US" sz="2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00D4A1F-6A8C-4098-9488-A682822BD62F}" type="parTrans" cxnId="{F5214008-488C-4886-A696-572AADE45885}">
      <dgm:prSet/>
      <dgm:spPr/>
      <dgm:t>
        <a:bodyPr/>
        <a:lstStyle/>
        <a:p>
          <a:endParaRPr lang="en-US"/>
        </a:p>
      </dgm:t>
    </dgm:pt>
    <dgm:pt modelId="{E8F462A5-404B-4EF3-A29A-4486112AA3C6}" type="sibTrans" cxnId="{F5214008-488C-4886-A696-572AADE45885}">
      <dgm:prSet/>
      <dgm:spPr/>
      <dgm:t>
        <a:bodyPr/>
        <a:lstStyle/>
        <a:p>
          <a:endParaRPr lang="en-US"/>
        </a:p>
      </dgm:t>
    </dgm:pt>
    <dgm:pt modelId="{891809E6-9F63-47DB-B8F0-9F8E61C8665C}">
      <dgm:prSet phldrT="[Text]" custT="1"/>
      <dgm:spPr>
        <a:xfrm>
          <a:off x="0" y="1545094"/>
          <a:ext cx="8077200" cy="2772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Dasar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Kesimpulan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 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bukan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bagian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standar</a:t>
          </a:r>
          <a:endParaRPr lang="en-US" sz="2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C5D3090-E845-42EB-979F-633B67BB1FF6}" type="parTrans" cxnId="{B12507EE-8EEB-457D-8968-3A73469874DA}">
      <dgm:prSet/>
      <dgm:spPr/>
      <dgm:t>
        <a:bodyPr/>
        <a:lstStyle/>
        <a:p>
          <a:endParaRPr lang="en-US"/>
        </a:p>
      </dgm:t>
    </dgm:pt>
    <dgm:pt modelId="{D6E05BE8-6320-4591-BB8D-02178F3A4BDE}" type="sibTrans" cxnId="{B12507EE-8EEB-457D-8968-3A73469874DA}">
      <dgm:prSet/>
      <dgm:spPr/>
      <dgm:t>
        <a:bodyPr/>
        <a:lstStyle/>
        <a:p>
          <a:endParaRPr lang="en-US"/>
        </a:p>
      </dgm:t>
    </dgm:pt>
    <dgm:pt modelId="{F7380F33-8BBA-4AD0-BC5F-F98CABCFF3ED}">
      <dgm:prSet phldrT="[Text]" custT="1"/>
      <dgm:spPr>
        <a:xfrm>
          <a:off x="0" y="1545094"/>
          <a:ext cx="8077200" cy="2772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Contoh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Ilustrasi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laporan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keuangan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–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dilengkapi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contoh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jurnal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penyesuaian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kas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menjadi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akrual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bukan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bagian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dari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standar</a:t>
          </a:r>
          <a:endParaRPr lang="en-US" sz="2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16F0287-3650-42FF-8617-42AC0CD2E655}" type="parTrans" cxnId="{B5AF7873-2361-49F9-91EA-29D2FEA68B3F}">
      <dgm:prSet/>
      <dgm:spPr/>
      <dgm:t>
        <a:bodyPr/>
        <a:lstStyle/>
        <a:p>
          <a:endParaRPr lang="en-US"/>
        </a:p>
      </dgm:t>
    </dgm:pt>
    <dgm:pt modelId="{02A154EA-0F17-45F2-97CF-3299877745C0}" type="sibTrans" cxnId="{B5AF7873-2361-49F9-91EA-29D2FEA68B3F}">
      <dgm:prSet/>
      <dgm:spPr/>
      <dgm:t>
        <a:bodyPr/>
        <a:lstStyle/>
        <a:p>
          <a:endParaRPr lang="en-US"/>
        </a:p>
      </dgm:t>
    </dgm:pt>
    <dgm:pt modelId="{F38E3DFC-5D08-4346-8651-8AE1D7B1BC08}" type="pres">
      <dgm:prSet presAssocID="{38779445-4084-4EBC-908A-A7461DB307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D9123E-9472-49A1-88F2-D1758FCEED35}" type="pres">
      <dgm:prSet presAssocID="{99EF1183-34F7-4810-8286-C3E0007D73F6}" presName="parentLin" presStyleCnt="0"/>
      <dgm:spPr/>
    </dgm:pt>
    <dgm:pt modelId="{44C7FFA0-CF4D-4EE4-A6C8-1CAB92C10F73}" type="pres">
      <dgm:prSet presAssocID="{99EF1183-34F7-4810-8286-C3E0007D73F6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BF55F1C-F810-483E-9DEE-661AABF5A7F5}" type="pres">
      <dgm:prSet presAssocID="{99EF1183-34F7-4810-8286-C3E0007D73F6}" presName="parentText" presStyleLbl="node1" presStyleIdx="0" presStyleCnt="2" custScaleX="124145" custScaleY="149470" custLinFactNeighborX="-19848" custLinFactNeighborY="33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E9F933-9227-49A2-A1A5-753A7471E8FE}" type="pres">
      <dgm:prSet presAssocID="{99EF1183-34F7-4810-8286-C3E0007D73F6}" presName="negativeSpace" presStyleCnt="0"/>
      <dgm:spPr/>
    </dgm:pt>
    <dgm:pt modelId="{9475CD82-EA25-4477-B227-2D5477BB169C}" type="pres">
      <dgm:prSet presAssocID="{99EF1183-34F7-4810-8286-C3E0007D73F6}" presName="childText" presStyleLbl="conFgAcc1" presStyleIdx="0" presStyleCnt="2">
        <dgm:presLayoutVars>
          <dgm:bulletEnabled val="1"/>
        </dgm:presLayoutVars>
      </dgm:prSet>
      <dgm:spPr>
        <a:xfrm>
          <a:off x="0" y="643739"/>
          <a:ext cx="8077200" cy="504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03EB2E8-34B7-49B1-ADD0-2622D8158308}" type="pres">
      <dgm:prSet presAssocID="{047A2C20-A2F0-4504-B11F-CC6F48068A17}" presName="spaceBetweenRectangles" presStyleCnt="0"/>
      <dgm:spPr/>
    </dgm:pt>
    <dgm:pt modelId="{05EAE64C-3D34-46D2-8B30-D912355A5891}" type="pres">
      <dgm:prSet presAssocID="{3AA70E9B-805A-4256-BAAA-303886B423BF}" presName="parentLin" presStyleCnt="0"/>
      <dgm:spPr/>
    </dgm:pt>
    <dgm:pt modelId="{7BE5A8A5-7C53-4F05-8811-51D010D88F10}" type="pres">
      <dgm:prSet presAssocID="{3AA70E9B-805A-4256-BAAA-303886B423B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DEC9E69-D460-4493-8AC9-BE47A8F26D23}" type="pres">
      <dgm:prSet presAssocID="{3AA70E9B-805A-4256-BAAA-303886B423BF}" presName="parentText" presStyleLbl="node1" presStyleIdx="1" presStyleCnt="2" custScaleX="124145" custScaleY="99010" custLinFactNeighborX="-19848" custLinFactNeighborY="-14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B0FF7-A45A-42DE-8C46-F96AAAEF6754}" type="pres">
      <dgm:prSet presAssocID="{3AA70E9B-805A-4256-BAAA-303886B423BF}" presName="negativeSpace" presStyleCnt="0"/>
      <dgm:spPr/>
    </dgm:pt>
    <dgm:pt modelId="{0831D6F2-D09B-4851-910B-66B198DEE98A}" type="pres">
      <dgm:prSet presAssocID="{3AA70E9B-805A-4256-BAAA-303886B423BF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EFF025-4362-4845-850B-9B53F984784E}" type="presOf" srcId="{E34FDD74-6935-4FF8-A184-DF2716E38941}" destId="{0831D6F2-D09B-4851-910B-66B198DEE98A}" srcOrd="0" destOrd="0" presId="urn:microsoft.com/office/officeart/2005/8/layout/list1"/>
    <dgm:cxn modelId="{7C14D3B8-FD2E-4772-972D-77CF5EAF2F99}" type="presOf" srcId="{B1B93C40-1E96-4AFF-85C4-FF81703CB420}" destId="{0831D6F2-D09B-4851-910B-66B198DEE98A}" srcOrd="0" destOrd="1" presId="urn:microsoft.com/office/officeart/2005/8/layout/list1"/>
    <dgm:cxn modelId="{1E1DB5C9-1184-49EB-A4BC-2C4D97235AE5}" srcId="{38779445-4084-4EBC-908A-A7461DB307A1}" destId="{3AA70E9B-805A-4256-BAAA-303886B423BF}" srcOrd="1" destOrd="0" parTransId="{044FA1B5-4155-4772-96FC-1FAF5C605EA9}" sibTransId="{3DDA8F2E-739C-4C8E-AFC3-957B98D5D2D1}"/>
    <dgm:cxn modelId="{5E922301-A5D6-4CF3-957E-C456E352CA55}" type="presOf" srcId="{3AA70E9B-805A-4256-BAAA-303886B423BF}" destId="{CDEC9E69-D460-4493-8AC9-BE47A8F26D23}" srcOrd="1" destOrd="0" presId="urn:microsoft.com/office/officeart/2005/8/layout/list1"/>
    <dgm:cxn modelId="{D9088712-7330-4FBE-830E-BD512920ED73}" type="presOf" srcId="{891809E6-9F63-47DB-B8F0-9F8E61C8665C}" destId="{0831D6F2-D09B-4851-910B-66B198DEE98A}" srcOrd="0" destOrd="2" presId="urn:microsoft.com/office/officeart/2005/8/layout/list1"/>
    <dgm:cxn modelId="{FE3C67D8-DBBA-424A-9E52-6134CE3BDF25}" type="presOf" srcId="{99EF1183-34F7-4810-8286-C3E0007D73F6}" destId="{44C7FFA0-CF4D-4EE4-A6C8-1CAB92C10F73}" srcOrd="0" destOrd="0" presId="urn:microsoft.com/office/officeart/2005/8/layout/list1"/>
    <dgm:cxn modelId="{B2769F5D-31AD-4DBF-92C2-EBF6236E5564}" srcId="{3AA70E9B-805A-4256-BAAA-303886B423BF}" destId="{E34FDD74-6935-4FF8-A184-DF2716E38941}" srcOrd="0" destOrd="0" parTransId="{DE062078-7189-498E-9A5D-6B938CC219EE}" sibTransId="{6C435185-875E-4B76-8C08-9AED55611E0E}"/>
    <dgm:cxn modelId="{2961F3C3-84E2-4FE3-87BA-B97A23A67ED5}" type="presOf" srcId="{3AA70E9B-805A-4256-BAAA-303886B423BF}" destId="{7BE5A8A5-7C53-4F05-8811-51D010D88F10}" srcOrd="0" destOrd="0" presId="urn:microsoft.com/office/officeart/2005/8/layout/list1"/>
    <dgm:cxn modelId="{F5214008-488C-4886-A696-572AADE45885}" srcId="{3AA70E9B-805A-4256-BAAA-303886B423BF}" destId="{B1B93C40-1E96-4AFF-85C4-FF81703CB420}" srcOrd="1" destOrd="0" parTransId="{F00D4A1F-6A8C-4098-9488-A682822BD62F}" sibTransId="{E8F462A5-404B-4EF3-A29A-4486112AA3C6}"/>
    <dgm:cxn modelId="{B5AF7873-2361-49F9-91EA-29D2FEA68B3F}" srcId="{3AA70E9B-805A-4256-BAAA-303886B423BF}" destId="{F7380F33-8BBA-4AD0-BC5F-F98CABCFF3ED}" srcOrd="3" destOrd="0" parTransId="{316F0287-3650-42FF-8617-42AC0CD2E655}" sibTransId="{02A154EA-0F17-45F2-97CF-3299877745C0}"/>
    <dgm:cxn modelId="{B12507EE-8EEB-457D-8968-3A73469874DA}" srcId="{3AA70E9B-805A-4256-BAAA-303886B423BF}" destId="{891809E6-9F63-47DB-B8F0-9F8E61C8665C}" srcOrd="2" destOrd="0" parTransId="{EC5D3090-E845-42EB-979F-633B67BB1FF6}" sibTransId="{D6E05BE8-6320-4591-BB8D-02178F3A4BDE}"/>
    <dgm:cxn modelId="{DA3DC955-F9F1-4939-A918-B9D932291F76}" type="presOf" srcId="{99EF1183-34F7-4810-8286-C3E0007D73F6}" destId="{2BF55F1C-F810-483E-9DEE-661AABF5A7F5}" srcOrd="1" destOrd="0" presId="urn:microsoft.com/office/officeart/2005/8/layout/list1"/>
    <dgm:cxn modelId="{990D4FF6-C706-4F9F-911F-EAB4E8BA79DC}" type="presOf" srcId="{38779445-4084-4EBC-908A-A7461DB307A1}" destId="{F38E3DFC-5D08-4346-8651-8AE1D7B1BC08}" srcOrd="0" destOrd="0" presId="urn:microsoft.com/office/officeart/2005/8/layout/list1"/>
    <dgm:cxn modelId="{870B92CA-FDDF-416E-BD0A-3EAF47CB6E46}" srcId="{38779445-4084-4EBC-908A-A7461DB307A1}" destId="{99EF1183-34F7-4810-8286-C3E0007D73F6}" srcOrd="0" destOrd="0" parTransId="{8B184EBC-84E3-4D93-AB98-BF28716BC330}" sibTransId="{047A2C20-A2F0-4504-B11F-CC6F48068A17}"/>
    <dgm:cxn modelId="{BC442F73-68A4-4A6D-AEBB-DF10A29D900D}" type="presOf" srcId="{F7380F33-8BBA-4AD0-BC5F-F98CABCFF3ED}" destId="{0831D6F2-D09B-4851-910B-66B198DEE98A}" srcOrd="0" destOrd="3" presId="urn:microsoft.com/office/officeart/2005/8/layout/list1"/>
    <dgm:cxn modelId="{9882BD2F-2EF4-4721-AD0F-7C7D776B3CD5}" type="presParOf" srcId="{F38E3DFC-5D08-4346-8651-8AE1D7B1BC08}" destId="{A2D9123E-9472-49A1-88F2-D1758FCEED35}" srcOrd="0" destOrd="0" presId="urn:microsoft.com/office/officeart/2005/8/layout/list1"/>
    <dgm:cxn modelId="{F49FE081-DB10-4ABD-B0CA-6DCDC4412AEE}" type="presParOf" srcId="{A2D9123E-9472-49A1-88F2-D1758FCEED35}" destId="{44C7FFA0-CF4D-4EE4-A6C8-1CAB92C10F73}" srcOrd="0" destOrd="0" presId="urn:microsoft.com/office/officeart/2005/8/layout/list1"/>
    <dgm:cxn modelId="{45E5C479-AA84-4AAC-8262-2BD3A0836961}" type="presParOf" srcId="{A2D9123E-9472-49A1-88F2-D1758FCEED35}" destId="{2BF55F1C-F810-483E-9DEE-661AABF5A7F5}" srcOrd="1" destOrd="0" presId="urn:microsoft.com/office/officeart/2005/8/layout/list1"/>
    <dgm:cxn modelId="{22D51C56-64ED-495B-9C73-BEDF79795670}" type="presParOf" srcId="{F38E3DFC-5D08-4346-8651-8AE1D7B1BC08}" destId="{B4E9F933-9227-49A2-A1A5-753A7471E8FE}" srcOrd="1" destOrd="0" presId="urn:microsoft.com/office/officeart/2005/8/layout/list1"/>
    <dgm:cxn modelId="{1A1C1FAF-E10B-408C-9B1B-15D831233692}" type="presParOf" srcId="{F38E3DFC-5D08-4346-8651-8AE1D7B1BC08}" destId="{9475CD82-EA25-4477-B227-2D5477BB169C}" srcOrd="2" destOrd="0" presId="urn:microsoft.com/office/officeart/2005/8/layout/list1"/>
    <dgm:cxn modelId="{372636BA-7869-41E3-A16C-7FF8C755D7BD}" type="presParOf" srcId="{F38E3DFC-5D08-4346-8651-8AE1D7B1BC08}" destId="{203EB2E8-34B7-49B1-ADD0-2622D8158308}" srcOrd="3" destOrd="0" presId="urn:microsoft.com/office/officeart/2005/8/layout/list1"/>
    <dgm:cxn modelId="{048ECD05-2EC8-49DE-9DA5-5DEF6DA16A95}" type="presParOf" srcId="{F38E3DFC-5D08-4346-8651-8AE1D7B1BC08}" destId="{05EAE64C-3D34-46D2-8B30-D912355A5891}" srcOrd="4" destOrd="0" presId="urn:microsoft.com/office/officeart/2005/8/layout/list1"/>
    <dgm:cxn modelId="{91646C87-C68A-4DA4-A936-4D17A8BF44B4}" type="presParOf" srcId="{05EAE64C-3D34-46D2-8B30-D912355A5891}" destId="{7BE5A8A5-7C53-4F05-8811-51D010D88F10}" srcOrd="0" destOrd="0" presId="urn:microsoft.com/office/officeart/2005/8/layout/list1"/>
    <dgm:cxn modelId="{487A78C3-4EE6-409D-9C86-3F105FCD6621}" type="presParOf" srcId="{05EAE64C-3D34-46D2-8B30-D912355A5891}" destId="{CDEC9E69-D460-4493-8AC9-BE47A8F26D23}" srcOrd="1" destOrd="0" presId="urn:microsoft.com/office/officeart/2005/8/layout/list1"/>
    <dgm:cxn modelId="{9B4AF457-5595-4035-86EF-54F6690764E9}" type="presParOf" srcId="{F38E3DFC-5D08-4346-8651-8AE1D7B1BC08}" destId="{C15B0FF7-A45A-42DE-8C46-F96AAAEF6754}" srcOrd="5" destOrd="0" presId="urn:microsoft.com/office/officeart/2005/8/layout/list1"/>
    <dgm:cxn modelId="{14F2F4DC-A301-4739-9C22-32E4FC900346}" type="presParOf" srcId="{F38E3DFC-5D08-4346-8651-8AE1D7B1BC08}" destId="{0831D6F2-D09B-4851-910B-66B198DEE98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8779445-4084-4EBC-908A-A7461DB307A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EF1183-34F7-4810-8286-C3E0007D73F6}">
      <dgm:prSet phldrT="[Text]" custT="1"/>
      <dgm:spPr>
        <a:xfrm>
          <a:off x="335917" y="40687"/>
          <a:ext cx="7284083" cy="1151280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digunakan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untuk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4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mikro</a:t>
          </a:r>
          <a:r>
            <a:rPr lang="en-US" sz="24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24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kecil</a:t>
          </a:r>
          <a:r>
            <a:rPr lang="en-US" sz="24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dan</a:t>
          </a:r>
          <a:r>
            <a:rPr lang="en-US" sz="24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menengah</a:t>
          </a:r>
          <a:endParaRPr lang="en-US" sz="24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B184EBC-84E3-4D93-AB98-BF28716BC330}" type="parTrans" cxnId="{870B92CA-FDDF-416E-BD0A-3EAF47CB6E46}">
      <dgm:prSet/>
      <dgm:spPr/>
      <dgm:t>
        <a:bodyPr/>
        <a:lstStyle/>
        <a:p>
          <a:endParaRPr lang="en-US" sz="2400"/>
        </a:p>
      </dgm:t>
    </dgm:pt>
    <dgm:pt modelId="{047A2C20-A2F0-4504-B11F-CC6F48068A17}" type="sibTrans" cxnId="{870B92CA-FDDF-416E-BD0A-3EAF47CB6E46}">
      <dgm:prSet/>
      <dgm:spPr/>
      <dgm:t>
        <a:bodyPr/>
        <a:lstStyle/>
        <a:p>
          <a:endParaRPr lang="en-US" sz="2400"/>
        </a:p>
      </dgm:t>
    </dgm:pt>
    <dgm:pt modelId="{3AA70E9B-805A-4256-BAAA-303886B423BF}">
      <dgm:prSet phldrT="[Text]" custT="1"/>
      <dgm:spPr>
        <a:xfrm>
          <a:off x="335917" y="3147307"/>
          <a:ext cx="7284083" cy="1139882"/>
        </a:xfrm>
        <a:prstGeom prst="roundRect">
          <a:avLst/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Dapat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digunakan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lain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jika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otoritas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mengijinkan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tersebut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menyusun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laporan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keuagnan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dengan </a:t>
          </a:r>
          <a:r>
            <a:rPr lang="en-US" sz="2400" b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menggunaan</a:t>
          </a:r>
          <a:r>
            <a:rPr lang="en-US" sz="2400" b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SAK EMKM</a:t>
          </a:r>
        </a:p>
      </dgm:t>
    </dgm:pt>
    <dgm:pt modelId="{044FA1B5-4155-4772-96FC-1FAF5C605EA9}" type="parTrans" cxnId="{1E1DB5C9-1184-49EB-A4BC-2C4D97235AE5}">
      <dgm:prSet/>
      <dgm:spPr/>
      <dgm:t>
        <a:bodyPr/>
        <a:lstStyle/>
        <a:p>
          <a:endParaRPr lang="en-US" sz="2400"/>
        </a:p>
      </dgm:t>
    </dgm:pt>
    <dgm:pt modelId="{3DDA8F2E-739C-4C8E-AFC3-957B98D5D2D1}" type="sibTrans" cxnId="{1E1DB5C9-1184-49EB-A4BC-2C4D97235AE5}">
      <dgm:prSet/>
      <dgm:spPr/>
      <dgm:t>
        <a:bodyPr/>
        <a:lstStyle/>
        <a:p>
          <a:endParaRPr lang="en-US" sz="2400"/>
        </a:p>
      </dgm:t>
    </dgm:pt>
    <dgm:pt modelId="{177F0712-E288-466D-88A8-6FA59F62D9B2}">
      <dgm:prSet phldrT="[Text]" custT="1"/>
      <dgm:spPr>
        <a:xfrm>
          <a:off x="0" y="619205"/>
          <a:ext cx="8382000" cy="233414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ETAP yang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memenuhi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definisi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kriteria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usaha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mikro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kecil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menengah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sebagaimana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diatur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dalam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peraturan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perundang-undangan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yang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berlaku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di Indonesia,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selama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dua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tahun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berturut-turut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</a:t>
          </a:r>
        </a:p>
      </dgm:t>
    </dgm:pt>
    <dgm:pt modelId="{241BCFED-9FE7-416F-B153-17F1042070EF}" type="parTrans" cxnId="{9C34C2B2-13F7-4259-9D97-A157A137D549}">
      <dgm:prSet/>
      <dgm:spPr/>
      <dgm:t>
        <a:bodyPr/>
        <a:lstStyle/>
        <a:p>
          <a:endParaRPr lang="en-US" sz="2400"/>
        </a:p>
      </dgm:t>
    </dgm:pt>
    <dgm:pt modelId="{E8715CEA-BF0D-4E8A-A3BA-5677E9605C99}" type="sibTrans" cxnId="{9C34C2B2-13F7-4259-9D97-A157A137D549}">
      <dgm:prSet/>
      <dgm:spPr/>
      <dgm:t>
        <a:bodyPr/>
        <a:lstStyle/>
        <a:p>
          <a:endParaRPr lang="en-US" sz="2400"/>
        </a:p>
      </dgm:t>
    </dgm:pt>
    <dgm:pt modelId="{F38E3DFC-5D08-4346-8651-8AE1D7B1BC08}" type="pres">
      <dgm:prSet presAssocID="{38779445-4084-4EBC-908A-A7461DB307A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D9123E-9472-49A1-88F2-D1758FCEED35}" type="pres">
      <dgm:prSet presAssocID="{99EF1183-34F7-4810-8286-C3E0007D73F6}" presName="parentLin" presStyleCnt="0"/>
      <dgm:spPr/>
    </dgm:pt>
    <dgm:pt modelId="{44C7FFA0-CF4D-4EE4-A6C8-1CAB92C10F73}" type="pres">
      <dgm:prSet presAssocID="{99EF1183-34F7-4810-8286-C3E0007D73F6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BF55F1C-F810-483E-9DEE-661AABF5A7F5}" type="pres">
      <dgm:prSet presAssocID="{99EF1183-34F7-4810-8286-C3E0007D73F6}" presName="parentText" presStyleLbl="node1" presStyleIdx="0" presStyleCnt="2" custScaleX="124145" custLinFactNeighborX="-19848" custLinFactNeighborY="-2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E9F933-9227-49A2-A1A5-753A7471E8FE}" type="pres">
      <dgm:prSet presAssocID="{99EF1183-34F7-4810-8286-C3E0007D73F6}" presName="negativeSpace" presStyleCnt="0"/>
      <dgm:spPr/>
    </dgm:pt>
    <dgm:pt modelId="{9475CD82-EA25-4477-B227-2D5477BB169C}" type="pres">
      <dgm:prSet presAssocID="{99EF1183-34F7-4810-8286-C3E0007D73F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EB2E8-34B7-49B1-ADD0-2622D8158308}" type="pres">
      <dgm:prSet presAssocID="{047A2C20-A2F0-4504-B11F-CC6F48068A17}" presName="spaceBetweenRectangles" presStyleCnt="0"/>
      <dgm:spPr/>
    </dgm:pt>
    <dgm:pt modelId="{05EAE64C-3D34-46D2-8B30-D912355A5891}" type="pres">
      <dgm:prSet presAssocID="{3AA70E9B-805A-4256-BAAA-303886B423BF}" presName="parentLin" presStyleCnt="0"/>
      <dgm:spPr/>
    </dgm:pt>
    <dgm:pt modelId="{7BE5A8A5-7C53-4F05-8811-51D010D88F10}" type="pres">
      <dgm:prSet presAssocID="{3AA70E9B-805A-4256-BAAA-303886B423B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DEC9E69-D460-4493-8AC9-BE47A8F26D23}" type="pres">
      <dgm:prSet presAssocID="{3AA70E9B-805A-4256-BAAA-303886B423BF}" presName="parentText" presStyleLbl="node1" presStyleIdx="1" presStyleCnt="2" custScaleX="124145" custScaleY="99010" custLinFactNeighborX="-19848" custLinFactNeighborY="-14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B0FF7-A45A-42DE-8C46-F96AAAEF6754}" type="pres">
      <dgm:prSet presAssocID="{3AA70E9B-805A-4256-BAAA-303886B423BF}" presName="negativeSpace" presStyleCnt="0"/>
      <dgm:spPr/>
    </dgm:pt>
    <dgm:pt modelId="{0831D6F2-D09B-4851-910B-66B198DEE98A}" type="pres">
      <dgm:prSet presAssocID="{3AA70E9B-805A-4256-BAAA-303886B423BF}" presName="childText" presStyleLbl="conFgAcc1" presStyleIdx="1" presStyleCnt="2">
        <dgm:presLayoutVars>
          <dgm:bulletEnabled val="1"/>
        </dgm:presLayoutVars>
      </dgm:prSet>
      <dgm:spPr>
        <a:xfrm>
          <a:off x="0" y="3728197"/>
          <a:ext cx="8382000" cy="9828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</dgm:pt>
  </dgm:ptLst>
  <dgm:cxnLst>
    <dgm:cxn modelId="{7C63972B-FADF-4501-94D0-6A4A2EBF8C43}" type="presOf" srcId="{177F0712-E288-466D-88A8-6FA59F62D9B2}" destId="{9475CD82-EA25-4477-B227-2D5477BB169C}" srcOrd="0" destOrd="0" presId="urn:microsoft.com/office/officeart/2005/8/layout/list1"/>
    <dgm:cxn modelId="{1E1DB5C9-1184-49EB-A4BC-2C4D97235AE5}" srcId="{38779445-4084-4EBC-908A-A7461DB307A1}" destId="{3AA70E9B-805A-4256-BAAA-303886B423BF}" srcOrd="1" destOrd="0" parTransId="{044FA1B5-4155-4772-96FC-1FAF5C605EA9}" sibTransId="{3DDA8F2E-739C-4C8E-AFC3-957B98D5D2D1}"/>
    <dgm:cxn modelId="{5E922301-A5D6-4CF3-957E-C456E352CA55}" type="presOf" srcId="{3AA70E9B-805A-4256-BAAA-303886B423BF}" destId="{CDEC9E69-D460-4493-8AC9-BE47A8F26D23}" srcOrd="1" destOrd="0" presId="urn:microsoft.com/office/officeart/2005/8/layout/list1"/>
    <dgm:cxn modelId="{FE3C67D8-DBBA-424A-9E52-6134CE3BDF25}" type="presOf" srcId="{99EF1183-34F7-4810-8286-C3E0007D73F6}" destId="{44C7FFA0-CF4D-4EE4-A6C8-1CAB92C10F73}" srcOrd="0" destOrd="0" presId="urn:microsoft.com/office/officeart/2005/8/layout/list1"/>
    <dgm:cxn modelId="{2961F3C3-84E2-4FE3-87BA-B97A23A67ED5}" type="presOf" srcId="{3AA70E9B-805A-4256-BAAA-303886B423BF}" destId="{7BE5A8A5-7C53-4F05-8811-51D010D88F10}" srcOrd="0" destOrd="0" presId="urn:microsoft.com/office/officeart/2005/8/layout/list1"/>
    <dgm:cxn modelId="{DA3DC955-F9F1-4939-A918-B9D932291F76}" type="presOf" srcId="{99EF1183-34F7-4810-8286-C3E0007D73F6}" destId="{2BF55F1C-F810-483E-9DEE-661AABF5A7F5}" srcOrd="1" destOrd="0" presId="urn:microsoft.com/office/officeart/2005/8/layout/list1"/>
    <dgm:cxn modelId="{990D4FF6-C706-4F9F-911F-EAB4E8BA79DC}" type="presOf" srcId="{38779445-4084-4EBC-908A-A7461DB307A1}" destId="{F38E3DFC-5D08-4346-8651-8AE1D7B1BC08}" srcOrd="0" destOrd="0" presId="urn:microsoft.com/office/officeart/2005/8/layout/list1"/>
    <dgm:cxn modelId="{870B92CA-FDDF-416E-BD0A-3EAF47CB6E46}" srcId="{38779445-4084-4EBC-908A-A7461DB307A1}" destId="{99EF1183-34F7-4810-8286-C3E0007D73F6}" srcOrd="0" destOrd="0" parTransId="{8B184EBC-84E3-4D93-AB98-BF28716BC330}" sibTransId="{047A2C20-A2F0-4504-B11F-CC6F48068A17}"/>
    <dgm:cxn modelId="{9C34C2B2-13F7-4259-9D97-A157A137D549}" srcId="{99EF1183-34F7-4810-8286-C3E0007D73F6}" destId="{177F0712-E288-466D-88A8-6FA59F62D9B2}" srcOrd="0" destOrd="0" parTransId="{241BCFED-9FE7-416F-B153-17F1042070EF}" sibTransId="{E8715CEA-BF0D-4E8A-A3BA-5677E9605C99}"/>
    <dgm:cxn modelId="{9882BD2F-2EF4-4721-AD0F-7C7D776B3CD5}" type="presParOf" srcId="{F38E3DFC-5D08-4346-8651-8AE1D7B1BC08}" destId="{A2D9123E-9472-49A1-88F2-D1758FCEED35}" srcOrd="0" destOrd="0" presId="urn:microsoft.com/office/officeart/2005/8/layout/list1"/>
    <dgm:cxn modelId="{F49FE081-DB10-4ABD-B0CA-6DCDC4412AEE}" type="presParOf" srcId="{A2D9123E-9472-49A1-88F2-D1758FCEED35}" destId="{44C7FFA0-CF4D-4EE4-A6C8-1CAB92C10F73}" srcOrd="0" destOrd="0" presId="urn:microsoft.com/office/officeart/2005/8/layout/list1"/>
    <dgm:cxn modelId="{45E5C479-AA84-4AAC-8262-2BD3A0836961}" type="presParOf" srcId="{A2D9123E-9472-49A1-88F2-D1758FCEED35}" destId="{2BF55F1C-F810-483E-9DEE-661AABF5A7F5}" srcOrd="1" destOrd="0" presId="urn:microsoft.com/office/officeart/2005/8/layout/list1"/>
    <dgm:cxn modelId="{22D51C56-64ED-495B-9C73-BEDF79795670}" type="presParOf" srcId="{F38E3DFC-5D08-4346-8651-8AE1D7B1BC08}" destId="{B4E9F933-9227-49A2-A1A5-753A7471E8FE}" srcOrd="1" destOrd="0" presId="urn:microsoft.com/office/officeart/2005/8/layout/list1"/>
    <dgm:cxn modelId="{1A1C1FAF-E10B-408C-9B1B-15D831233692}" type="presParOf" srcId="{F38E3DFC-5D08-4346-8651-8AE1D7B1BC08}" destId="{9475CD82-EA25-4477-B227-2D5477BB169C}" srcOrd="2" destOrd="0" presId="urn:microsoft.com/office/officeart/2005/8/layout/list1"/>
    <dgm:cxn modelId="{372636BA-7869-41E3-A16C-7FF8C755D7BD}" type="presParOf" srcId="{F38E3DFC-5D08-4346-8651-8AE1D7B1BC08}" destId="{203EB2E8-34B7-49B1-ADD0-2622D8158308}" srcOrd="3" destOrd="0" presId="urn:microsoft.com/office/officeart/2005/8/layout/list1"/>
    <dgm:cxn modelId="{048ECD05-2EC8-49DE-9DA5-5DEF6DA16A95}" type="presParOf" srcId="{F38E3DFC-5D08-4346-8651-8AE1D7B1BC08}" destId="{05EAE64C-3D34-46D2-8B30-D912355A5891}" srcOrd="4" destOrd="0" presId="urn:microsoft.com/office/officeart/2005/8/layout/list1"/>
    <dgm:cxn modelId="{91646C87-C68A-4DA4-A936-4D17A8BF44B4}" type="presParOf" srcId="{05EAE64C-3D34-46D2-8B30-D912355A5891}" destId="{7BE5A8A5-7C53-4F05-8811-51D010D88F10}" srcOrd="0" destOrd="0" presId="urn:microsoft.com/office/officeart/2005/8/layout/list1"/>
    <dgm:cxn modelId="{487A78C3-4EE6-409D-9C86-3F105FCD6621}" type="presParOf" srcId="{05EAE64C-3D34-46D2-8B30-D912355A5891}" destId="{CDEC9E69-D460-4493-8AC9-BE47A8F26D23}" srcOrd="1" destOrd="0" presId="urn:microsoft.com/office/officeart/2005/8/layout/list1"/>
    <dgm:cxn modelId="{9B4AF457-5595-4035-86EF-54F6690764E9}" type="presParOf" srcId="{F38E3DFC-5D08-4346-8651-8AE1D7B1BC08}" destId="{C15B0FF7-A45A-42DE-8C46-F96AAAEF6754}" srcOrd="5" destOrd="0" presId="urn:microsoft.com/office/officeart/2005/8/layout/list1"/>
    <dgm:cxn modelId="{14F2F4DC-A301-4739-9C22-32E4FC900346}" type="presParOf" srcId="{F38E3DFC-5D08-4346-8651-8AE1D7B1BC08}" destId="{0831D6F2-D09B-4851-910B-66B198DEE98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14EDD-52F0-4270-99DC-DC55952B5C53}">
      <dsp:nvSpPr>
        <dsp:cNvPr id="0" name=""/>
        <dsp:cNvSpPr/>
      </dsp:nvSpPr>
      <dsp:spPr>
        <a:xfrm>
          <a:off x="0" y="478398"/>
          <a:ext cx="7239000" cy="2794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587E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827" tIns="937260" rIns="5618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2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Laba</a:t>
          </a:r>
          <a:r>
            <a:rPr lang="en-US" sz="2000" kern="1200" dirty="0"/>
            <a:t> </a:t>
          </a:r>
          <a:r>
            <a:rPr lang="en-US" sz="2000" kern="1200" dirty="0" err="1"/>
            <a:t>Rugi</a:t>
          </a:r>
          <a:endParaRPr lang="id-ID" sz="2000" kern="1200" dirty="0"/>
        </a:p>
        <a:p>
          <a:pPr marL="228600" lvl="1" indent="-228600" algn="l" defTabSz="889000">
            <a:lnSpc>
              <a:spcPct val="2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Posisi</a:t>
          </a:r>
          <a:r>
            <a:rPr lang="en-US" sz="2000" kern="1200" dirty="0"/>
            <a:t> </a:t>
          </a:r>
          <a:r>
            <a:rPr lang="en-US" sz="2000" kern="1200" dirty="0" err="1"/>
            <a:t>Keuangan</a:t>
          </a:r>
          <a:endParaRPr lang="en-US" sz="2000" kern="1200" dirty="0"/>
        </a:p>
        <a:p>
          <a:pPr marL="228600" lvl="1" indent="-228600" algn="l" defTabSz="889000">
            <a:lnSpc>
              <a:spcPct val="2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Catatan</a:t>
          </a:r>
          <a:r>
            <a:rPr lang="en-US" sz="2000" kern="1200" dirty="0"/>
            <a:t> </a:t>
          </a:r>
          <a:r>
            <a:rPr lang="en-US" sz="2000" kern="1200" dirty="0" err="1"/>
            <a:t>atas</a:t>
          </a:r>
          <a:r>
            <a:rPr lang="en-US" sz="2000" kern="1200" dirty="0"/>
            <a:t> </a:t>
          </a: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Keuangan</a:t>
          </a:r>
          <a:endParaRPr lang="en-US" sz="2000" kern="1200" dirty="0"/>
        </a:p>
      </dsp:txBody>
      <dsp:txXfrm>
        <a:off x="0" y="478398"/>
        <a:ext cx="7239000" cy="2794375"/>
      </dsp:txXfrm>
    </dsp:sp>
    <dsp:sp modelId="{38145DCE-AF89-4ACB-BD84-0616AC709DB5}">
      <dsp:nvSpPr>
        <dsp:cNvPr id="0" name=""/>
        <dsp:cNvSpPr/>
      </dsp:nvSpPr>
      <dsp:spPr>
        <a:xfrm>
          <a:off x="451804" y="0"/>
          <a:ext cx="6413985" cy="975189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err="1"/>
            <a:t>Laporan</a:t>
          </a:r>
          <a:r>
            <a:rPr lang="en-US" sz="2000" b="1" kern="1200" dirty="0"/>
            <a:t> </a:t>
          </a:r>
          <a:r>
            <a:rPr lang="en-US" sz="2000" b="1" kern="1200" dirty="0" err="1"/>
            <a:t>Keuangan</a:t>
          </a:r>
          <a:r>
            <a:rPr lang="en-US" sz="2000" b="1" kern="1200" dirty="0"/>
            <a:t> </a:t>
          </a:r>
          <a:r>
            <a:rPr lang="en-US" sz="2000" b="1" kern="1200" dirty="0" err="1"/>
            <a:t>menurut</a:t>
          </a:r>
          <a:r>
            <a:rPr lang="en-US" sz="2000" b="1" kern="1200" dirty="0"/>
            <a:t> SAK EMKM</a:t>
          </a:r>
          <a:endParaRPr lang="id-ID" sz="2000" b="1" kern="1200" dirty="0"/>
        </a:p>
      </dsp:txBody>
      <dsp:txXfrm>
        <a:off x="499409" y="47605"/>
        <a:ext cx="6318775" cy="87997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B4119-B58B-4C60-821F-7E3DC0FDE198}">
      <dsp:nvSpPr>
        <dsp:cNvPr id="0" name=""/>
        <dsp:cNvSpPr/>
      </dsp:nvSpPr>
      <dsp:spPr>
        <a:xfrm rot="16200000">
          <a:off x="-251654" y="352305"/>
          <a:ext cx="5029199" cy="4324588"/>
        </a:xfrm>
        <a:prstGeom prst="flowChartManualOperation">
          <a:avLst/>
        </a:prstGeom>
        <a:solidFill>
          <a:srgbClr val="C800C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 </a:t>
          </a:r>
          <a:r>
            <a:rPr lang="en-US" sz="1800" kern="1200" dirty="0" err="1"/>
            <a:t>Ruang</a:t>
          </a:r>
          <a:r>
            <a:rPr lang="en-US" sz="1800" kern="1200" dirty="0"/>
            <a:t> </a:t>
          </a:r>
          <a:r>
            <a:rPr lang="en-US" sz="1800" kern="1200" dirty="0" err="1"/>
            <a:t>Lingkup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2 </a:t>
          </a:r>
          <a:r>
            <a:rPr lang="en-US" sz="1800" kern="1200" dirty="0" err="1"/>
            <a:t>Konsep</a:t>
          </a:r>
          <a:r>
            <a:rPr lang="en-US" sz="1800" kern="1200" dirty="0"/>
            <a:t> </a:t>
          </a:r>
          <a:r>
            <a:rPr lang="en-US" sz="1800" kern="1200" dirty="0" err="1"/>
            <a:t>dan</a:t>
          </a:r>
          <a:r>
            <a:rPr lang="en-US" sz="1800" kern="1200" dirty="0"/>
            <a:t> </a:t>
          </a:r>
          <a:r>
            <a:rPr lang="en-US" sz="1800" kern="1200" dirty="0" err="1"/>
            <a:t>Prinsip</a:t>
          </a:r>
          <a:r>
            <a:rPr lang="en-US" sz="1800" kern="1200" dirty="0"/>
            <a:t> Pervasive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3 </a:t>
          </a:r>
          <a:r>
            <a:rPr lang="en-US" sz="1800" kern="1200" dirty="0" err="1"/>
            <a:t>Penyajian</a:t>
          </a:r>
          <a:r>
            <a:rPr lang="en-US" sz="1800" kern="1200" dirty="0"/>
            <a:t> </a:t>
          </a:r>
          <a:r>
            <a:rPr lang="en-US" sz="1800" kern="1200" dirty="0" err="1"/>
            <a:t>Laporan</a:t>
          </a:r>
          <a:r>
            <a:rPr lang="en-US" sz="1800" kern="1200" dirty="0"/>
            <a:t> </a:t>
          </a:r>
          <a:r>
            <a:rPr lang="en-US" sz="1800" kern="1200" dirty="0" err="1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4 </a:t>
          </a:r>
          <a:r>
            <a:rPr lang="en-US" sz="1800" kern="1200" dirty="0" err="1"/>
            <a:t>Laporan</a:t>
          </a:r>
          <a:r>
            <a:rPr lang="en-US" sz="1800" kern="1200" dirty="0"/>
            <a:t> </a:t>
          </a:r>
          <a:r>
            <a:rPr lang="en-US" sz="1800" kern="1200" dirty="0" err="1"/>
            <a:t>Posisi</a:t>
          </a:r>
          <a:r>
            <a:rPr lang="en-US" sz="1800" kern="1200" dirty="0"/>
            <a:t> </a:t>
          </a:r>
          <a:r>
            <a:rPr lang="en-US" sz="1800" kern="1200" dirty="0" err="1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5 </a:t>
          </a:r>
          <a:r>
            <a:rPr lang="en-US" sz="1800" kern="1200" dirty="0" err="1"/>
            <a:t>Laporan</a:t>
          </a:r>
          <a:r>
            <a:rPr lang="en-US" sz="1800" kern="1200" dirty="0"/>
            <a:t> </a:t>
          </a:r>
          <a:r>
            <a:rPr lang="en-US" sz="1800" kern="1200" dirty="0" err="1"/>
            <a:t>Laba</a:t>
          </a:r>
          <a:r>
            <a:rPr lang="en-US" sz="1800" kern="1200" dirty="0"/>
            <a:t> </a:t>
          </a:r>
          <a:r>
            <a:rPr lang="en-US" sz="1800" kern="1200" dirty="0" err="1"/>
            <a:t>Rugi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6 </a:t>
          </a:r>
          <a:r>
            <a:rPr lang="en-US" sz="1800" kern="1200" dirty="0" err="1"/>
            <a:t>Catatan</a:t>
          </a:r>
          <a:r>
            <a:rPr lang="en-US" sz="1800" kern="1200" dirty="0"/>
            <a:t> </a:t>
          </a:r>
          <a:r>
            <a:rPr lang="en-US" sz="1800" kern="1200" dirty="0" err="1"/>
            <a:t>atas</a:t>
          </a:r>
          <a:r>
            <a:rPr lang="en-US" sz="1800" kern="1200" dirty="0"/>
            <a:t> </a:t>
          </a:r>
          <a:r>
            <a:rPr lang="en-US" sz="1800" kern="1200" dirty="0" err="1"/>
            <a:t>Laporan</a:t>
          </a:r>
          <a:r>
            <a:rPr lang="en-US" sz="1800" kern="1200" dirty="0"/>
            <a:t> </a:t>
          </a:r>
          <a:r>
            <a:rPr lang="en-US" sz="1800" kern="1200" dirty="0" err="1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7 </a:t>
          </a:r>
          <a:r>
            <a:rPr lang="en-US" sz="1800" kern="1200" dirty="0" err="1"/>
            <a:t>Kebijakan</a:t>
          </a:r>
          <a:r>
            <a:rPr lang="en-US" sz="1800" kern="1200" dirty="0"/>
            <a:t> </a:t>
          </a:r>
          <a:r>
            <a:rPr lang="en-US" sz="1800" kern="1200" dirty="0" err="1"/>
            <a:t>Akuntansi</a:t>
          </a:r>
          <a:r>
            <a:rPr lang="en-US" sz="1800" kern="1200" dirty="0"/>
            <a:t>, </a:t>
          </a:r>
          <a:r>
            <a:rPr lang="en-US" sz="1800" kern="1200" dirty="0" err="1"/>
            <a:t>Estimasi</a:t>
          </a:r>
          <a:r>
            <a:rPr lang="en-US" sz="1800" kern="1200" dirty="0"/>
            <a:t> </a:t>
          </a:r>
          <a:r>
            <a:rPr lang="en-US" sz="1800" kern="1200" dirty="0" err="1"/>
            <a:t>dan</a:t>
          </a:r>
          <a:r>
            <a:rPr lang="en-US" sz="1800" kern="1200" dirty="0"/>
            <a:t> </a:t>
          </a:r>
          <a:r>
            <a:rPr lang="en-US" sz="1800" kern="1200" dirty="0" err="1"/>
            <a:t>Kesalahan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8 Aset </a:t>
          </a:r>
          <a:r>
            <a:rPr lang="en-US" sz="1800" kern="1200" dirty="0" err="1"/>
            <a:t>dan</a:t>
          </a:r>
          <a:r>
            <a:rPr lang="en-US" sz="1800" kern="1200" dirty="0"/>
            <a:t> </a:t>
          </a:r>
          <a:r>
            <a:rPr lang="en-US" sz="1800" kern="1200" dirty="0" err="1"/>
            <a:t>Liabilitas</a:t>
          </a:r>
          <a:r>
            <a:rPr lang="en-US" sz="1800" kern="1200" dirty="0"/>
            <a:t> </a:t>
          </a:r>
          <a:r>
            <a:rPr lang="en-US" sz="1800" kern="1200" dirty="0" err="1"/>
            <a:t>Keuangan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9 </a:t>
          </a:r>
          <a:r>
            <a:rPr lang="en-US" sz="1800" kern="1200" dirty="0" err="1"/>
            <a:t>Persediaan</a:t>
          </a:r>
          <a:endParaRPr lang="en-US" sz="1800" kern="1200" dirty="0"/>
        </a:p>
      </dsp:txBody>
      <dsp:txXfrm rot="5400000">
        <a:off x="100652" y="1005839"/>
        <a:ext cx="4324588" cy="3017519"/>
      </dsp:txXfrm>
    </dsp:sp>
    <dsp:sp modelId="{FBF3E806-9477-47C6-AEB8-36BA74D7A8AD}">
      <dsp:nvSpPr>
        <dsp:cNvPr id="0" name=""/>
        <dsp:cNvSpPr/>
      </dsp:nvSpPr>
      <dsp:spPr>
        <a:xfrm rot="16200000">
          <a:off x="3935679" y="418194"/>
          <a:ext cx="5029199" cy="4192810"/>
        </a:xfrm>
        <a:prstGeom prst="flowChartManualOperation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10 </a:t>
          </a:r>
          <a:r>
            <a:rPr lang="en-US" sz="1800" kern="1200" dirty="0" err="1"/>
            <a:t>Investasi</a:t>
          </a:r>
          <a:r>
            <a:rPr lang="en-US" sz="1800" kern="1200" dirty="0"/>
            <a:t> </a:t>
          </a:r>
          <a:r>
            <a:rPr lang="en-US" sz="1800" kern="1200" dirty="0" err="1"/>
            <a:t>pada</a:t>
          </a:r>
          <a:r>
            <a:rPr lang="en-US" sz="1800" kern="1200" dirty="0"/>
            <a:t> Ventura </a:t>
          </a:r>
          <a:r>
            <a:rPr lang="en-US" sz="1800" kern="1200" dirty="0" err="1"/>
            <a:t>Bersama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11 Aset </a:t>
          </a:r>
          <a:r>
            <a:rPr lang="en-US" sz="1800" kern="1200" dirty="0" err="1"/>
            <a:t>Tetap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12 Aset </a:t>
          </a:r>
          <a:r>
            <a:rPr lang="en-US" sz="1800" kern="1200" dirty="0" err="1"/>
            <a:t>Takberwujud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13 </a:t>
          </a:r>
          <a:r>
            <a:rPr lang="en-US" sz="1800" kern="1200" dirty="0" err="1"/>
            <a:t>Liabilitas</a:t>
          </a:r>
          <a:r>
            <a:rPr lang="en-US" sz="1800" kern="1200" dirty="0"/>
            <a:t> </a:t>
          </a:r>
          <a:r>
            <a:rPr lang="en-US" sz="1800" kern="1200" dirty="0" err="1"/>
            <a:t>dan</a:t>
          </a:r>
          <a:r>
            <a:rPr lang="en-US" sz="1800" kern="1200" dirty="0"/>
            <a:t> </a:t>
          </a:r>
          <a:r>
            <a:rPr lang="en-US" sz="1800" kern="1200" dirty="0" err="1"/>
            <a:t>Ekuitas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14 Pendapatan </a:t>
          </a:r>
          <a:r>
            <a:rPr lang="en-US" sz="1800" kern="1200" dirty="0" err="1"/>
            <a:t>dan</a:t>
          </a:r>
          <a:r>
            <a:rPr lang="en-US" sz="1800" kern="1200" dirty="0"/>
            <a:t> Beban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15 </a:t>
          </a:r>
          <a:r>
            <a:rPr lang="en-US" sz="1800" kern="1200" dirty="0" err="1"/>
            <a:t>Pajak</a:t>
          </a:r>
          <a:r>
            <a:rPr lang="en-US" sz="1800" kern="1200" dirty="0"/>
            <a:t> </a:t>
          </a:r>
          <a:r>
            <a:rPr lang="en-US" sz="1800" kern="1200" dirty="0" err="1"/>
            <a:t>Penghasilan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16 </a:t>
          </a:r>
          <a:r>
            <a:rPr lang="en-US" sz="1800" kern="1200" dirty="0" err="1"/>
            <a:t>Transaksi</a:t>
          </a:r>
          <a:r>
            <a:rPr lang="en-US" sz="1800" kern="1200" dirty="0"/>
            <a:t> </a:t>
          </a:r>
          <a:r>
            <a:rPr lang="en-US" sz="1800" kern="1200" dirty="0" err="1"/>
            <a:t>dalam</a:t>
          </a:r>
          <a:r>
            <a:rPr lang="en-US" sz="1800" kern="1200" dirty="0"/>
            <a:t> Mata </a:t>
          </a:r>
          <a:r>
            <a:rPr lang="en-US" sz="1800" kern="1200" dirty="0" err="1"/>
            <a:t>Uang</a:t>
          </a:r>
          <a:r>
            <a:rPr lang="en-US" sz="1800" kern="1200" dirty="0"/>
            <a:t> </a:t>
          </a:r>
          <a:r>
            <a:rPr lang="en-US" sz="1800" kern="1200" dirty="0" err="1"/>
            <a:t>Asing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17 </a:t>
          </a:r>
          <a:r>
            <a:rPr lang="en-US" sz="1800" kern="1200" dirty="0" err="1"/>
            <a:t>Ketentuan</a:t>
          </a:r>
          <a:r>
            <a:rPr lang="en-US" sz="1800" kern="1200" dirty="0"/>
            <a:t> </a:t>
          </a:r>
          <a:r>
            <a:rPr lang="en-US" sz="1800" kern="1200" dirty="0" err="1"/>
            <a:t>Transisi</a:t>
          </a:r>
          <a:r>
            <a:rPr lang="en-US" sz="1800" kern="1200" dirty="0"/>
            <a:t>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Bab 18 </a:t>
          </a:r>
          <a:r>
            <a:rPr lang="en-US" sz="1800" kern="1200" dirty="0" err="1"/>
            <a:t>Tanggal</a:t>
          </a:r>
          <a:r>
            <a:rPr lang="en-US" sz="1800" kern="1200" dirty="0"/>
            <a:t> </a:t>
          </a:r>
          <a:r>
            <a:rPr lang="en-US" sz="1800" kern="1200" dirty="0" err="1"/>
            <a:t>Efektif</a:t>
          </a:r>
          <a:endParaRPr lang="en-US" sz="1800" kern="1200" dirty="0"/>
        </a:p>
      </dsp:txBody>
      <dsp:txXfrm rot="5400000">
        <a:off x="4353874" y="1005839"/>
        <a:ext cx="4192810" cy="301751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D03B1-7D1E-4FEB-A633-05B9BA39473B}">
      <dsp:nvSpPr>
        <dsp:cNvPr id="0" name=""/>
        <dsp:cNvSpPr/>
      </dsp:nvSpPr>
      <dsp:spPr>
        <a:xfrm>
          <a:off x="0" y="421038"/>
          <a:ext cx="7714904" cy="249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62" tIns="374904" rIns="59876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Operasional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Neraca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Perubahan</a:t>
          </a:r>
          <a:r>
            <a:rPr lang="en-US" sz="2000" kern="1200" dirty="0"/>
            <a:t> </a:t>
          </a:r>
          <a:r>
            <a:rPr lang="en-US" sz="2000" kern="1200" dirty="0" err="1"/>
            <a:t>Ekuitas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Arus</a:t>
          </a:r>
          <a:r>
            <a:rPr lang="en-US" sz="2000" kern="1200" dirty="0"/>
            <a:t> </a:t>
          </a:r>
          <a:r>
            <a:rPr lang="en-US" sz="2000" kern="1200" dirty="0" err="1"/>
            <a:t>Kas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Catatan</a:t>
          </a:r>
          <a:r>
            <a:rPr lang="en-US" sz="2000" kern="1200" dirty="0"/>
            <a:t> </a:t>
          </a:r>
          <a:r>
            <a:rPr lang="en-US" sz="2000" kern="1200" dirty="0" err="1"/>
            <a:t>atas</a:t>
          </a:r>
          <a:r>
            <a:rPr lang="en-US" sz="2000" kern="1200" dirty="0"/>
            <a:t> </a:t>
          </a: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Keuangan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Realisasi</a:t>
          </a:r>
          <a:r>
            <a:rPr lang="en-US" sz="2000" kern="1200" dirty="0"/>
            <a:t> </a:t>
          </a:r>
          <a:r>
            <a:rPr lang="en-US" sz="2000" kern="1200" dirty="0" err="1"/>
            <a:t>Anggaran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Perubahan</a:t>
          </a:r>
          <a:r>
            <a:rPr lang="en-US" sz="2000" kern="1200" dirty="0"/>
            <a:t> SAL</a:t>
          </a:r>
          <a:endParaRPr lang="id-ID" sz="2000" kern="1200" dirty="0"/>
        </a:p>
      </dsp:txBody>
      <dsp:txXfrm>
        <a:off x="0" y="421038"/>
        <a:ext cx="7714904" cy="2494800"/>
      </dsp:txXfrm>
    </dsp:sp>
    <dsp:sp modelId="{113C0010-E81E-4DA4-801C-70A0E3ADEAF1}">
      <dsp:nvSpPr>
        <dsp:cNvPr id="0" name=""/>
        <dsp:cNvSpPr/>
      </dsp:nvSpPr>
      <dsp:spPr>
        <a:xfrm>
          <a:off x="385745" y="29266"/>
          <a:ext cx="5940800" cy="65745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24" tIns="0" rIns="20412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err="1"/>
            <a:t>Laporan</a:t>
          </a:r>
          <a:r>
            <a:rPr lang="en-US" sz="2000" b="1" kern="1200" dirty="0"/>
            <a:t> </a:t>
          </a:r>
          <a:r>
            <a:rPr lang="en-US" sz="2000" b="1" kern="1200" dirty="0" err="1"/>
            <a:t>Keuangan</a:t>
          </a:r>
          <a:r>
            <a:rPr lang="en-US" sz="2000" b="1" kern="1200" dirty="0"/>
            <a:t> </a:t>
          </a:r>
          <a:r>
            <a:rPr lang="en-US" sz="2000" b="1" kern="1200" dirty="0" err="1"/>
            <a:t>menurut</a:t>
          </a:r>
          <a:r>
            <a:rPr lang="en-US" sz="2000" b="1" kern="1200" dirty="0"/>
            <a:t> SAP </a:t>
          </a:r>
          <a:r>
            <a:rPr lang="en-US" sz="2000" b="1" kern="1200" dirty="0" err="1"/>
            <a:t>Akrual</a:t>
          </a:r>
          <a:endParaRPr lang="id-ID" sz="2000" kern="1200" dirty="0"/>
        </a:p>
      </dsp:txBody>
      <dsp:txXfrm>
        <a:off x="417839" y="61360"/>
        <a:ext cx="5876612" cy="593263"/>
      </dsp:txXfrm>
    </dsp:sp>
    <dsp:sp modelId="{ABD14EDD-52F0-4270-99DC-DC55952B5C53}">
      <dsp:nvSpPr>
        <dsp:cNvPr id="0" name=""/>
        <dsp:cNvSpPr/>
      </dsp:nvSpPr>
      <dsp:spPr>
        <a:xfrm>
          <a:off x="0" y="3430033"/>
          <a:ext cx="7714904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rgbClr val="B587E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62" tIns="374904" rIns="59876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Realisasi</a:t>
          </a:r>
          <a:r>
            <a:rPr lang="en-US" sz="2000" kern="1200" dirty="0"/>
            <a:t> </a:t>
          </a:r>
          <a:r>
            <a:rPr lang="en-US" sz="2000" kern="1200" dirty="0" err="1"/>
            <a:t>Anggaran</a:t>
          </a:r>
          <a:r>
            <a:rPr lang="en-US" sz="2000" kern="1200" dirty="0"/>
            <a:t> </a:t>
          </a:r>
          <a:r>
            <a:rPr lang="en-US" sz="2000" kern="1200" dirty="0" err="1"/>
            <a:t>Desa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Neraca</a:t>
          </a:r>
          <a:r>
            <a:rPr lang="en-US" sz="2000" kern="1200" dirty="0"/>
            <a:t> </a:t>
          </a:r>
          <a:r>
            <a:rPr lang="en-US" sz="2000" kern="1200" dirty="0" err="1"/>
            <a:t>Desa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Catatan</a:t>
          </a:r>
          <a:r>
            <a:rPr lang="en-US" sz="2000" kern="1200" dirty="0"/>
            <a:t> </a:t>
          </a:r>
          <a:r>
            <a:rPr lang="en-US" sz="2000" kern="1200" dirty="0" err="1"/>
            <a:t>atas</a:t>
          </a:r>
          <a:r>
            <a:rPr lang="en-US" sz="2000" kern="1200" dirty="0"/>
            <a:t> </a:t>
          </a:r>
          <a:r>
            <a:rPr lang="en-US" sz="2000" kern="1200" dirty="0" err="1"/>
            <a:t>Laporan</a:t>
          </a:r>
          <a:r>
            <a:rPr lang="en-US" sz="2000" kern="1200" dirty="0"/>
            <a:t> </a:t>
          </a:r>
          <a:r>
            <a:rPr lang="en-US" sz="2000" kern="1200" dirty="0" err="1"/>
            <a:t>Keuangan</a:t>
          </a:r>
          <a:r>
            <a:rPr lang="en-US" sz="2000" kern="1200" dirty="0"/>
            <a:t> </a:t>
          </a:r>
          <a:r>
            <a:rPr lang="en-US" sz="2000" kern="1200" dirty="0" err="1"/>
            <a:t>Desa</a:t>
          </a:r>
          <a:endParaRPr lang="en-US" sz="2000" kern="1200" dirty="0"/>
        </a:p>
      </dsp:txBody>
      <dsp:txXfrm>
        <a:off x="0" y="3430033"/>
        <a:ext cx="7714904" cy="1417500"/>
      </dsp:txXfrm>
    </dsp:sp>
    <dsp:sp modelId="{38145DCE-AF89-4ACB-BD84-0616AC709DB5}">
      <dsp:nvSpPr>
        <dsp:cNvPr id="0" name=""/>
        <dsp:cNvSpPr/>
      </dsp:nvSpPr>
      <dsp:spPr>
        <a:xfrm>
          <a:off x="481506" y="2991964"/>
          <a:ext cx="5940800" cy="682675"/>
        </a:xfrm>
        <a:prstGeom prst="roundRect">
          <a:avLst/>
        </a:prstGeom>
        <a:solidFill>
          <a:srgbClr val="C800C8"/>
        </a:solidFill>
        <a:ln w="48000" cap="flat" cmpd="thickThin" algn="ctr">
          <a:solidFill>
            <a:srgbClr val="B587E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24" tIns="0" rIns="20412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err="1"/>
            <a:t>Laporan</a:t>
          </a:r>
          <a:r>
            <a:rPr lang="en-US" sz="2000" b="1" kern="1200" dirty="0"/>
            <a:t> </a:t>
          </a:r>
          <a:r>
            <a:rPr lang="en-US" sz="2000" b="1" kern="1200" dirty="0" err="1"/>
            <a:t>Desa</a:t>
          </a:r>
          <a:endParaRPr lang="id-ID" sz="2000" b="1" kern="1200" dirty="0"/>
        </a:p>
      </dsp:txBody>
      <dsp:txXfrm>
        <a:off x="514831" y="3025289"/>
        <a:ext cx="5874150" cy="6160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5CD82-EA25-4477-B227-2D5477BB169C}">
      <dsp:nvSpPr>
        <dsp:cNvPr id="0" name=""/>
        <dsp:cNvSpPr/>
      </dsp:nvSpPr>
      <dsp:spPr>
        <a:xfrm>
          <a:off x="0" y="643739"/>
          <a:ext cx="8077200" cy="504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55F1C-F810-483E-9DEE-661AABF5A7F5}">
      <dsp:nvSpPr>
        <dsp:cNvPr id="0" name=""/>
        <dsp:cNvSpPr/>
      </dsp:nvSpPr>
      <dsp:spPr>
        <a:xfrm>
          <a:off x="323701" y="76199"/>
          <a:ext cx="7019207" cy="882470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Disahkan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24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Oktober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2016,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dilaunching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pada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KNA VIII 8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Desember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2016</a:t>
          </a:r>
        </a:p>
      </dsp:txBody>
      <dsp:txXfrm>
        <a:off x="366780" y="119278"/>
        <a:ext cx="6933049" cy="796312"/>
      </dsp:txXfrm>
    </dsp:sp>
    <dsp:sp modelId="{0831D6F2-D09B-4851-910B-66B198DEE98A}">
      <dsp:nvSpPr>
        <dsp:cNvPr id="0" name=""/>
        <dsp:cNvSpPr/>
      </dsp:nvSpPr>
      <dsp:spPr>
        <a:xfrm>
          <a:off x="0" y="1545094"/>
          <a:ext cx="8077200" cy="2772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416560" rIns="62688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Kata Pengantar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Standar – 18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bab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isi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pokok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standar</a:t>
          </a:r>
          <a:endParaRPr lang="en-US" sz="2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Dasar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Kesimpulan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 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bukan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bagian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standar</a:t>
          </a:r>
          <a:endParaRPr lang="en-US" sz="2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Contoh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Ilustrasi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laporan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keuangan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–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dilengkapi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contoh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jurnal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penyesuaian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kas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menjadi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akrual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bukan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bagian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dari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standar</a:t>
          </a:r>
          <a:endParaRPr lang="en-US" sz="2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0" y="1545094"/>
        <a:ext cx="8077200" cy="2772000"/>
      </dsp:txXfrm>
    </dsp:sp>
    <dsp:sp modelId="{CDEC9E69-D460-4493-8AC9-BE47A8F26D23}">
      <dsp:nvSpPr>
        <dsp:cNvPr id="0" name=""/>
        <dsp:cNvSpPr/>
      </dsp:nvSpPr>
      <dsp:spPr>
        <a:xfrm>
          <a:off x="323701" y="1247202"/>
          <a:ext cx="7019207" cy="584555"/>
        </a:xfrm>
        <a:prstGeom prst="roundRect">
          <a:avLst/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Isi Standar</a:t>
          </a:r>
        </a:p>
      </dsp:txBody>
      <dsp:txXfrm>
        <a:off x="352237" y="1275738"/>
        <a:ext cx="6962135" cy="5274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5CD82-EA25-4477-B227-2D5477BB169C}">
      <dsp:nvSpPr>
        <dsp:cNvPr id="0" name=""/>
        <dsp:cNvSpPr/>
      </dsp:nvSpPr>
      <dsp:spPr>
        <a:xfrm>
          <a:off x="0" y="619205"/>
          <a:ext cx="8382000" cy="233414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0536" tIns="812292" rIns="650536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ETAP yang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memenuhi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definisi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kriteria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usaha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mikro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kecil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,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menengah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sebagaimana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diatur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dalam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peraturan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perundang-undangan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yang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berlaku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di Indonesia,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selama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dua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tahun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berturut-turut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</a:t>
          </a:r>
        </a:p>
      </dsp:txBody>
      <dsp:txXfrm>
        <a:off x="0" y="619205"/>
        <a:ext cx="8382000" cy="2334149"/>
      </dsp:txXfrm>
    </dsp:sp>
    <dsp:sp modelId="{2BF55F1C-F810-483E-9DEE-661AABF5A7F5}">
      <dsp:nvSpPr>
        <dsp:cNvPr id="0" name=""/>
        <dsp:cNvSpPr/>
      </dsp:nvSpPr>
      <dsp:spPr>
        <a:xfrm>
          <a:off x="335917" y="40687"/>
          <a:ext cx="7284083" cy="1151280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digunakan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untuk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4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mikro</a:t>
          </a:r>
          <a:r>
            <a:rPr lang="en-US" sz="24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2400" b="1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kecil</a:t>
          </a:r>
          <a:r>
            <a:rPr lang="en-US" sz="24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dan</a:t>
          </a:r>
          <a:r>
            <a:rPr lang="en-US" sz="24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menengah</a:t>
          </a:r>
          <a:endParaRPr lang="en-US" sz="2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92118" y="96888"/>
        <a:ext cx="7171681" cy="1038878"/>
      </dsp:txXfrm>
    </dsp:sp>
    <dsp:sp modelId="{0831D6F2-D09B-4851-910B-66B198DEE98A}">
      <dsp:nvSpPr>
        <dsp:cNvPr id="0" name=""/>
        <dsp:cNvSpPr/>
      </dsp:nvSpPr>
      <dsp:spPr>
        <a:xfrm>
          <a:off x="0" y="3728197"/>
          <a:ext cx="8382000" cy="9828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C9E69-D460-4493-8AC9-BE47A8F26D23}">
      <dsp:nvSpPr>
        <dsp:cNvPr id="0" name=""/>
        <dsp:cNvSpPr/>
      </dsp:nvSpPr>
      <dsp:spPr>
        <a:xfrm>
          <a:off x="335917" y="3147307"/>
          <a:ext cx="7284083" cy="1139882"/>
        </a:xfrm>
        <a:prstGeom prst="roundRect">
          <a:avLst/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774" tIns="0" rIns="2217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Dapat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digunakan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lain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jika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otoritas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mengijinkan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entitas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tersebut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menyusun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laporan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keuagnan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dengan </a:t>
          </a:r>
          <a:r>
            <a:rPr lang="en-US" sz="2400" b="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menggunaan</a:t>
          </a:r>
          <a:r>
            <a:rPr lang="en-US" sz="2400" b="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SAK EMKM</a:t>
          </a:r>
        </a:p>
      </dsp:txBody>
      <dsp:txXfrm>
        <a:off x="391561" y="3202951"/>
        <a:ext cx="7172795" cy="1028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0197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0197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29F0516-BCF0-4D98-8733-D3C2801EE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642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0197" y="0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511175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008" y="3230815"/>
            <a:ext cx="7292149" cy="3060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defTabSz="956523" eaLnBrk="1" hangingPunct="1">
              <a:spcBef>
                <a:spcPct val="0"/>
              </a:spcBef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0197" y="6462686"/>
            <a:ext cx="4305967" cy="33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25" tIns="47813" rIns="95625" bIns="47813" numCol="1" anchor="b" anchorCtr="0" compatLnSpc="1">
            <a:prstTxWarp prst="textNoShape">
              <a:avLst/>
            </a:prstTxWarp>
          </a:bodyPr>
          <a:lstStyle>
            <a:lvl1pPr algn="r" defTabSz="956523" eaLnBrk="1" hangingPunct="1">
              <a:spcBef>
                <a:spcPct val="0"/>
              </a:spcBef>
              <a:buFontTx/>
              <a:buNone/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6A51CDF-1F43-432E-9E42-326184CF1E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105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321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63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D356A-5A7C-47EA-9FE7-08D6525648E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50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26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D356A-5A7C-47EA-9FE7-08D6525648E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34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2300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41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7901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013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26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/>
        </p:spPr>
        <p:txBody>
          <a:bodyPr/>
          <a:lstStyle/>
          <a:p>
            <a:pPr>
              <a:buFontTx/>
              <a:buNone/>
            </a:pP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604424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/>
        </p:spPr>
        <p:txBody>
          <a:bodyPr/>
          <a:lstStyle/>
          <a:p>
            <a:pPr>
              <a:buFontTx/>
              <a:buNone/>
            </a:pP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81743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B3CBC-82B5-4C95-9F63-F5994F78698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83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67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208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385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A51CDF-1F43-432E-9E42-326184CF1E8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180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F8DEBF-A3FB-4CD0-A67B-EA1526019F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3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7D08BF-7C25-4D07-B23E-481766FC49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443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DC6CA4-02C0-48C3-B4A9-85C08AC0F9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6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5316419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96365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1789005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1148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5130633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7928261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0397311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048472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22762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225425" indent="9525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spcBef>
                <a:spcPts val="600"/>
              </a:spcBef>
              <a:defRPr sz="2000"/>
            </a:lvl1pPr>
            <a:lvl2pPr marL="579438" indent="-230188">
              <a:spcBef>
                <a:spcPts val="600"/>
              </a:spcBef>
              <a:defRPr sz="1800"/>
            </a:lvl2pPr>
            <a:lvl3pPr marL="912813" indent="-228600">
              <a:spcBef>
                <a:spcPts val="600"/>
              </a:spcBef>
              <a:defRPr/>
            </a:lvl3pPr>
            <a:lvl4pPr marL="1263650" indent="-228600">
              <a:spcBef>
                <a:spcPts val="600"/>
              </a:spcBef>
              <a:defRPr sz="1800"/>
            </a:lvl4pPr>
            <a:lvl5pPr marL="1600200" indent="-228600">
              <a:spcBef>
                <a:spcPts val="600"/>
              </a:spcBef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F2261C-A3A6-49AD-9868-D49A006EF5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863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0499820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31984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54013"/>
            <a:ext cx="2095500" cy="5589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54013"/>
            <a:ext cx="6134100" cy="5589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4095532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13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4837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303212"/>
          </a:xfrm>
          <a:prstGeom prst="rect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1247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202689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4316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496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C00000"/>
          </a:solidFill>
          <a:ln>
            <a:solidFill>
              <a:srgbClr val="AB2B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062865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2225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92B81D-410D-4FFC-AA93-11667D4FE7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144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207471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60619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6046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4194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66293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49684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4041648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1371600"/>
            <a:ext cx="4041775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1835148"/>
            <a:ext cx="4041648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1835148"/>
            <a:ext cx="4041775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65690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984003"/>
      </p:ext>
    </p:extLst>
  </p:cSld>
  <p:clrMapOvr>
    <a:masterClrMapping/>
  </p:clrMapOvr>
  <p:transition>
    <p:diamond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30821"/>
      </p:ext>
    </p:extLst>
  </p:cSld>
  <p:clrMapOvr>
    <a:masterClrMapping/>
  </p:clrMapOvr>
  <p:transition>
    <p:diamond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157949"/>
      </p:ext>
    </p:extLst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83245-F50E-43B8-92C7-73F724D3A6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497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644685"/>
      </p:ext>
    </p:extLst>
  </p:cSld>
  <p:clrMapOvr>
    <a:masterClrMapping/>
  </p:clrMapOvr>
  <p:transition>
    <p:diamond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55628"/>
      </p:ext>
    </p:extLst>
  </p:cSld>
  <p:clrMapOvr>
    <a:masterClrMapping/>
  </p:clrMapOvr>
  <p:transition>
    <p:diamond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956883"/>
      </p:ext>
    </p:extLst>
  </p:cSld>
  <p:clrMapOvr>
    <a:masterClrMapping/>
  </p:clrMapOvr>
  <p:transition>
    <p:diamond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251655"/>
      </p:ext>
    </p:extLst>
  </p:cSld>
  <p:clrMapOvr>
    <a:masterClrMapping/>
  </p:clrMapOvr>
  <p:transition>
    <p:diamond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226824"/>
      </p:ext>
    </p:extLst>
  </p:cSld>
  <p:clrMapOvr>
    <a:masterClrMapping/>
  </p:clrMapOvr>
  <p:transition>
    <p:diamond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397656"/>
      </p:ext>
    </p:extLst>
  </p:cSld>
  <p:clrMapOvr>
    <a:masterClrMapping/>
  </p:clrMapOvr>
  <p:transition>
    <p:diamond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998886"/>
      </p:ext>
    </p:extLst>
  </p:cSld>
  <p:clrMapOvr>
    <a:masterClrMapping/>
  </p:clrMapOvr>
  <p:transition>
    <p:diamond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78991"/>
      </p:ext>
    </p:extLst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3AFF862-DB0D-4920-9720-F8F6560E83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9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234950" indent="-6350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159B1A-E57C-4D18-A5EC-F7F34A3964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50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8009D9-7EE1-4606-B691-099B8462BB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90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D49A5A-BF6C-431B-B061-05DE9F4EDC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11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96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1AAAA9-BB46-4229-BA03-12F90BA903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66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9" name="Rectangle 12"/>
          <p:cNvSpPr>
            <a:spLocks noChangeArrowheads="1"/>
          </p:cNvSpPr>
          <p:nvPr userDrawn="1"/>
        </p:nvSpPr>
        <p:spPr bwMode="auto">
          <a:xfrm>
            <a:off x="0" y="1066800"/>
            <a:ext cx="9144000" cy="152400"/>
          </a:xfrm>
          <a:prstGeom prst="rect">
            <a:avLst/>
          </a:prstGeom>
          <a:solidFill>
            <a:srgbClr val="99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</p:sldLayoutIdLst>
  <p:txStyles>
    <p:titleStyle>
      <a:lvl1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+mj-lt"/>
          <a:ea typeface="+mj-ea"/>
          <a:cs typeface="+mj-cs"/>
        </a:defRPr>
      </a:lvl1pPr>
      <a:lvl2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2pPr>
      <a:lvl3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3pPr>
      <a:lvl4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4pPr>
      <a:lvl5pPr marL="234950" indent="-635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0099"/>
          </a:solidFill>
          <a:latin typeface="Arial" charset="0"/>
        </a:defRPr>
      </a:lvl5pPr>
      <a:lvl6pPr marL="6826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6pPr>
      <a:lvl7pPr marL="11398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7pPr>
      <a:lvl8pPr marL="15970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8pPr>
      <a:lvl9pPr marL="2054225" algn="l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28600" algn="l" rtl="0" eaLnBrk="0" fontAlgn="base" hangingPunct="0">
        <a:spcBef>
          <a:spcPts val="6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6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265238" indent="-228600" algn="l" rtl="0" eaLnBrk="0" fontAlgn="base" hangingPunct="0"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600200" indent="-228600" algn="l" rtl="0" eaLnBrk="0" fontAlgn="base" hangingPunct="0">
        <a:spcBef>
          <a:spcPts val="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54013"/>
            <a:ext cx="8305800" cy="560387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820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16"/>
          <p:cNvSpPr txBox="1">
            <a:spLocks noChangeArrowheads="1"/>
          </p:cNvSpPr>
          <p:nvPr userDrawn="1"/>
        </p:nvSpPr>
        <p:spPr bwMode="auto">
          <a:xfrm>
            <a:off x="5334000" y="6474023"/>
            <a:ext cx="3733800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1400" b="1" dirty="0">
                <a:latin typeface="Arial" pitchFamily="34" charset="0"/>
              </a:rPr>
              <a:t>Akuntansi</a:t>
            </a:r>
            <a:r>
              <a:rPr lang="id-ID" sz="1400" b="1" baseline="0" dirty="0">
                <a:latin typeface="Arial" pitchFamily="34" charset="0"/>
              </a:rPr>
              <a:t> Keuangan dan Standar</a:t>
            </a:r>
            <a:r>
              <a:rPr lang="en-US" sz="1400" b="1" dirty="0">
                <a:latin typeface="Arial" pitchFamily="34" charset="0"/>
              </a:rPr>
              <a:t> -</a:t>
            </a:r>
            <a:r>
              <a:rPr lang="id-ID" sz="1400" b="1" dirty="0">
                <a:latin typeface="Arial" pitchFamily="34" charset="0"/>
              </a:rPr>
              <a:t> </a:t>
            </a:r>
            <a:fld id="{B400F271-97B9-4829-943D-23F4C5B7D318}" type="slidenum">
              <a:rPr lang="en-US" sz="1400" b="1" smtClean="0">
                <a:latin typeface="Arial" pitchFamily="34" charset="0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sz="14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90" r:id="rId2"/>
    <p:sldLayoutId id="2147484291" r:id="rId3"/>
    <p:sldLayoutId id="2147484292" r:id="rId4"/>
    <p:sldLayoutId id="2147484293" r:id="rId5"/>
    <p:sldLayoutId id="2147484294" r:id="rId6"/>
    <p:sldLayoutId id="2147484295" r:id="rId7"/>
    <p:sldLayoutId id="2147484296" r:id="rId8"/>
    <p:sldLayoutId id="2147484297" r:id="rId9"/>
    <p:sldLayoutId id="2147484298" r:id="rId10"/>
    <p:sldLayoutId id="2147484299" r:id="rId11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8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0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598"/>
            <a:ext cx="8229600" cy="762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ED6CA-AA35-4157-8F04-0696B17318CF}" type="datetimeFigureOut">
              <a:rPr lang="en-SG" smtClean="0"/>
              <a:pPr/>
              <a:t>8/10/2024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CD961-1678-4F71-88D2-FF49F969FA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0" y="152400"/>
            <a:ext cx="9151257" cy="838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990600"/>
            <a:ext cx="9144000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i="1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8738507" y="6470650"/>
            <a:ext cx="428625" cy="3873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8309882" y="6470650"/>
            <a:ext cx="454021" cy="3873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7881257" y="6470650"/>
            <a:ext cx="439735" cy="3873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452632" y="6470650"/>
            <a:ext cx="438148" cy="387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1"/>
            <a:ext cx="9144000" cy="152400"/>
          </a:xfrm>
          <a:prstGeom prst="rect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42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  <p:sldLayoutId id="2147484312" r:id="rId12"/>
    <p:sldLayoutId id="2147484313" r:id="rId13"/>
    <p:sldLayoutId id="2147484314" r:id="rId14"/>
    <p:sldLayoutId id="2147484315" r:id="rId15"/>
    <p:sldLayoutId id="2147484316" r:id="rId16"/>
    <p:sldLayoutId id="2147484317" r:id="rId17"/>
    <p:sldLayoutId id="2147484318" r:id="rId18"/>
    <p:sldLayoutId id="2147484319" r:id="rId19"/>
    <p:sldLayoutId id="2147484320" r:id="rId20"/>
    <p:sldLayoutId id="2147484321" r:id="rId21"/>
    <p:sldLayoutId id="2147484322" r:id="rId22"/>
    <p:sldLayoutId id="2147484323" r:id="rId23"/>
    <p:sldLayoutId id="2147484324" r:id="rId24"/>
    <p:sldLayoutId id="2147484325" r:id="rId2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205740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91440" bIns="91440"/>
          <a:lstStyle/>
          <a:p>
            <a:pPr eaLnBrk="1" hangingPunct="1">
              <a:spcBef>
                <a:spcPct val="20000"/>
              </a:spcBef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2"/>
          <a:stretch>
            <a:fillRect/>
          </a:stretch>
        </p:blipFill>
        <p:spPr bwMode="auto">
          <a:xfrm>
            <a:off x="6350" y="-12700"/>
            <a:ext cx="4794250" cy="68707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495800" y="2514600"/>
            <a:ext cx="4648200" cy="2514600"/>
          </a:xfrm>
          <a:prstGeom prst="rect">
            <a:avLst/>
          </a:prstGeom>
          <a:solidFill>
            <a:srgbClr val="9900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808080">
                <a:alpha val="39999"/>
              </a:srgbClr>
            </a:outerShdw>
          </a:effectLst>
        </p:spPr>
        <p:txBody>
          <a:bodyPr tIns="91440" bIns="91440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/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4555490" y="2667000"/>
            <a:ext cx="4619625" cy="1790700"/>
          </a:xfrm>
        </p:spPr>
        <p:txBody>
          <a:bodyPr wrap="square" lIns="91440" tIns="45720" rIns="91440" bIns="45720" anchor="t"/>
          <a:lstStyle/>
          <a:p>
            <a:pPr marL="49530" indent="-49530" algn="ctr" defTabSz="91440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2800" b="1" dirty="0" smtClean="0">
              <a:latin typeface="Arial Black" charset="0"/>
            </a:endParaRPr>
          </a:p>
          <a:p>
            <a:pPr marL="49530" indent="-49530" algn="ctr" defTabSz="91440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dirty="0" smtClean="0">
                <a:solidFill>
                  <a:srgbClr val="FFFFFF"/>
                </a:solidFill>
                <a:latin typeface="Arial Black" charset="0"/>
              </a:rPr>
              <a:t>Perkembangan Standar </a:t>
            </a:r>
            <a:r>
              <a:rPr lang="en-US" altLang="ko-KR" sz="2800" b="1" dirty="0" err="1" smtClean="0">
                <a:solidFill>
                  <a:srgbClr val="FFFFFF"/>
                </a:solidFill>
                <a:latin typeface="Arial Black" charset="0"/>
              </a:rPr>
              <a:t>Akuntansi</a:t>
            </a:r>
            <a:r>
              <a:rPr lang="en-US" altLang="ko-KR" sz="2800" b="1" dirty="0" smtClean="0">
                <a:solidFill>
                  <a:srgbClr val="FFFFFF"/>
                </a:solidFill>
                <a:latin typeface="Arial Black" charset="0"/>
              </a:rPr>
              <a:t> </a:t>
            </a:r>
            <a:r>
              <a:rPr lang="id-ID" altLang="ko-KR" sz="2800" b="1" dirty="0" smtClean="0">
                <a:solidFill>
                  <a:srgbClr val="FFFFFF"/>
                </a:solidFill>
                <a:latin typeface="Arial Black" charset="0"/>
              </a:rPr>
              <a:t>di Indonesia</a:t>
            </a:r>
            <a:endParaRPr lang="ko-KR" altLang="en-US" sz="2800" b="1" dirty="0" smtClean="0">
              <a:latin typeface="Arial Black" charset="0"/>
            </a:endParaRPr>
          </a:p>
          <a:p>
            <a:pPr marL="49530" indent="-49530" algn="ctr" defTabSz="91440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2400" b="1" dirty="0" smtClean="0">
              <a:latin typeface="Arial Black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7" y="457200"/>
            <a:ext cx="8229600" cy="548378"/>
          </a:xfrm>
        </p:spPr>
        <p:txBody>
          <a:bodyPr>
            <a:noAutofit/>
          </a:bodyPr>
          <a:lstStyle/>
          <a:p>
            <a:r>
              <a:rPr lang="id-ID" sz="3200" b="1" dirty="0"/>
              <a:t>PSAK </a:t>
            </a:r>
            <a:r>
              <a:rPr lang="en-US" sz="3200" b="1" dirty="0"/>
              <a:t>eff 2017</a:t>
            </a:r>
            <a:endParaRPr lang="id-ID" sz="3200" b="1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/>
          </p:nvPr>
        </p:nvGraphicFramePr>
        <p:xfrm>
          <a:off x="838200" y="1752600"/>
          <a:ext cx="8001000" cy="373775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894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894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fi-FI" sz="1600" dirty="0"/>
                        <a:t> PSAK 24 (Penyesuaian 2016): Imbalan Kerja </a:t>
                      </a:r>
                      <a:r>
                        <a:rPr lang="en-US" sz="1600" dirty="0"/>
                        <a:t>– eff 1 Jan 2017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985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/>
                        <a:t>PSAK 58 (Penyesuaian 2016): Aset Tidak Lancar yang Dimiliki Untuk Dijual dan Operasi yang Dihentikan</a:t>
                      </a:r>
                      <a:r>
                        <a:rPr lang="en-US" sz="1600" dirty="0"/>
                        <a:t> – eff 1 Jan 2017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894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sv-SE" sz="1600" dirty="0"/>
                        <a:t>PSAK 60 (Penyesuaian 2016): Instrumen Keuangan: Pengungkapan – eff 1 Jan 2017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894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PSAK 3 (Penyesuaian 2016): Laporan Keuangan Interim</a:t>
                      </a:r>
                      <a:r>
                        <a:rPr lang="en-US" sz="1600" dirty="0"/>
                        <a:t> – eff 1 Jan 2017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894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fi-FI" sz="1600" dirty="0"/>
                        <a:t>Amandemen PSAK 1:  Penyajian Laporan Keuangan tentang Prakarsa Pengungkapan – eff 1 Jan 2017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894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nb-NO" sz="1600" dirty="0"/>
                        <a:t>ISAK 31: Interpretasi atas Ruang Lingkup PSAK 13: Properti Investasi</a:t>
                      </a:r>
                      <a:r>
                        <a:rPr lang="sv-SE" sz="1600" dirty="0"/>
                        <a:t>– eff 1 Jan 2017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85E004C-34F3-478A-8B32-2D1E34779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10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82195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/>
              <a:t>PSAK eff 2018 - 2020</a:t>
            </a:r>
            <a:endParaRPr lang="id-ID" sz="32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AD455C9A-B066-4000-A22C-1E1FF3F8CE1F}"/>
              </a:ext>
            </a:extLst>
          </p:cNvPr>
          <p:cNvGraphicFramePr/>
          <p:nvPr>
            <p:extLst/>
          </p:nvPr>
        </p:nvGraphicFramePr>
        <p:xfrm>
          <a:off x="762000" y="1447800"/>
          <a:ext cx="7696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71EBE91C-ED81-43AF-AE83-BB9BB8CC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11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5066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id-ID" dirty="0"/>
              <a:t>ue Proses PSAK</a:t>
            </a:r>
            <a:endParaRPr lang="en-U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2000" dirty="0"/>
              <a:t>Identifikasi issue untuk dikembangkan menjadi standar</a:t>
            </a:r>
          </a:p>
          <a:p>
            <a:r>
              <a:rPr lang="id-ID" sz="2000" dirty="0"/>
              <a:t>Konsultasikan issue dengan Dewan Konsultatif SAK</a:t>
            </a:r>
          </a:p>
          <a:p>
            <a:r>
              <a:rPr lang="id-ID" sz="2000" dirty="0"/>
              <a:t>Membentuk tim kecil dalam DSAK</a:t>
            </a:r>
          </a:p>
          <a:p>
            <a:r>
              <a:rPr lang="id-ID" sz="2000" dirty="0"/>
              <a:t>Melakukan Riset Terbatas</a:t>
            </a:r>
          </a:p>
          <a:p>
            <a:r>
              <a:rPr lang="id-ID" sz="2000" dirty="0"/>
              <a:t>Melakukan penulisan awal draft</a:t>
            </a:r>
          </a:p>
          <a:p>
            <a:r>
              <a:rPr lang="id-ID" sz="2000" dirty="0"/>
              <a:t>Pembahasan dalam DSAK</a:t>
            </a:r>
          </a:p>
          <a:p>
            <a:r>
              <a:rPr lang="id-ID" sz="2000" dirty="0"/>
              <a:t>Peluncuran draft sebagai Exposure Draft (ED) dan Pengedarannya</a:t>
            </a:r>
          </a:p>
          <a:p>
            <a:r>
              <a:rPr lang="id-ID" sz="2000" dirty="0"/>
              <a:t>Public hearing</a:t>
            </a:r>
          </a:p>
          <a:p>
            <a:r>
              <a:rPr lang="id-ID" sz="2000" dirty="0"/>
              <a:t>Pembahasan tanggapan atas ED dari masukan public hearing</a:t>
            </a:r>
          </a:p>
          <a:p>
            <a:r>
              <a:rPr lang="id-ID" sz="2000" dirty="0"/>
              <a:t>Final checking</a:t>
            </a:r>
          </a:p>
          <a:p>
            <a:r>
              <a:rPr lang="id-ID" sz="2000" dirty="0"/>
              <a:t>Persetujuan / Pengesahan ED PSAK menjadi PSAK</a:t>
            </a:r>
          </a:p>
          <a:p>
            <a:r>
              <a:rPr lang="id-ID" sz="2000" dirty="0"/>
              <a:t>Sosialisasi Standar</a:t>
            </a:r>
          </a:p>
          <a:p>
            <a:pPr lvl="1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6407659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8872"/>
            <a:ext cx="8229600" cy="1252728"/>
          </a:xfrm>
        </p:spPr>
        <p:txBody>
          <a:bodyPr>
            <a:normAutofit/>
          </a:bodyPr>
          <a:lstStyle/>
          <a:p>
            <a:r>
              <a:rPr lang="en-US" sz="2800" b="1" dirty="0"/>
              <a:t>PSAK– TIDAK BERLAKU LAGI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310" y="1743537"/>
            <a:ext cx="3723515" cy="4276263"/>
          </a:xfrm>
          <a:solidFill>
            <a:srgbClr val="C800C8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59 </a:t>
            </a:r>
            <a:r>
              <a:rPr lang="en-US" sz="1600" dirty="0" err="1"/>
              <a:t>Perbankan</a:t>
            </a:r>
            <a:r>
              <a:rPr lang="en-US" sz="1600" dirty="0"/>
              <a:t> </a:t>
            </a:r>
            <a:r>
              <a:rPr lang="en-US" sz="1600" dirty="0" err="1"/>
              <a:t>Syariah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31 </a:t>
            </a:r>
            <a:r>
              <a:rPr lang="en-US" sz="1600" dirty="0" err="1"/>
              <a:t>Perbankan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29 </a:t>
            </a:r>
            <a:r>
              <a:rPr lang="en-US" sz="1600" dirty="0" err="1"/>
              <a:t>Pertambangan</a:t>
            </a:r>
            <a:r>
              <a:rPr lang="en-US" sz="1600" dirty="0"/>
              <a:t> </a:t>
            </a:r>
            <a:r>
              <a:rPr lang="en-US" sz="1600" dirty="0" err="1"/>
              <a:t>Minyak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Gas</a:t>
            </a: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33 </a:t>
            </a:r>
            <a:r>
              <a:rPr lang="en-US" sz="1600" dirty="0" err="1"/>
              <a:t>Pertambangan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32 </a:t>
            </a:r>
            <a:r>
              <a:rPr lang="en-US" sz="1600" dirty="0" err="1"/>
              <a:t>Kehutanan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35 </a:t>
            </a:r>
            <a:r>
              <a:rPr lang="en-US" sz="1600" dirty="0" err="1"/>
              <a:t>akuntansi</a:t>
            </a:r>
            <a:r>
              <a:rPr lang="en-US" sz="1600" dirty="0"/>
              <a:t> </a:t>
            </a:r>
            <a:r>
              <a:rPr lang="en-US" sz="1600" dirty="0" err="1"/>
              <a:t>pendapatan</a:t>
            </a:r>
            <a:r>
              <a:rPr lang="en-US" sz="1600" dirty="0"/>
              <a:t> </a:t>
            </a:r>
            <a:r>
              <a:rPr lang="en-US" sz="1600" dirty="0" err="1"/>
              <a:t>Jasa</a:t>
            </a:r>
            <a:r>
              <a:rPr lang="en-US" sz="1600" dirty="0"/>
              <a:t> Telekomunikasi</a:t>
            </a: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27 Akuntansi </a:t>
            </a:r>
            <a:r>
              <a:rPr lang="en-US" sz="1600" dirty="0" err="1"/>
              <a:t>Koperasi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37 Akuntansi </a:t>
            </a:r>
            <a:r>
              <a:rPr lang="en-US" sz="1600" dirty="0" err="1"/>
              <a:t>Penyelenggaraan</a:t>
            </a:r>
            <a:r>
              <a:rPr lang="en-US" sz="1600" dirty="0"/>
              <a:t> </a:t>
            </a:r>
            <a:r>
              <a:rPr lang="en-US" sz="1600" dirty="0" err="1"/>
              <a:t>Jalan</a:t>
            </a:r>
            <a:r>
              <a:rPr lang="en-US" sz="1600" dirty="0"/>
              <a:t> </a:t>
            </a:r>
            <a:r>
              <a:rPr lang="en-US" sz="1600" dirty="0" err="1"/>
              <a:t>Tol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9 </a:t>
            </a:r>
            <a:r>
              <a:rPr lang="en-US" sz="1600" dirty="0" err="1">
                <a:solidFill>
                  <a:schemeClr val="bg1"/>
                </a:solidFill>
              </a:rPr>
              <a:t>Penyajian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aktiva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lancar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kewajiban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lancar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49 </a:t>
            </a:r>
            <a:r>
              <a:rPr lang="en-US" sz="1600" dirty="0" err="1"/>
              <a:t>Akuntansi</a:t>
            </a:r>
            <a:r>
              <a:rPr lang="en-US" sz="1600" dirty="0"/>
              <a:t> </a:t>
            </a:r>
            <a:r>
              <a:rPr lang="en-US" sz="1600" dirty="0" err="1"/>
              <a:t>Reksa</a:t>
            </a:r>
            <a:r>
              <a:rPr lang="en-US" sz="1600" dirty="0"/>
              <a:t> Dana</a:t>
            </a: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/>
              <a:t>PSAK 42 </a:t>
            </a:r>
            <a:r>
              <a:rPr lang="en-US" sz="1600" dirty="0" err="1"/>
              <a:t>Akuntansi</a:t>
            </a:r>
            <a:r>
              <a:rPr lang="en-US" sz="1600" dirty="0"/>
              <a:t> Perusahaan </a:t>
            </a:r>
            <a:r>
              <a:rPr lang="en-US" sz="1600" dirty="0" err="1"/>
              <a:t>Efek</a:t>
            </a: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12 </a:t>
            </a:r>
            <a:r>
              <a:rPr lang="en-US" sz="1600" dirty="0" err="1">
                <a:solidFill>
                  <a:schemeClr val="bg1"/>
                </a:solidFill>
              </a:rPr>
              <a:t>Pengendalian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Bersama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/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76800" y="1752600"/>
            <a:ext cx="3657600" cy="426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11 </a:t>
            </a:r>
            <a:r>
              <a:rPr lang="en-US" sz="1600" dirty="0" err="1">
                <a:solidFill>
                  <a:schemeClr val="bg1"/>
                </a:solidFill>
              </a:rPr>
              <a:t>Penjabaran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laporan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keuangan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dalam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asing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39 </a:t>
            </a:r>
            <a:r>
              <a:rPr lang="en-US" sz="1600" dirty="0" err="1">
                <a:solidFill>
                  <a:schemeClr val="bg1"/>
                </a:solidFill>
              </a:rPr>
              <a:t>Kerjasama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Operasi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17 </a:t>
            </a:r>
            <a:r>
              <a:rPr lang="en-US" sz="1600" dirty="0" err="1">
                <a:solidFill>
                  <a:schemeClr val="bg1"/>
                </a:solidFill>
              </a:rPr>
              <a:t>Penyusutan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21 </a:t>
            </a:r>
            <a:r>
              <a:rPr lang="en-US" sz="1600" dirty="0" err="1">
                <a:solidFill>
                  <a:schemeClr val="bg1"/>
                </a:solidFill>
              </a:rPr>
              <a:t>Ekuitas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40 </a:t>
            </a:r>
            <a:r>
              <a:rPr lang="en-US" sz="1600" dirty="0" err="1">
                <a:solidFill>
                  <a:schemeClr val="bg1"/>
                </a:solidFill>
              </a:rPr>
              <a:t>Akuntansi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Perubahan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ekuitas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perusahaan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41 </a:t>
            </a:r>
            <a:r>
              <a:rPr lang="en-US" sz="1600" dirty="0" err="1">
                <a:solidFill>
                  <a:schemeClr val="bg1"/>
                </a:solidFill>
              </a:rPr>
              <a:t>Akuntansi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waran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43 </a:t>
            </a:r>
            <a:r>
              <a:rPr lang="en-US" sz="1600" dirty="0" err="1">
                <a:solidFill>
                  <a:schemeClr val="bg1"/>
                </a:solidFill>
              </a:rPr>
              <a:t>Akuntansi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Anjak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Piutang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47 Tanah</a:t>
            </a: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51 </a:t>
            </a:r>
            <a:r>
              <a:rPr lang="en-US" sz="1600" dirty="0" err="1">
                <a:solidFill>
                  <a:schemeClr val="bg1"/>
                </a:solidFill>
              </a:rPr>
              <a:t>Kuasi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Reorganisasi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52 Mata </a:t>
            </a:r>
            <a:r>
              <a:rPr lang="en-US" sz="1600" dirty="0" err="1">
                <a:solidFill>
                  <a:schemeClr val="bg1"/>
                </a:solidFill>
              </a:rPr>
              <a:t>uang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Pelaporan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PSAK 54 </a:t>
            </a:r>
            <a:r>
              <a:rPr lang="en-US" sz="1600" dirty="0" err="1">
                <a:solidFill>
                  <a:schemeClr val="bg1"/>
                </a:solidFill>
              </a:rPr>
              <a:t>Akuntansi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Restrukturisasi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Utang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Piutang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Bermasalah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Cross 4"/>
          <p:cNvSpPr/>
          <p:nvPr/>
        </p:nvSpPr>
        <p:spPr>
          <a:xfrm rot="19056199">
            <a:off x="1426940" y="1160922"/>
            <a:ext cx="5145721" cy="5554406"/>
          </a:xfrm>
          <a:prstGeom prst="plus">
            <a:avLst>
              <a:gd name="adj" fmla="val 4474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CB73924B-3AA5-499D-81C1-21736616B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13</a:t>
            </a:fld>
            <a:endParaRPr lang="en-US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35519CE-1282-48E4-AD77-09F1CEA8FFD9}"/>
              </a:ext>
            </a:extLst>
          </p:cNvPr>
          <p:cNvSpPr/>
          <p:nvPr/>
        </p:nvSpPr>
        <p:spPr>
          <a:xfrm rot="19158427">
            <a:off x="2369274" y="3880746"/>
            <a:ext cx="2911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JANGAN DIGUNAKAN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035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SAK ETAP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446247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SAK ETAP:  </a:t>
            </a:r>
            <a:r>
              <a:rPr lang="en-US" sz="2400" dirty="0" err="1"/>
              <a:t>Standar</a:t>
            </a:r>
            <a:r>
              <a:rPr lang="en-US" sz="2400" dirty="0"/>
              <a:t> </a:t>
            </a:r>
            <a:r>
              <a:rPr lang="en-US" sz="2400" dirty="0" err="1"/>
              <a:t>akuntansi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akuntabilitas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</a:t>
            </a:r>
          </a:p>
          <a:p>
            <a:r>
              <a:rPr lang="id-ID" sz="2400" dirty="0"/>
              <a:t>PSAK yang disederhanakan:</a:t>
            </a:r>
          </a:p>
          <a:p>
            <a:pPr lvl="1"/>
            <a:r>
              <a:rPr lang="id-ID" sz="2400" dirty="0"/>
              <a:t>Pilihan pada alternatif standar yang lebih sederhana</a:t>
            </a:r>
          </a:p>
          <a:p>
            <a:pPr lvl="1"/>
            <a:r>
              <a:rPr lang="id-ID" sz="2400" dirty="0"/>
              <a:t>Penyederhaaan pengakuan dan pengukuran</a:t>
            </a:r>
          </a:p>
          <a:p>
            <a:pPr lvl="1"/>
            <a:r>
              <a:rPr lang="id-ID" sz="2400" dirty="0"/>
              <a:t>Mengurangi pengungkapan</a:t>
            </a:r>
          </a:p>
          <a:p>
            <a:pPr lvl="1"/>
            <a:r>
              <a:rPr lang="id-ID" sz="2400" dirty="0"/>
              <a:t>Penyederhanaan</a:t>
            </a:r>
          </a:p>
          <a:p>
            <a:pPr>
              <a:buNone/>
            </a:pPr>
            <a:r>
              <a:rPr lang="it-IT" sz="2400" dirty="0"/>
              <a:t>•</a:t>
            </a:r>
            <a:r>
              <a:rPr lang="id-ID" sz="2400" dirty="0"/>
              <a:t> </a:t>
            </a:r>
            <a:r>
              <a:rPr lang="it-IT" sz="2400" dirty="0"/>
              <a:t> Merupakan standar yang berdiri sendiri secara</a:t>
            </a:r>
            <a:r>
              <a:rPr lang="id-ID" sz="2400" dirty="0"/>
              <a:t> keseluruhan (</a:t>
            </a:r>
            <a:r>
              <a:rPr lang="id-ID" sz="2400" i="1" dirty="0"/>
              <a:t>stand alone)</a:t>
            </a:r>
            <a:r>
              <a:rPr lang="id-ID" sz="2400" dirty="0"/>
              <a:t> 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655ABD23-DF92-4E4A-8FA0-64F7BACD3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14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60647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48378"/>
          </a:xfrm>
          <a:ln/>
        </p:spPr>
        <p:txBody>
          <a:bodyPr>
            <a:noAutofit/>
          </a:bodyPr>
          <a:lstStyle/>
          <a:p>
            <a:r>
              <a:rPr lang="id-ID" sz="3600" b="1" dirty="0"/>
              <a:t>Manfaat SAK ETAP</a:t>
            </a:r>
            <a:endParaRPr lang="en-US" sz="3600" b="1" dirty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8150" y="1524000"/>
            <a:ext cx="8233172" cy="5016605"/>
          </a:xfrm>
          <a:ln/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D</a:t>
            </a:r>
            <a:r>
              <a:rPr lang="id-ID" dirty="0"/>
              <a:t>engan adanya SAK ETAP, perusahaan kecil, menengah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id-ID" dirty="0"/>
              <a:t> mampu untuk</a:t>
            </a:r>
          </a:p>
          <a:p>
            <a:pPr lvl="1">
              <a:spcBef>
                <a:spcPts val="600"/>
              </a:spcBef>
            </a:pPr>
            <a:r>
              <a:rPr lang="id-ID" sz="2000" dirty="0"/>
              <a:t>menyusun laporan keuangannya sendiri,</a:t>
            </a:r>
          </a:p>
          <a:p>
            <a:pPr lvl="1">
              <a:spcBef>
                <a:spcPts val="600"/>
              </a:spcBef>
            </a:pPr>
            <a:r>
              <a:rPr lang="id-ID" sz="2000" dirty="0"/>
              <a:t>dapat diaudit dan mendapatkan opini audit,</a:t>
            </a:r>
          </a:p>
          <a:p>
            <a:pPr>
              <a:spcBef>
                <a:spcPts val="600"/>
              </a:spcBef>
              <a:buNone/>
            </a:pPr>
            <a:r>
              <a:rPr lang="id-ID" dirty="0"/>
              <a:t>	sehingga dapat menggunakan laporan keuangannya untuk mendapatkan dana (misalnya dari Bank) untuk pengembangan usaha.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PSAK – IFRS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implementasinya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handal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64A4936F-CFD1-4F85-AB59-308896EB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98025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15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05300866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93" y="3048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Keuangan</a:t>
            </a:r>
            <a:r>
              <a:rPr lang="en-US" sz="3200" b="1" dirty="0"/>
              <a:t> ETAP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724593" y="1676400"/>
          <a:ext cx="7924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B659343-E5DF-425F-9017-8E56F02B8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16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8467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634082"/>
          </a:xfrm>
          <a:ln/>
        </p:spPr>
        <p:txBody>
          <a:bodyPr anchor="ctr">
            <a:normAutofit fontScale="90000"/>
          </a:bodyPr>
          <a:lstStyle/>
          <a:p>
            <a:r>
              <a:rPr lang="id-ID" dirty="0"/>
              <a:t>ISI SAK ETAP</a:t>
            </a:r>
            <a:r>
              <a:rPr lang="en-US" dirty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2B155BA5-3BE3-4C1B-BAA5-DBDAC7D6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17</a:t>
            </a:fld>
            <a:endParaRPr lang="en-US" sz="18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AEEDA62B-9C2B-44C5-8BD8-0C83B7F2694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920" y="1083564"/>
          <a:ext cx="9121080" cy="5495544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301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30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56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648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924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500" dirty="0"/>
                        <a:t>BAB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500" dirty="0"/>
                        <a:t>ISI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500" dirty="0"/>
                        <a:t>BAB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500" dirty="0"/>
                        <a:t>ISI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Ruang Lingkup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16</a:t>
                      </a:r>
                      <a:r>
                        <a:rPr lang="en-US" sz="1500" dirty="0"/>
                        <a:t> 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Aset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Tak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Berwujud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Konsep dan Prinsip Pervasive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17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Sewan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3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Penyajian Laporan Keuangan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18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Kewajiban Diestimasi</a:t>
                      </a:r>
                      <a:r>
                        <a:rPr lang="id-ID" sz="1500" baseline="0" dirty="0"/>
                        <a:t> dan Kontijensi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4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Neraca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19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Ekuitas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5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Laporan Laba</a:t>
                      </a:r>
                      <a:r>
                        <a:rPr lang="id-ID" sz="1500" baseline="0" dirty="0"/>
                        <a:t> Rugi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20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Pendapatan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6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Laporan Perubahan Ekuitas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21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Biaya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Pinjaman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7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Laporan Arus Kas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22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Penurunan</a:t>
                      </a:r>
                      <a:r>
                        <a:rPr lang="en-US" sz="1500" dirty="0"/>
                        <a:t> Nilai </a:t>
                      </a:r>
                      <a:r>
                        <a:rPr lang="en-US" sz="1500" dirty="0" err="1"/>
                        <a:t>Aset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8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Catatan</a:t>
                      </a:r>
                      <a:r>
                        <a:rPr lang="id-ID" sz="1500" baseline="0" dirty="0"/>
                        <a:t> atas Laporan Keuangan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23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Imbalan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Kerja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9072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9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500" dirty="0"/>
                        <a:t>Kebijakan Akuntansi, Perubahan Kebijakan Akuntansi  dan Koreksi Kesalahan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24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Pajak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Penghasilan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10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Investasi pada Efek Tertentu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25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/>
                        <a:t>Mata </a:t>
                      </a:r>
                      <a:r>
                        <a:rPr lang="en-US" sz="1500" dirty="0" err="1"/>
                        <a:t>Uang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Pelaporan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11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Persediaan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26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Transaksi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dalam</a:t>
                      </a:r>
                      <a:r>
                        <a:rPr lang="en-US" sz="1500" dirty="0"/>
                        <a:t> Mata </a:t>
                      </a:r>
                      <a:r>
                        <a:rPr lang="en-US" sz="1500" dirty="0" err="1"/>
                        <a:t>Uang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Asing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9072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12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Investasi pada Entitas Asosiasi</a:t>
                      </a:r>
                      <a:r>
                        <a:rPr lang="id-ID" sz="1500" baseline="0" dirty="0"/>
                        <a:t> dan Entitas Anak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27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Peristiwa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setelah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Tanggal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Akhir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Pelaporan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39072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13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Investasi pada</a:t>
                      </a:r>
                      <a:r>
                        <a:rPr lang="id-ID" sz="1500" baseline="0" dirty="0"/>
                        <a:t> Joint Venture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28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Pengungkapan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Pihak-Pihak</a:t>
                      </a:r>
                      <a:r>
                        <a:rPr lang="en-US" sz="1500" dirty="0"/>
                        <a:t> yang </a:t>
                      </a:r>
                      <a:r>
                        <a:rPr lang="en-US" sz="1500" dirty="0" err="1"/>
                        <a:t>Mempunyai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Hubungan</a:t>
                      </a:r>
                      <a:r>
                        <a:rPr lang="en-US" sz="1500" dirty="0"/>
                        <a:t> Istimewa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14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Properti Investasi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29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Ketentuan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Transisi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15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Aset Tetap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30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en-US" sz="1500" dirty="0" err="1"/>
                        <a:t>Tanggal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Efektif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6000"/>
                        </a:lnSpc>
                      </a:pPr>
                      <a:r>
                        <a:rPr lang="id-ID" sz="1500" dirty="0"/>
                        <a:t>Daftar Istilah</a:t>
                      </a:r>
                      <a:endParaRPr lang="id-ID" sz="15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9826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/>
          <a:lstStyle/>
          <a:p>
            <a:r>
              <a:rPr lang="en-GB" altLang="en-US" sz="2800" b="1" cap="all" dirty="0" err="1"/>
              <a:t>Ruang</a:t>
            </a:r>
            <a:r>
              <a:rPr lang="en-GB" altLang="en-US" sz="2800" b="1" cap="all" dirty="0"/>
              <a:t> </a:t>
            </a:r>
            <a:r>
              <a:rPr lang="en-GB" altLang="en-US" sz="2800" b="1" cap="all" dirty="0" err="1"/>
              <a:t>Lingkup</a:t>
            </a:r>
            <a:endParaRPr lang="en-GB" altLang="en-US" sz="2800" b="1" cap="all" dirty="0"/>
          </a:p>
        </p:txBody>
      </p:sp>
      <p:sp>
        <p:nvSpPr>
          <p:cNvPr id="4" name="Oval 3"/>
          <p:cNvSpPr/>
          <p:nvPr/>
        </p:nvSpPr>
        <p:spPr>
          <a:xfrm>
            <a:off x="0" y="6477000"/>
            <a:ext cx="762000" cy="381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2D5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3300"/>
                </a:solidFill>
              </a:rPr>
              <a:t>1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xmlns="" id="{1D6BD055-BF47-4CA8-B551-DDC2AE0DA85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57200" y="1524000"/>
          <a:ext cx="80772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0502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/>
          <a:lstStyle/>
          <a:p>
            <a:r>
              <a:rPr lang="en-GB" altLang="en-US" sz="2800" b="1" dirty="0"/>
              <a:t>RUANG LINGKUP SAK EMKM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94ED384B-6E5A-4FFD-8D9A-5C34DD900E8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57200" y="1341437"/>
          <a:ext cx="83820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887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381000"/>
            <a:ext cx="8229600" cy="548378"/>
          </a:xfrm>
        </p:spPr>
        <p:txBody>
          <a:bodyPr>
            <a:noAutofit/>
          </a:bodyPr>
          <a:lstStyle/>
          <a:p>
            <a:r>
              <a:rPr lang="id-ID" sz="3200" b="1" dirty="0"/>
              <a:t>Sejarah Standar Akuntansi</a:t>
            </a:r>
          </a:p>
        </p:txBody>
      </p:sp>
      <p:graphicFrame>
        <p:nvGraphicFramePr>
          <p:cNvPr id="15" name="Content Placeholder 4">
            <a:extLst>
              <a:ext uri="{FF2B5EF4-FFF2-40B4-BE49-F238E27FC236}">
                <a16:creationId xmlns:a16="http://schemas.microsoft.com/office/drawing/2014/main" xmlns="" id="{6C921716-5C77-42E8-8BA0-B32B56249AC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6200" y="1799184"/>
          <a:ext cx="8229600" cy="4218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7E269F0-B958-464A-9B00-02E11D398CA5}"/>
              </a:ext>
            </a:extLst>
          </p:cNvPr>
          <p:cNvSpPr/>
          <p:nvPr/>
        </p:nvSpPr>
        <p:spPr>
          <a:xfrm>
            <a:off x="2102768" y="3102531"/>
            <a:ext cx="2088232" cy="106182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 Desember 2008 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Komitmen mendukung IFRS sebagai standar akuntansi keuangan global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0A382D4-831B-4BAF-90EE-CFEA65A35791}"/>
              </a:ext>
            </a:extLst>
          </p:cNvPr>
          <p:cNvSpPr/>
          <p:nvPr/>
        </p:nvSpPr>
        <p:spPr>
          <a:xfrm>
            <a:off x="7239000" y="1524000"/>
            <a:ext cx="1438275" cy="535531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Efektif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Januari 2015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DFE2F8A-A256-46D4-A3AA-84B01B74B13C}"/>
              </a:ext>
            </a:extLst>
          </p:cNvPr>
          <p:cNvSpPr/>
          <p:nvPr/>
        </p:nvSpPr>
        <p:spPr>
          <a:xfrm>
            <a:off x="2478685" y="5798403"/>
            <a:ext cx="2169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Adopsi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IAS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PSAK 1994 –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DAFD986-9A98-4C0E-B073-5EB6D12BE6B9}"/>
              </a:ext>
            </a:extLst>
          </p:cNvPr>
          <p:cNvSpPr/>
          <p:nvPr/>
        </p:nvSpPr>
        <p:spPr>
          <a:xfrm>
            <a:off x="7239000" y="5748536"/>
            <a:ext cx="1572767" cy="535531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Efektif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prstClr val="black"/>
                </a:solidFill>
                <a:latin typeface="Calibri"/>
              </a:rPr>
              <a:t>1 </a:t>
            </a:r>
            <a:r>
              <a:rPr lang="en-US" sz="1600" b="1" kern="0" dirty="0" err="1">
                <a:solidFill>
                  <a:prstClr val="black"/>
                </a:solidFill>
                <a:latin typeface="Calibri"/>
              </a:rPr>
              <a:t>Januari</a:t>
            </a:r>
            <a:r>
              <a:rPr lang="en-US" sz="1600" b="1" kern="0" dirty="0">
                <a:solidFill>
                  <a:prstClr val="black"/>
                </a:solidFill>
                <a:latin typeface="Calibri"/>
              </a:rPr>
              <a:t> 2020</a:t>
            </a:r>
            <a:endParaRPr kumimoji="0" lang="id-ID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xmlns="" id="{5B0EC901-9040-4007-B852-D358EC4F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2</a:t>
            </a:fld>
            <a:endParaRPr 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B06BC5C-DBDE-4DC3-A8BF-149948129A27}"/>
              </a:ext>
            </a:extLst>
          </p:cNvPr>
          <p:cNvSpPr/>
          <p:nvPr/>
        </p:nvSpPr>
        <p:spPr>
          <a:xfrm>
            <a:off x="4420482" y="1524000"/>
            <a:ext cx="1438275" cy="5355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Efektif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Januari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2012</a:t>
            </a:r>
            <a:endParaRPr kumimoji="0" lang="id-ID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329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93" y="3048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Keuangan</a:t>
            </a:r>
            <a:r>
              <a:rPr lang="en-US" sz="3200" b="1" dirty="0"/>
              <a:t> EMKM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914400" y="1752600"/>
          <a:ext cx="7239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9847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/>
          <a:lstStyle/>
          <a:p>
            <a:r>
              <a:rPr lang="en-GB" altLang="en-US" sz="2800" b="1" cap="all" dirty="0"/>
              <a:t>Isi Pengaturan</a:t>
            </a: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304800" y="1371600"/>
          <a:ext cx="8763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068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-1031875" y="2360613"/>
            <a:ext cx="184150" cy="283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2895600" y="4495800"/>
            <a:ext cx="304800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Pernyataan Standar Akuntansi Keuangan (PSAK)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1752600" y="4495800"/>
            <a:ext cx="990600" cy="11337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Tingkat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1066800" y="158750"/>
            <a:ext cx="7315200" cy="527050"/>
          </a:xfrm>
          <a:prstGeom prst="rect">
            <a:avLst/>
          </a:prstGeom>
          <a:solidFill>
            <a:srgbClr val="005B88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 marL="109538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Hirarki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 GAAP</a:t>
            </a:r>
            <a:r>
              <a:rPr kumimoji="0" lang="id-ID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 (PABU) menurut PSAK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0" y="6443246"/>
            <a:ext cx="1447800" cy="338554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92150" marR="0" lvl="0" indent="-6921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Ref: PSAK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5943600" y="4495800"/>
            <a:ext cx="3106882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Pernyataan Standar Akuntansi Keuangan (PSAK)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2895600" y="5638800"/>
            <a:ext cx="6172200" cy="6858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Kerangka Dasar Penyusunan dan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Penyajian Laporan Keuangan (KDPPLK)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228600" y="5638800"/>
            <a:ext cx="2514600" cy="6858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Landasan Konseptual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752600" y="3362077"/>
            <a:ext cx="9906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Tingkat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1752600" y="2209800"/>
            <a:ext cx="990600" cy="1133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Tingkat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228600" y="2209800"/>
            <a:ext cx="1524000" cy="342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Landasan Operasional atau Landasan Praktik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895600" y="3352800"/>
            <a:ext cx="16764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SAK Internasional atau Negara lain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572000" y="3352800"/>
            <a:ext cx="9906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Buletin Teknis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5562600" y="3352800"/>
            <a:ext cx="18288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Peraturan Pemerintah untuk Industri (Regulasi)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7391399" y="3352800"/>
            <a:ext cx="1676401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Pedoman dan Praktik Akuntansi Industri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2895600" y="2209800"/>
            <a:ext cx="2819400" cy="1133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Praktik, Konvensi dan Kebiasaan Pelaporan yang Sehat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5715000" y="2209800"/>
            <a:ext cx="3352800" cy="1133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Buku Teks/Ajar, Simpulan Riset, Artikel, Pendapat Ahli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9" name="Isosceles Triangle 28"/>
          <p:cNvSpPr/>
          <p:nvPr/>
        </p:nvSpPr>
        <p:spPr bwMode="auto">
          <a:xfrm>
            <a:off x="2895600" y="1143000"/>
            <a:ext cx="6172200" cy="1066800"/>
          </a:xfrm>
          <a:prstGeom prst="triangle">
            <a:avLst>
              <a:gd name="adj" fmla="val 50000"/>
            </a:avLst>
          </a:prstGeom>
          <a:solidFill>
            <a:srgbClr val="CC99FF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Rerangka Prinsip Akuntansi Konvensional yg Berlaku Umum</a:t>
            </a:r>
          </a:p>
        </p:txBody>
      </p:sp>
    </p:spTree>
    <p:extLst>
      <p:ext uri="{BB962C8B-B14F-4D97-AF65-F5344CB8AC3E}">
        <p14:creationId xmlns:p14="http://schemas.microsoft.com/office/powerpoint/2010/main" val="120991688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-1031875" y="2360613"/>
            <a:ext cx="184150" cy="283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2895600" y="3810000"/>
            <a:ext cx="304800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PSAK dan ISAK Syarian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1752600" y="3810000"/>
            <a:ext cx="990600" cy="11337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Tingkat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0" y="82550"/>
            <a:ext cx="5181600" cy="527050"/>
          </a:xfrm>
          <a:prstGeom prst="rect">
            <a:avLst/>
          </a:prstGeom>
          <a:solidFill>
            <a:srgbClr val="005B88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 marL="109538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Hirarki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 GAAP</a:t>
            </a:r>
            <a:r>
              <a:rPr kumimoji="0" lang="id-ID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 (PABU) Syariah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0" y="6443246"/>
            <a:ext cx="1447800" cy="338554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92150" marR="0" lvl="0" indent="-6921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Ref: PSAK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5943600" y="3810000"/>
            <a:ext cx="3106882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PSAK dan ISAK Umum yang sesuai Syariah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2895600" y="4953000"/>
            <a:ext cx="6172200" cy="5334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Kerangka Dasar Penyusunan dan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Penyajian Laporan Keuangan Syariah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228600" y="4953000"/>
            <a:ext cx="2514600" cy="5334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Landasan Konseptual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752600" y="2676277"/>
            <a:ext cx="9906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Tingkat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1752600" y="1524000"/>
            <a:ext cx="990600" cy="1133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Tingkat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228600" y="1524000"/>
            <a:ext cx="1524000" cy="342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Landasan Operasional atau Landasan Praktik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895600" y="2667000"/>
            <a:ext cx="19812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SAK Internasional atau Negara lain yg sesuai Syariah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876800" y="2667000"/>
            <a:ext cx="9144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Buletin Teknis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5791200" y="2667000"/>
            <a:ext cx="16764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Peraturan Pemerintah untuk Industri (Regulasi)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7467600" y="2667000"/>
            <a:ext cx="1600200" cy="113372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Pedoman dan Praktik Akuntansi Industri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2895600" y="1524000"/>
            <a:ext cx="2895600" cy="1133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Praktik, Konvensi dan Kebiasaan Pelaporan yang Sehat, sesuai Syariah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5791200" y="1524000"/>
            <a:ext cx="3276600" cy="1133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Buku Teks/Ajar, Simpulan Riset, Artikel, Pendapat Ahli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9" name="Isosceles Triangle 28"/>
          <p:cNvSpPr/>
          <p:nvPr/>
        </p:nvSpPr>
        <p:spPr bwMode="auto">
          <a:xfrm>
            <a:off x="2895600" y="457200"/>
            <a:ext cx="6172200" cy="1066800"/>
          </a:xfrm>
          <a:prstGeom prst="triangle">
            <a:avLst>
              <a:gd name="adj" fmla="val 50000"/>
            </a:avLst>
          </a:prstGeom>
          <a:solidFill>
            <a:srgbClr val="CC99FF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Rerangka Prinsip Akuntansi Syariahyg Berlaku Umum</a:t>
            </a:r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auto">
          <a:xfrm>
            <a:off x="2895600" y="5486400"/>
            <a:ext cx="6172200" cy="304800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Fatwa Syariah yang berlaku umum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228600" y="5486400"/>
            <a:ext cx="2514600" cy="914400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Landasan Konseptual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2895600" y="5791200"/>
            <a:ext cx="6172200" cy="304800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Al HADIST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3" name="Rectangle 14"/>
          <p:cNvSpPr>
            <a:spLocks noChangeArrowheads="1"/>
          </p:cNvSpPr>
          <p:nvPr/>
        </p:nvSpPr>
        <p:spPr bwMode="auto">
          <a:xfrm>
            <a:off x="2895600" y="6096000"/>
            <a:ext cx="6172200" cy="304800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AL QUR’AN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671094"/>
      </p:ext>
    </p:extLst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78363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err="1"/>
              <a:t>Standar</a:t>
            </a:r>
            <a:r>
              <a:rPr lang="en-US" sz="2200" dirty="0"/>
              <a:t>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menyusun</a:t>
            </a:r>
            <a:r>
              <a:rPr lang="en-US" sz="2200" dirty="0"/>
              <a:t> </a:t>
            </a:r>
            <a:r>
              <a:rPr lang="en-US" sz="2200" dirty="0" err="1"/>
              <a:t>laporan</a:t>
            </a:r>
            <a:r>
              <a:rPr lang="en-US" sz="2200" dirty="0"/>
              <a:t> </a:t>
            </a:r>
            <a:r>
              <a:rPr lang="en-US" sz="2200" dirty="0" err="1"/>
              <a:t>keuangan</a:t>
            </a:r>
            <a:r>
              <a:rPr lang="en-US" sz="2200" dirty="0"/>
              <a:t>:</a:t>
            </a:r>
          </a:p>
          <a:p>
            <a:pPr lvl="1"/>
            <a:r>
              <a:rPr lang="en-US" sz="2200" dirty="0" err="1"/>
              <a:t>Pemerintah</a:t>
            </a:r>
            <a:r>
              <a:rPr lang="en-US" sz="2200" dirty="0"/>
              <a:t> Pusat – </a:t>
            </a:r>
            <a:r>
              <a:rPr lang="en-US" sz="2200" dirty="0" err="1"/>
              <a:t>termasuk</a:t>
            </a:r>
            <a:r>
              <a:rPr lang="en-US" sz="2200" dirty="0"/>
              <a:t> LK Kementerian Lembaga</a:t>
            </a:r>
          </a:p>
          <a:p>
            <a:pPr lvl="1"/>
            <a:r>
              <a:rPr lang="en-US" sz="2200" dirty="0" err="1"/>
              <a:t>Pemerintah</a:t>
            </a:r>
            <a:r>
              <a:rPr lang="en-US" sz="2200" dirty="0"/>
              <a:t> Daerah – </a:t>
            </a:r>
            <a:r>
              <a:rPr lang="en-US" sz="2200" dirty="0" err="1"/>
              <a:t>Provinsi</a:t>
            </a:r>
            <a:r>
              <a:rPr lang="en-US" sz="2200" dirty="0"/>
              <a:t>, </a:t>
            </a:r>
            <a:r>
              <a:rPr lang="en-US" sz="2200" dirty="0" err="1"/>
              <a:t>Kabupatan</a:t>
            </a:r>
            <a:r>
              <a:rPr lang="en-US" sz="2200" dirty="0"/>
              <a:t>, Kota</a:t>
            </a:r>
          </a:p>
          <a:p>
            <a:pPr lvl="1"/>
            <a:r>
              <a:rPr lang="en-US" sz="2200" dirty="0" err="1"/>
              <a:t>Badan</a:t>
            </a:r>
            <a:r>
              <a:rPr lang="en-US" sz="2200" dirty="0"/>
              <a:t> </a:t>
            </a:r>
            <a:r>
              <a:rPr lang="en-US" sz="2200" dirty="0" err="1"/>
              <a:t>Layanan</a:t>
            </a:r>
            <a:r>
              <a:rPr lang="en-US" sz="2200" dirty="0"/>
              <a:t> </a:t>
            </a:r>
            <a:r>
              <a:rPr lang="en-US" sz="2200" dirty="0" err="1"/>
              <a:t>Umum</a:t>
            </a:r>
            <a:r>
              <a:rPr lang="en-US" sz="2200" dirty="0"/>
              <a:t> </a:t>
            </a:r>
          </a:p>
          <a:p>
            <a:r>
              <a:rPr lang="en-US" sz="2200" dirty="0" err="1"/>
              <a:t>Berbentuk</a:t>
            </a:r>
            <a:r>
              <a:rPr lang="en-US" sz="2200" dirty="0"/>
              <a:t> </a:t>
            </a:r>
            <a:r>
              <a:rPr lang="en-US" sz="2200" dirty="0" err="1"/>
              <a:t>Regulasi</a:t>
            </a:r>
            <a:r>
              <a:rPr lang="en-US" sz="2200" dirty="0"/>
              <a:t> </a:t>
            </a:r>
            <a:r>
              <a:rPr lang="en-US" sz="2200" dirty="0" err="1"/>
              <a:t>Pemerintah</a:t>
            </a:r>
            <a:r>
              <a:rPr lang="en-US" sz="2200" dirty="0"/>
              <a:t> – PP No 71 </a:t>
            </a:r>
            <a:r>
              <a:rPr lang="en-US" sz="2200" dirty="0" err="1"/>
              <a:t>tahun</a:t>
            </a:r>
            <a:r>
              <a:rPr lang="en-US" sz="2200" dirty="0"/>
              <a:t> 2010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Peraturan</a:t>
            </a:r>
            <a:r>
              <a:rPr lang="en-US" sz="2200" dirty="0"/>
              <a:t> Menteri </a:t>
            </a:r>
            <a:r>
              <a:rPr lang="en-US" sz="2200" dirty="0" err="1"/>
              <a:t>Keuangan</a:t>
            </a:r>
            <a:r>
              <a:rPr lang="en-US" sz="2200" dirty="0"/>
              <a:t> (PMK)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tambahan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Revisi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Standar</a:t>
            </a:r>
            <a:r>
              <a:rPr lang="en-US" sz="2200" dirty="0"/>
              <a:t> </a:t>
            </a:r>
            <a:r>
              <a:rPr lang="en-US" sz="2200" dirty="0" err="1"/>
              <a:t>dikembangkan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praktik</a:t>
            </a:r>
            <a:r>
              <a:rPr lang="en-US" sz="2200" dirty="0"/>
              <a:t> </a:t>
            </a:r>
            <a:r>
              <a:rPr lang="en-US" sz="2200" dirty="0" err="1"/>
              <a:t>akuntansi</a:t>
            </a:r>
            <a:r>
              <a:rPr lang="en-US" sz="2200" dirty="0"/>
              <a:t> </a:t>
            </a:r>
            <a:r>
              <a:rPr lang="en-US" sz="2200" dirty="0" err="1"/>
              <a:t>pemerintah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berlaku</a:t>
            </a:r>
            <a:r>
              <a:rPr lang="en-US" sz="2200" dirty="0"/>
              <a:t> </a:t>
            </a:r>
            <a:r>
              <a:rPr lang="en-US" sz="2200" dirty="0" err="1"/>
              <a:t>secara</a:t>
            </a:r>
            <a:r>
              <a:rPr lang="en-US" sz="2200" dirty="0"/>
              <a:t> international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ketentuan</a:t>
            </a:r>
            <a:r>
              <a:rPr lang="en-US" sz="2200" dirty="0"/>
              <a:t> </a:t>
            </a:r>
            <a:r>
              <a:rPr lang="en-US" sz="2200" dirty="0" err="1"/>
              <a:t>perundang-undangan</a:t>
            </a:r>
            <a:r>
              <a:rPr lang="en-US" sz="2200" dirty="0"/>
              <a:t> yang </a:t>
            </a:r>
            <a:r>
              <a:rPr lang="en-US" sz="2200" dirty="0" err="1"/>
              <a:t>berlaku</a:t>
            </a:r>
            <a:r>
              <a:rPr lang="en-US" sz="2200" dirty="0"/>
              <a:t> di Indonesia.</a:t>
            </a:r>
          </a:p>
          <a:p>
            <a:r>
              <a:rPr lang="en-US" sz="2200" dirty="0" err="1"/>
              <a:t>Acuan</a:t>
            </a:r>
            <a:r>
              <a:rPr lang="en-US" sz="2200" dirty="0"/>
              <a:t> </a:t>
            </a:r>
            <a:r>
              <a:rPr lang="en-US" sz="2200" dirty="0" err="1"/>
              <a:t>standar</a:t>
            </a:r>
            <a:r>
              <a:rPr lang="en-US" sz="2200" dirty="0"/>
              <a:t> </a:t>
            </a:r>
            <a:r>
              <a:rPr lang="en-US" sz="2200" dirty="0" err="1"/>
              <a:t>internasional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akuntansi</a:t>
            </a:r>
            <a:r>
              <a:rPr lang="en-US" sz="2200" dirty="0"/>
              <a:t> </a:t>
            </a:r>
            <a:r>
              <a:rPr lang="en-US" sz="2200" dirty="0" err="1"/>
              <a:t>sektor</a:t>
            </a:r>
            <a:r>
              <a:rPr lang="en-US" sz="2200" dirty="0"/>
              <a:t> </a:t>
            </a:r>
            <a:r>
              <a:rPr lang="en-US" sz="2200" dirty="0" err="1"/>
              <a:t>publik</a:t>
            </a:r>
            <a:r>
              <a:rPr lang="en-US" sz="2200" dirty="0"/>
              <a:t> </a:t>
            </a:r>
            <a:r>
              <a:rPr lang="en-US" sz="2200" dirty="0" err="1"/>
              <a:t>menggunakan</a:t>
            </a:r>
            <a:r>
              <a:rPr lang="en-US" sz="2200" dirty="0"/>
              <a:t> </a:t>
            </a:r>
            <a:r>
              <a:rPr lang="en-US" sz="2200" i="1" dirty="0"/>
              <a:t>International Public Sector Accounting Standard </a:t>
            </a:r>
            <a:r>
              <a:rPr lang="en-US" sz="2200" dirty="0"/>
              <a:t>(IPSAS)</a:t>
            </a:r>
          </a:p>
          <a:p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entitas</a:t>
            </a:r>
            <a:r>
              <a:rPr lang="en-US" sz="2200" dirty="0"/>
              <a:t> </a:t>
            </a:r>
            <a:r>
              <a:rPr lang="en-US" sz="2200" dirty="0" err="1"/>
              <a:t>sektor</a:t>
            </a:r>
            <a:r>
              <a:rPr lang="en-US" sz="2200" dirty="0"/>
              <a:t> </a:t>
            </a:r>
            <a:r>
              <a:rPr lang="en-US" sz="2200" dirty="0" err="1"/>
              <a:t>publik</a:t>
            </a:r>
            <a:r>
              <a:rPr lang="en-US" sz="2200" dirty="0"/>
              <a:t> (</a:t>
            </a:r>
            <a:r>
              <a:rPr lang="en-US" sz="2200" dirty="0" err="1"/>
              <a:t>yayasan</a:t>
            </a:r>
            <a:r>
              <a:rPr lang="en-US" sz="2200" dirty="0"/>
              <a:t>, Lembaga </a:t>
            </a:r>
            <a:r>
              <a:rPr lang="en-US" sz="2200" dirty="0" err="1"/>
              <a:t>kemasyarakatan</a:t>
            </a:r>
            <a:r>
              <a:rPr lang="en-US" sz="2200" dirty="0"/>
              <a:t>) non </a:t>
            </a:r>
            <a:r>
              <a:rPr lang="en-US" sz="2200" dirty="0" err="1"/>
              <a:t>pemerintah</a:t>
            </a:r>
            <a:r>
              <a:rPr lang="en-US" sz="2200" dirty="0"/>
              <a:t> </a:t>
            </a:r>
            <a:r>
              <a:rPr lang="en-US" sz="2200" dirty="0" err="1"/>
              <a:t>menggunakan</a:t>
            </a:r>
            <a:r>
              <a:rPr lang="en-US" sz="2200" dirty="0"/>
              <a:t> PSAK 45 </a:t>
            </a:r>
            <a:r>
              <a:rPr lang="en-US" sz="2200" dirty="0" err="1"/>
              <a:t>Akuntansi</a:t>
            </a:r>
            <a:r>
              <a:rPr lang="en-US" sz="2200" dirty="0"/>
              <a:t> </a:t>
            </a:r>
            <a:r>
              <a:rPr lang="en-US" sz="2200" dirty="0" err="1"/>
              <a:t>Organisasi</a:t>
            </a:r>
            <a:r>
              <a:rPr lang="en-US" sz="2200" dirty="0"/>
              <a:t> Nir </a:t>
            </a:r>
            <a:r>
              <a:rPr lang="en-US" sz="2200" dirty="0" err="1"/>
              <a:t>Laba</a:t>
            </a:r>
            <a:endParaRPr lang="en-US" sz="22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0334CE48-E3DB-40B5-9EC3-8C7EAE5DF06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572528" y="6477001"/>
            <a:ext cx="571472" cy="380999"/>
          </a:xfrm>
          <a:prstGeom prst="rect">
            <a:avLst/>
          </a:prstGeo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24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67220246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id-ID" sz="3200" b="1" dirty="0"/>
              <a:t>STRUKTUR SAP BERBASIS AKRUAL</a:t>
            </a:r>
            <a:r>
              <a:rPr lang="id-ID" sz="1800" b="1" dirty="0"/>
              <a:t/>
            </a:r>
            <a:br>
              <a:rPr lang="id-ID" sz="1800" b="1" dirty="0"/>
            </a:br>
            <a:r>
              <a:rPr lang="en-US" sz="1400" b="1" dirty="0"/>
              <a:t>(LAMPIRAN I</a:t>
            </a:r>
            <a:r>
              <a:rPr lang="id-ID" sz="1400" b="1" dirty="0"/>
              <a:t> &amp; II</a:t>
            </a:r>
            <a:r>
              <a:rPr lang="en-US" sz="1400" b="1" dirty="0"/>
              <a:t>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0" y="1302436"/>
          <a:ext cx="9144000" cy="60584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941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15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346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1169">
                <a:tc>
                  <a:txBody>
                    <a:bodyPr/>
                    <a:lstStyle/>
                    <a:p>
                      <a:r>
                        <a:rPr lang="id-ID" sz="1600" dirty="0"/>
                        <a:t>PSAP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BASIS KAS</a:t>
                      </a:r>
                      <a:r>
                        <a:rPr lang="id-ID" sz="1600" baseline="0" dirty="0"/>
                        <a:t> MENUJU AKRUAL </a:t>
                      </a:r>
                      <a:r>
                        <a:rPr lang="id-ID" sz="1600" dirty="0"/>
                        <a:t>(LAMPIRAN II)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BASIS AKRUAL (LAMPIRAN I)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</a:t>
                      </a:r>
                      <a:r>
                        <a:rPr lang="id-ID" sz="1600" baseline="0" dirty="0">
                          <a:effectLst/>
                        </a:rPr>
                        <a:t> </a:t>
                      </a:r>
                      <a:r>
                        <a:rPr lang="id-ID" sz="1600" dirty="0">
                          <a:effectLst/>
                        </a:rPr>
                        <a:t>01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Penyajian Laporan Keuangan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Penyajian Laporan Keuangan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02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Realisasi Anggaran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Realisasi Anggaran Berbasis Kas 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03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Arus Kas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Arus Kas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04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Catatan atas Laporan Keuangan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Catatan atas Laporan Keuangan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05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Persediaan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Persediaan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06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Investasi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Investasi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07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Aset Tetap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Aset Tetap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08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Konstruksi Dalam Pengerjaan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Konstruksi Dalam Pengerjaan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09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Kewajiban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Akuntansi Kewajiban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575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10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Koreksi Kesalahan, Perubahan Kebijakan Akuntansi, dan</a:t>
                      </a:r>
                      <a:r>
                        <a:rPr lang="id-ID" sz="1600" baseline="0" dirty="0">
                          <a:effectLst/>
                        </a:rPr>
                        <a:t> Peristiwa Luar Biasa</a:t>
                      </a:r>
                      <a:endParaRPr lang="id-ID" sz="1600" dirty="0">
                        <a:effectLst/>
                      </a:endParaRP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Koreksi Kesalahan, Perubahan Kebijakan Akuntansi, Perubahan Estimasi Akuntansi dan Operasi yang Tidak Dilanjutkan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11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Keuangan Konsolidasian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Keuangan Konsolidasian</a:t>
                      </a: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PSAP 12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effectLst/>
                        </a:rPr>
                        <a:t> -</a:t>
                      </a: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>
                          <a:effectLst/>
                        </a:rPr>
                        <a:t>Laporan Operasional</a:t>
                      </a:r>
                      <a:endParaRPr lang="id-ID" sz="1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PSAP 13</a:t>
                      </a:r>
                      <a:endParaRPr lang="id-ID" sz="1600" dirty="0">
                        <a:effectLst/>
                      </a:endParaRP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endParaRPr lang="id-ID" sz="1600" dirty="0">
                        <a:effectLst/>
                      </a:endParaRPr>
                    </a:p>
                  </a:txBody>
                  <a:tcPr marL="91439" marR="91439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effectLst/>
                        </a:rPr>
                        <a:t>Akuntansi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baseline="0" dirty="0" err="1">
                          <a:effectLst/>
                        </a:rPr>
                        <a:t>Badan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baseline="0" dirty="0" err="1">
                          <a:effectLst/>
                        </a:rPr>
                        <a:t>Layanan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baseline="0" dirty="0" err="1">
                          <a:effectLst/>
                        </a:rPr>
                        <a:t>Umum</a:t>
                      </a:r>
                      <a:endParaRPr lang="id-ID" sz="1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39" marR="91439" marT="42203" marB="42203"/>
                </a:tc>
                <a:extLst>
                  <a:ext uri="{0D108BD9-81ED-4DB2-BD59-A6C34878D82A}">
                    <a16:rowId xmlns:a16="http://schemas.microsoft.com/office/drawing/2014/main" xmlns="" val="3264413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363898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93" y="3048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Keuangan</a:t>
            </a:r>
            <a:r>
              <a:rPr lang="en-US" sz="3200" b="1" dirty="0"/>
              <a:t> </a:t>
            </a:r>
            <a:r>
              <a:rPr lang="en-US" sz="3200" b="1" dirty="0" err="1"/>
              <a:t>Pemerintahan</a:t>
            </a:r>
            <a:endParaRPr lang="id-ID" sz="32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934489" y="1447800"/>
          <a:ext cx="7714904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061658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685800"/>
          </a:xfrm>
          <a:noFill/>
          <a:ln cap="flat"/>
        </p:spPr>
        <p:txBody>
          <a:bodyPr/>
          <a:lstStyle/>
          <a:p>
            <a:pPr marL="109538">
              <a:defRPr/>
            </a:pPr>
            <a:r>
              <a:rPr lang="en-US" dirty="0" err="1"/>
              <a:t>Informasi</a:t>
            </a:r>
            <a:r>
              <a:rPr lang="en-US" dirty="0"/>
              <a:t> Perusahaan</a:t>
            </a:r>
            <a:endParaRPr lang="en-US" sz="3600" dirty="0">
              <a:latin typeface="Calibri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63E7F620-A320-4C02-BCFF-D7C68E083E30}"/>
              </a:ext>
            </a:extLst>
          </p:cNvPr>
          <p:cNvGraphicFramePr/>
          <p:nvPr>
            <p:extLst/>
          </p:nvPr>
        </p:nvGraphicFramePr>
        <p:xfrm>
          <a:off x="228600" y="14478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F75ADF6-F96D-4657-B9C7-CDEAC7CC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3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9896761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685800"/>
          </a:xfrm>
          <a:noFill/>
          <a:ln cap="flat"/>
        </p:spPr>
        <p:txBody>
          <a:bodyPr/>
          <a:lstStyle/>
          <a:p>
            <a:pPr marL="109538">
              <a:defRPr/>
            </a:pP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id-ID" dirty="0"/>
              <a:t>Keuangan</a:t>
            </a:r>
            <a:endParaRPr lang="en-US" sz="3600" dirty="0">
              <a:latin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533400" y="1524000"/>
          <a:ext cx="8001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E6E1AAC6-D27B-49E3-8300-B6D2900FB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4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1573041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" y="388963"/>
            <a:ext cx="8458200" cy="533400"/>
          </a:xfrm>
        </p:spPr>
        <p:txBody>
          <a:bodyPr>
            <a:noAutofit/>
          </a:bodyPr>
          <a:lstStyle/>
          <a:p>
            <a:r>
              <a:rPr lang="en-US" sz="2800" b="1" dirty="0"/>
              <a:t>Lima</a:t>
            </a:r>
            <a:r>
              <a:rPr lang="id-ID" sz="2800" b="1" dirty="0"/>
              <a:t> </a:t>
            </a:r>
            <a:r>
              <a:rPr lang="en-US" sz="2800" b="1" dirty="0"/>
              <a:t> </a:t>
            </a:r>
            <a:r>
              <a:rPr lang="en-US" sz="2800" b="1" dirty="0" err="1"/>
              <a:t>Pilar</a:t>
            </a:r>
            <a:r>
              <a:rPr lang="en-US" sz="2800" b="1" dirty="0"/>
              <a:t> Standar </a:t>
            </a:r>
            <a:r>
              <a:rPr lang="en-US" sz="2800" b="1" dirty="0" err="1"/>
              <a:t>Akuntansi</a:t>
            </a:r>
            <a:r>
              <a:rPr lang="en-US" sz="2800" b="1" dirty="0"/>
              <a:t> Indonesia</a:t>
            </a:r>
            <a:endParaRPr lang="en-SG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807791" y="4648200"/>
            <a:ext cx="8001001" cy="1537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/>
              <a:t>IFRS </a:t>
            </a:r>
            <a:r>
              <a:rPr lang="en-US" sz="1600" dirty="0" err="1"/>
              <a:t>hanya</a:t>
            </a:r>
            <a:r>
              <a:rPr lang="en-US" sz="1600" dirty="0"/>
              <a:t> </a:t>
            </a:r>
            <a:r>
              <a:rPr lang="en-US" sz="1600" dirty="0" err="1"/>
              <a:t>diadopsi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id-ID" sz="1600" dirty="0"/>
              <a:t>PSAK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diterapkan</a:t>
            </a:r>
            <a:r>
              <a:rPr lang="en-US" sz="1600" dirty="0"/>
              <a:t> </a:t>
            </a:r>
            <a:r>
              <a:rPr lang="en-US" sz="1600" dirty="0" err="1"/>
              <a:t>efektif</a:t>
            </a:r>
            <a:r>
              <a:rPr lang="en-US" sz="1600" dirty="0"/>
              <a:t> </a:t>
            </a:r>
            <a:r>
              <a:rPr lang="id-ID" sz="1600" dirty="0"/>
              <a:t>2012</a:t>
            </a:r>
            <a:r>
              <a:rPr lang="en-US" sz="1600" dirty="0"/>
              <a:t>. Ta</a:t>
            </a:r>
            <a:r>
              <a:rPr lang="id-ID" sz="1600" dirty="0"/>
              <a:t>hun 2013 dilakukan revisi standar dan ditambahkan standar baru 65, 66, 67, 68 </a:t>
            </a:r>
            <a:r>
              <a:rPr lang="en-US" sz="1600" dirty="0"/>
              <a:t>yang </a:t>
            </a:r>
            <a:r>
              <a:rPr lang="id-ID" sz="1600" dirty="0"/>
              <a:t>efektif pada 2015</a:t>
            </a:r>
            <a:r>
              <a:rPr lang="en-US" sz="1600" dirty="0"/>
              <a:t>. </a:t>
            </a:r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 err="1"/>
              <a:t>Pada</a:t>
            </a:r>
            <a:r>
              <a:rPr lang="en-US" sz="1600" dirty="0"/>
              <a:t> 2015 </a:t>
            </a:r>
            <a:r>
              <a:rPr lang="en-US" sz="1600" dirty="0" err="1"/>
              <a:t>dikeluarkan</a:t>
            </a:r>
            <a:r>
              <a:rPr lang="en-US" sz="1600" dirty="0"/>
              <a:t> PSAK 69 </a:t>
            </a:r>
            <a:r>
              <a:rPr lang="en-US" sz="1600" dirty="0" err="1"/>
              <a:t>Agrikultur</a:t>
            </a:r>
            <a:r>
              <a:rPr lang="en-US" sz="1600" dirty="0"/>
              <a:t> (eff 2018)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revisi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standar</a:t>
            </a:r>
            <a:r>
              <a:rPr lang="en-US" sz="1600" dirty="0"/>
              <a:t>.</a:t>
            </a:r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2016 </a:t>
            </a:r>
            <a:r>
              <a:rPr lang="en-US" sz="1600" dirty="0" err="1"/>
              <a:t>dikeluarkan</a:t>
            </a:r>
            <a:r>
              <a:rPr lang="en-US" sz="1600" dirty="0"/>
              <a:t> PSAK 70 (eff 2016) </a:t>
            </a:r>
            <a:r>
              <a:rPr lang="en-US" sz="1600" dirty="0" err="1"/>
              <a:t>dan</a:t>
            </a:r>
            <a:r>
              <a:rPr lang="en-US" sz="1600" dirty="0"/>
              <a:t> PSAK 71 &amp; PSAK 72 (eff 2020). </a:t>
            </a:r>
            <a:r>
              <a:rPr lang="en-US" sz="1600" dirty="0" err="1"/>
              <a:t>Tahun</a:t>
            </a:r>
            <a:r>
              <a:rPr lang="en-US" sz="1600" dirty="0"/>
              <a:t> 2017 PSAK 73 </a:t>
            </a:r>
            <a:r>
              <a:rPr lang="en-US" sz="1600" dirty="0" err="1"/>
              <a:t>efektif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2020.</a:t>
            </a:r>
            <a:endParaRPr lang="id-ID" sz="1600" dirty="0"/>
          </a:p>
          <a:p>
            <a:pPr marL="241300" indent="-241300">
              <a:lnSpc>
                <a:spcPct val="90000"/>
              </a:lnSpc>
              <a:spcBef>
                <a:spcPts val="300"/>
              </a:spcBef>
              <a:buFont typeface="Wingdings" pitchFamily="2" charset="2"/>
              <a:buChar char="§"/>
            </a:pPr>
            <a:r>
              <a:rPr lang="id-ID" sz="1600" dirty="0"/>
              <a:t>SAK ETAP </a:t>
            </a:r>
            <a:r>
              <a:rPr lang="en-US" sz="1600" dirty="0" err="1"/>
              <a:t>dikeluarkan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2010, </a:t>
            </a:r>
            <a:r>
              <a:rPr lang="en-US" sz="1600" dirty="0" err="1"/>
              <a:t>dan</a:t>
            </a:r>
            <a:r>
              <a:rPr lang="en-US" sz="1600" dirty="0"/>
              <a:t> 2016 </a:t>
            </a:r>
            <a:r>
              <a:rPr lang="en-US" sz="1600" dirty="0" err="1"/>
              <a:t>dikeluarkan</a:t>
            </a:r>
            <a:r>
              <a:rPr lang="en-US" sz="1600" dirty="0"/>
              <a:t> SAK EMKM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A16F11DA-C293-4B38-8D63-09F032ADC918}"/>
              </a:ext>
            </a:extLst>
          </p:cNvPr>
          <p:cNvGraphicFramePr/>
          <p:nvPr>
            <p:extLst/>
          </p:nvPr>
        </p:nvGraphicFramePr>
        <p:xfrm>
          <a:off x="-533400" y="1524000"/>
          <a:ext cx="88392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9C7EF88C-D1C5-49FD-9144-155F435E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5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107394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48378"/>
          </a:xfrm>
        </p:spPr>
        <p:txBody>
          <a:bodyPr>
            <a:noAutofit/>
          </a:bodyPr>
          <a:lstStyle/>
          <a:p>
            <a:r>
              <a:rPr lang="id-ID" sz="3600" b="1" dirty="0"/>
              <a:t>Karakteristik IFRS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842" y="1557358"/>
            <a:ext cx="8382000" cy="48006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id-ID" sz="2000" dirty="0"/>
              <a:t>IFRS menggunakan </a:t>
            </a:r>
            <a:r>
              <a:rPr lang="id-ID" sz="2000" b="1" dirty="0">
                <a:solidFill>
                  <a:srgbClr val="FF0000"/>
                </a:solidFill>
              </a:rPr>
              <a:t>“</a:t>
            </a:r>
            <a:r>
              <a:rPr lang="id-ID" sz="2000" b="1" i="1" dirty="0">
                <a:solidFill>
                  <a:srgbClr val="FF0000"/>
                </a:solidFill>
              </a:rPr>
              <a:t>Principles Base “ :</a:t>
            </a:r>
          </a:p>
          <a:p>
            <a:pPr lvl="1">
              <a:spcBef>
                <a:spcPts val="1200"/>
              </a:spcBef>
            </a:pPr>
            <a:r>
              <a:rPr lang="id-ID" sz="1800" dirty="0"/>
              <a:t>Lebih menekankan pada intepreatasi  dan aplikasi  atas standar sehingga harus berfokus pada spirit penerapan prinsip tersebut.</a:t>
            </a:r>
          </a:p>
          <a:p>
            <a:pPr lvl="1">
              <a:spcBef>
                <a:spcPts val="1200"/>
              </a:spcBef>
            </a:pPr>
            <a:r>
              <a:rPr lang="id-ID" sz="1800" dirty="0"/>
              <a:t>Standar membutuhkan penilaian atas sub</a:t>
            </a:r>
            <a:r>
              <a:rPr lang="en-US" sz="1800" dirty="0"/>
              <a:t>s</a:t>
            </a:r>
            <a:r>
              <a:rPr lang="id-ID" sz="1800" dirty="0"/>
              <a:t>tansi transaksi dan evaluasi apaka</a:t>
            </a:r>
            <a:r>
              <a:rPr lang="en-US" sz="1800" dirty="0"/>
              <a:t>h</a:t>
            </a:r>
            <a:r>
              <a:rPr lang="id-ID" sz="1800" dirty="0"/>
              <a:t> presentasi akuntansi mencerminkan realitas ekonomi.</a:t>
            </a:r>
          </a:p>
          <a:p>
            <a:pPr lvl="1">
              <a:spcBef>
                <a:spcPts val="1200"/>
              </a:spcBef>
            </a:pPr>
            <a:r>
              <a:rPr lang="id-ID" sz="1800" dirty="0"/>
              <a:t>Membutuhkan profesional judgment pada penerapan standar akuntansi.</a:t>
            </a:r>
          </a:p>
          <a:p>
            <a:pPr>
              <a:spcBef>
                <a:spcPts val="1200"/>
              </a:spcBef>
            </a:pPr>
            <a:r>
              <a:rPr lang="id-ID" sz="2000" dirty="0"/>
              <a:t>Menggunakan </a:t>
            </a:r>
            <a:r>
              <a:rPr lang="id-ID" sz="2000" b="1" dirty="0">
                <a:solidFill>
                  <a:srgbClr val="FF0000"/>
                </a:solidFill>
              </a:rPr>
              <a:t>fair value </a:t>
            </a:r>
            <a:r>
              <a:rPr lang="id-ID" sz="2000" dirty="0"/>
              <a:t>dalam penilaian, jika tidak ada nilai pasar aktif harus melakukan penilaian sendiri (perlu kompetensi) atau menggunakan jasa penilai </a:t>
            </a:r>
          </a:p>
          <a:p>
            <a:pPr>
              <a:spcBef>
                <a:spcPts val="1200"/>
              </a:spcBef>
            </a:pPr>
            <a:r>
              <a:rPr lang="id-ID" sz="2000" dirty="0"/>
              <a:t>Mengharuskan pengungkapan (</a:t>
            </a:r>
            <a:r>
              <a:rPr lang="id-ID" sz="2000" b="1" i="1" dirty="0">
                <a:solidFill>
                  <a:srgbClr val="FF0000"/>
                </a:solidFill>
              </a:rPr>
              <a:t>disclosure</a:t>
            </a:r>
            <a:r>
              <a:rPr lang="id-ID" sz="2000" b="1" dirty="0">
                <a:solidFill>
                  <a:srgbClr val="FF0000"/>
                </a:solidFill>
              </a:rPr>
              <a:t>) yang lebih banyak </a:t>
            </a:r>
            <a:r>
              <a:rPr lang="id-ID" sz="2000" dirty="0"/>
              <a:t>baik kuantitaif maupun kualitatif</a:t>
            </a:r>
          </a:p>
          <a:p>
            <a:pPr>
              <a:spcBef>
                <a:spcPts val="1200"/>
              </a:spcBef>
            </a:pPr>
            <a:r>
              <a:rPr lang="id-ID" sz="2000" dirty="0"/>
              <a:t>IFRS secara </a:t>
            </a:r>
            <a:r>
              <a:rPr lang="id-ID" sz="2000" b="1" dirty="0"/>
              <a:t>dinamis akan berubah </a:t>
            </a:r>
            <a:r>
              <a:rPr lang="id-ID" sz="2000" dirty="0"/>
              <a:t>mengikuti perkembangan lingkungan bisnis dan kebutuhan informasi para pengguna</a:t>
            </a:r>
            <a:r>
              <a:rPr lang="en-US" sz="2000" dirty="0"/>
              <a:t> </a:t>
            </a:r>
            <a:r>
              <a:rPr lang="en-US" sz="2000" dirty="0" err="1"/>
              <a:t>konsekuensinya</a:t>
            </a:r>
            <a:r>
              <a:rPr lang="en-US" sz="2000" dirty="0"/>
              <a:t> PSAK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dinamis</a:t>
            </a:r>
            <a:r>
              <a:rPr lang="en-US" sz="2000" dirty="0"/>
              <a:t> </a:t>
            </a:r>
            <a:r>
              <a:rPr lang="en-US" sz="2000" dirty="0" err="1"/>
              <a:t>berubah</a:t>
            </a:r>
            <a:r>
              <a:rPr lang="en-US" sz="2000" dirty="0"/>
              <a:t> </a:t>
            </a:r>
            <a:r>
              <a:rPr lang="en-US" sz="2000" dirty="0" err="1"/>
              <a:t>mengikuti</a:t>
            </a:r>
            <a:r>
              <a:rPr lang="en-US" sz="2000" dirty="0"/>
              <a:t> IFRS</a:t>
            </a:r>
            <a:r>
              <a:rPr lang="id-ID" sz="20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DE004C2-235E-4473-A582-5381DDF99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6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4540433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93" y="304800"/>
            <a:ext cx="8229600" cy="533400"/>
          </a:xfrm>
        </p:spPr>
        <p:txBody>
          <a:bodyPr>
            <a:noAutofit/>
          </a:bodyPr>
          <a:lstStyle/>
          <a:p>
            <a:r>
              <a:rPr lang="en-US" b="1" dirty="0"/>
              <a:t>PSAK - ISTILAH</a:t>
            </a:r>
            <a:endParaRPr lang="id-ID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B541C783-6E5B-4DC9-B9EC-E7D97F9521F4}"/>
              </a:ext>
            </a:extLst>
          </p:cNvPr>
          <p:cNvGraphicFramePr/>
          <p:nvPr>
            <p:extLst/>
          </p:nvPr>
        </p:nvGraphicFramePr>
        <p:xfrm>
          <a:off x="572193" y="1295400"/>
          <a:ext cx="811460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35D4FA58-157D-42B8-A95C-CEDC7307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7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8539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7" y="457200"/>
            <a:ext cx="8229600" cy="548378"/>
          </a:xfrm>
        </p:spPr>
        <p:txBody>
          <a:bodyPr>
            <a:noAutofit/>
          </a:bodyPr>
          <a:lstStyle/>
          <a:p>
            <a:r>
              <a:rPr lang="id-ID" sz="3200" b="1" dirty="0"/>
              <a:t>PSAK </a:t>
            </a:r>
            <a:r>
              <a:rPr lang="en-US" sz="3200" b="1" dirty="0"/>
              <a:t>eff 2015</a:t>
            </a:r>
            <a:endParaRPr lang="id-ID" sz="3200" b="1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/>
          </p:nvPr>
        </p:nvGraphicFramePr>
        <p:xfrm>
          <a:off x="228600" y="1295400"/>
          <a:ext cx="8763000" cy="51816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69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93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PSAK 65: Laporan Keuangan Konsolidasian</a:t>
                      </a:r>
                      <a:r>
                        <a:rPr lang="id-ID" sz="1400" baseline="0" dirty="0"/>
                        <a:t> [</a:t>
                      </a:r>
                      <a:r>
                        <a:rPr lang="id-ID" sz="1400" dirty="0"/>
                        <a:t>1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dirty="0"/>
                        <a:t>PSAK 66: Pengaturan Bersama </a:t>
                      </a:r>
                      <a:r>
                        <a:rPr lang="id-ID" sz="1400" baseline="0" dirty="0"/>
                        <a:t>[1</a:t>
                      </a:r>
                      <a:r>
                        <a:rPr lang="id-ID" sz="1400" dirty="0"/>
                        <a:t>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PSAK 67: Pengungkapan Kepentingan dalam</a:t>
                      </a:r>
                      <a:r>
                        <a:rPr lang="id-ID" sz="1400" baseline="0" dirty="0"/>
                        <a:t> </a:t>
                      </a:r>
                      <a:r>
                        <a:rPr lang="sv-SE" sz="1400" dirty="0"/>
                        <a:t>Entitas Lain</a:t>
                      </a:r>
                      <a:r>
                        <a:rPr lang="id-ID" sz="1400" dirty="0"/>
                        <a:t> </a:t>
                      </a:r>
                      <a:r>
                        <a:rPr lang="id-ID" sz="1400" baseline="0" dirty="0"/>
                        <a:t>[</a:t>
                      </a:r>
                      <a:r>
                        <a:rPr lang="id-ID" sz="1400" dirty="0"/>
                        <a:t>1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PSAK 68: Pengukuran Nilai Wajar </a:t>
                      </a:r>
                      <a:r>
                        <a:rPr lang="id-ID" sz="1400" baseline="0" dirty="0"/>
                        <a:t>[</a:t>
                      </a:r>
                      <a:r>
                        <a:rPr lang="id-ID" sz="1400" dirty="0"/>
                        <a:t>1 Jan 2015]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ISAK 27: Pengalihan Aset dari Pelanggan</a:t>
                      </a:r>
                      <a:r>
                        <a:rPr lang="id-ID" sz="1400" dirty="0"/>
                        <a:t> [1 Jan 2014]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ISAK 28: Pengakhiran Liabilitas Keuangan dengan</a:t>
                      </a:r>
                      <a:r>
                        <a:rPr lang="id-ID" sz="1400" baseline="0" dirty="0"/>
                        <a:t> </a:t>
                      </a:r>
                      <a:r>
                        <a:rPr lang="sv-SE" sz="1400" dirty="0"/>
                        <a:t>Instrumen Ekuitas</a:t>
                      </a:r>
                      <a:r>
                        <a:rPr lang="id-ID" sz="1400" dirty="0"/>
                        <a:t> [1 Jan 2014]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id-ID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ISAK 29: Biaya Pengupasan Lapisan Tanah tahap</a:t>
                      </a:r>
                      <a:r>
                        <a:rPr lang="id-ID" sz="1400" baseline="0" dirty="0"/>
                        <a:t> </a:t>
                      </a:r>
                      <a:r>
                        <a:rPr lang="sv-SE" sz="1400" dirty="0"/>
                        <a:t>Produksi pada Pertambangan Terbuka</a:t>
                      </a:r>
                      <a:r>
                        <a:rPr lang="id-ID" sz="1400" baseline="0" dirty="0"/>
                        <a:t> </a:t>
                      </a:r>
                      <a:r>
                        <a:rPr lang="id-ID" sz="1400" dirty="0"/>
                        <a:t>[</a:t>
                      </a:r>
                      <a:r>
                        <a:rPr lang="sv-SE" sz="1400" dirty="0"/>
                        <a:t>1 Jan 2014</a:t>
                      </a:r>
                      <a:r>
                        <a:rPr lang="id-ID" sz="1400" dirty="0"/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PSAK 1: Penyajian Laporan Keuangan [1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3562296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9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dirty="0"/>
                        <a:t>PSAK 24: Imbalan</a:t>
                      </a:r>
                      <a:r>
                        <a:rPr lang="id-ID" sz="1400" baseline="0" dirty="0"/>
                        <a:t> Kerja [1 Jan 2015]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7989782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PSAK 4: Laporan Keuangan Tersendiri [1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5152478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11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PSAK 15: Investasi pada Entitas Asosiasi dan Ventura Bersama [1 Jan 2015]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5329702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PSAK 50: </a:t>
                      </a:r>
                      <a:r>
                        <a:rPr lang="en-US" sz="1400" dirty="0" err="1"/>
                        <a:t>Instrumen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Keuangan</a:t>
                      </a:r>
                      <a:r>
                        <a:rPr lang="en-US" sz="1400" dirty="0"/>
                        <a:t>: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Penyajian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baseline="0" dirty="0"/>
                        <a:t>(1 Jan 2015]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9487881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PSAK 48: </a:t>
                      </a:r>
                      <a:r>
                        <a:rPr lang="en-US" sz="1400" dirty="0" err="1"/>
                        <a:t>Penurunan</a:t>
                      </a:r>
                      <a:r>
                        <a:rPr lang="en-US" sz="1400" dirty="0"/>
                        <a:t> Nilai </a:t>
                      </a:r>
                      <a:r>
                        <a:rPr lang="en-US" sz="1400" dirty="0" err="1"/>
                        <a:t>Aset</a:t>
                      </a:r>
                      <a:r>
                        <a:rPr lang="en-US" sz="1400" dirty="0"/>
                        <a:t> (</a:t>
                      </a:r>
                      <a:r>
                        <a:rPr lang="en-US" sz="1400" baseline="0" dirty="0"/>
                        <a:t>1 Jan 2015]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555177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400" dirty="0"/>
                        <a:t>14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PSAK 55: </a:t>
                      </a:r>
                      <a:r>
                        <a:rPr lang="en-US" sz="1400" dirty="0" err="1"/>
                        <a:t>Instrumen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Keuangan</a:t>
                      </a:r>
                      <a:r>
                        <a:rPr lang="en-US" sz="1400" dirty="0"/>
                        <a:t>: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Pengakuan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dan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Pengukuran</a:t>
                      </a:r>
                      <a:r>
                        <a:rPr lang="en-US" sz="1400" dirty="0"/>
                        <a:t> (</a:t>
                      </a:r>
                      <a:r>
                        <a:rPr lang="en-US" sz="1400" baseline="0" dirty="0"/>
                        <a:t>1 Jan 2015]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20152"/>
                  </a:ext>
                </a:extLst>
              </a:tr>
              <a:tr h="195020">
                <a:tc>
                  <a:txBody>
                    <a:bodyPr/>
                    <a:lstStyle/>
                    <a:p>
                      <a:r>
                        <a:rPr lang="en-US" sz="1400" dirty="0"/>
                        <a:t>15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PSAK 60: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Instrumen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Keuangan</a:t>
                      </a:r>
                      <a:r>
                        <a:rPr lang="en-US" sz="1400" baseline="0" dirty="0"/>
                        <a:t>: </a:t>
                      </a:r>
                      <a:r>
                        <a:rPr lang="en-US" sz="1400" baseline="0" dirty="0" err="1"/>
                        <a:t>Pengungkapan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(</a:t>
                      </a:r>
                      <a:r>
                        <a:rPr lang="en-US" sz="1400" baseline="0" dirty="0"/>
                        <a:t>1 Jan 2015]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0198967"/>
                  </a:ext>
                </a:extLst>
              </a:tr>
              <a:tr h="271220"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PSAK 46: </a:t>
                      </a:r>
                      <a:r>
                        <a:rPr lang="en-US" sz="1400" dirty="0" err="1"/>
                        <a:t>Pajak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Penghasilan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[</a:t>
                      </a:r>
                      <a:r>
                        <a:rPr lang="en-US" sz="1400" dirty="0" err="1"/>
                        <a:t>Disahkan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pada</a:t>
                      </a:r>
                      <a:r>
                        <a:rPr lang="en-US" sz="1400" baseline="0" dirty="0"/>
                        <a:t> 29 April 2014, (1 Jan 2015]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955463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E6D769-613C-4E78-996A-038BAA87D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8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0801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7" y="457200"/>
            <a:ext cx="8229600" cy="548378"/>
          </a:xfrm>
        </p:spPr>
        <p:txBody>
          <a:bodyPr>
            <a:noAutofit/>
          </a:bodyPr>
          <a:lstStyle/>
          <a:p>
            <a:r>
              <a:rPr lang="id-ID" sz="3200" b="1" dirty="0"/>
              <a:t>PSAK </a:t>
            </a:r>
            <a:r>
              <a:rPr lang="en-US" sz="3200" b="1" dirty="0"/>
              <a:t>eff 2016</a:t>
            </a:r>
            <a:endParaRPr lang="id-ID" sz="3200" b="1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/>
          </p:nvPr>
        </p:nvGraphicFramePr>
        <p:xfrm>
          <a:off x="152400" y="1353260"/>
          <a:ext cx="8839200" cy="527614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73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656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738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sv-SE" sz="1400" dirty="0"/>
                        <a:t>Amandemen PSAK 4: Laporan Keuangan Tersendiri tentang Metode Ekuitas dalam Laporan Keuangan Tersendiri – eff 1 Jan 2016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15: Investasi Pada Entitas Asosiasi dan Ventura Bersama tentang Entitas Investasi: Penerapan Pengecualian Konsolidasi 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– 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16: Aset Tetap tentang Klarifikasi Metode yang Diterima untuk Penyusutan dan Amortisasi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– 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19: Aset Takberwujud tentang Klarifikasi Metode yang Diterima untuk Penyusutan dan Amortisasi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– 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38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24: Imbalan Kerja tentang Program Imbalan Pasti: Iuran Pekerja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– 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65: Laporan Keuangan Konsolidasian tentang Entitas Investasi: Penerapan Pengecualian Konsolidasi 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– 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id-ID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66: Pengaturan Bersama tentang Akuntansi Akuisisi Kepentingan dalam Operasi Bersama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– 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883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/>
                        <a:t>8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Amandemen PSAK 67: Pengungkapan Kepentingan Dalam Entitas Lain tentang Entitas Investasi: Penerapan Pengecualian Konsolidasi –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3562296"/>
                  </a:ext>
                </a:extLst>
              </a:tr>
              <a:tr h="29738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/>
                        <a:t>9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 30: Pungutan–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7989782"/>
                  </a:ext>
                </a:extLst>
              </a:tr>
              <a:tr h="29738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 err="1"/>
                        <a:t>Kerangka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Konseptual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Pelaporan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Keuangan</a:t>
                      </a:r>
                      <a:r>
                        <a:rPr lang="en-US" sz="1400" dirty="0"/>
                        <a:t> (KKPK) – eff 28 Sep 2016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5152478"/>
                  </a:ext>
                </a:extLst>
              </a:tr>
              <a:tr h="29738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/>
                        <a:t>15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 30: Pungutan– 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eff 1 Jan 2016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0198967"/>
                  </a:ext>
                </a:extLst>
              </a:tr>
              <a:tr h="29738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/>
                        <a:t>16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 err="1"/>
                        <a:t>Kerangka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Konseptual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Pelaporan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Keuangan</a:t>
                      </a:r>
                      <a:r>
                        <a:rPr lang="en-US" sz="1400" dirty="0"/>
                        <a:t> (KKPK) – eff 28 Sep 2016</a:t>
                      </a:r>
                      <a:endParaRPr lang="id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955463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2CE110-410E-4E6D-9018-86B6C2EC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2528" y="6521824"/>
            <a:ext cx="517684" cy="336175"/>
          </a:xfrm>
        </p:spPr>
        <p:txBody>
          <a:bodyPr/>
          <a:lstStyle/>
          <a:p>
            <a:pPr algn="r"/>
            <a:fld id="{C8917DDB-6779-4320-89F1-0A441ABEDE43}" type="slidenum">
              <a:rPr lang="en-US" sz="1800" smtClean="0"/>
              <a:pPr algn="r"/>
              <a:t>9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0564401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rotWithShape="0">
          <a:gsLst>
            <a:gs pos="0">
              <a:srgbClr val="CCFFFF"/>
            </a:gs>
            <a:gs pos="50000">
              <a:schemeClr val="bg1"/>
            </a:gs>
            <a:gs pos="100000">
              <a:srgbClr val="CCFFFF"/>
            </a:gs>
          </a:gsLst>
          <a:lin ang="27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chemeClr val="bg2"/>
          </a:outerShdw>
        </a:effectLst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CCFFFF"/>
            </a:gs>
            <a:gs pos="50000">
              <a:schemeClr val="bg1"/>
            </a:gs>
            <a:gs pos="100000">
              <a:srgbClr val="CCFFFF"/>
            </a:gs>
          </a:gsLst>
          <a:lin ang="27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chemeClr val="bg2"/>
          </a:outerShdw>
        </a:effectLst>
      </a:spPr>
      <a:bodyPr vert="horz" wrap="square" lIns="91440" tIns="91440" rIns="91440" bIns="9144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vnglnc">
  <a:themeElements>
    <a:clrScheme name="movnglnc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vngln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vngln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vngln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vngln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vngln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vngln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vngln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Pages>29</Pages>
  <Words>2395</Words>
  <Characters>0</Characters>
  <Application>Microsoft Office PowerPoint</Application>
  <DocSecurity>0</DocSecurity>
  <PresentationFormat>On-screen Show (4:3)</PresentationFormat>
  <Lines>0</Lines>
  <Paragraphs>462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Default Design</vt:lpstr>
      <vt:lpstr>movnglnc</vt:lpstr>
      <vt:lpstr>Office Theme</vt:lpstr>
      <vt:lpstr>PowerPoint Presentation</vt:lpstr>
      <vt:lpstr>Sejarah Standar Akuntansi</vt:lpstr>
      <vt:lpstr>Informasi Perusahaan</vt:lpstr>
      <vt:lpstr>Laporan Keuangan</vt:lpstr>
      <vt:lpstr>Lima  Pilar Standar Akuntansi Indonesia</vt:lpstr>
      <vt:lpstr>Karakteristik IFRS</vt:lpstr>
      <vt:lpstr>PSAK - ISTILAH</vt:lpstr>
      <vt:lpstr>PSAK eff 2015</vt:lpstr>
      <vt:lpstr>PSAK eff 2016</vt:lpstr>
      <vt:lpstr>PSAK eff 2017</vt:lpstr>
      <vt:lpstr>PSAK eff 2018 - 2020</vt:lpstr>
      <vt:lpstr>Due Proses PSAK</vt:lpstr>
      <vt:lpstr>PSAK– TIDAK BERLAKU LAGI</vt:lpstr>
      <vt:lpstr>SAK ETAP</vt:lpstr>
      <vt:lpstr>Manfaat SAK ETAP</vt:lpstr>
      <vt:lpstr>Laporan Keuangan ETAP</vt:lpstr>
      <vt:lpstr>ISI SAK ETAP </vt:lpstr>
      <vt:lpstr>Ruang Lingkup</vt:lpstr>
      <vt:lpstr>RUANG LINGKUP SAK EMKM</vt:lpstr>
      <vt:lpstr>Laporan Keuangan EMKM</vt:lpstr>
      <vt:lpstr>Isi Pengaturan</vt:lpstr>
      <vt:lpstr>PowerPoint Presentation</vt:lpstr>
      <vt:lpstr>PowerPoint Presentation</vt:lpstr>
      <vt:lpstr>Standar Akuntansi Pemerintahan</vt:lpstr>
      <vt:lpstr>STRUKTUR SAP BERBASIS AKRUAL (LAMPIRAN I &amp; II)</vt:lpstr>
      <vt:lpstr>Laporan Keuangan Pemerintahan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MINI PC 2</cp:lastModifiedBy>
  <cp:revision>7</cp:revision>
  <dcterms:modified xsi:type="dcterms:W3CDTF">2024-10-08T05:03:29Z</dcterms:modified>
</cp:coreProperties>
</file>

<file path=docProps/infrawarePen.xml><?xml version="1.0" encoding="utf-8"?>
<InfrawarePenDraw xmlns="http://www.infraware.co.kr/2012/penmode"/>
</file>