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Jenis-Jenis Hipotesis dalam Penelitian Akuntansi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Metode Penelitian Akuntansi</a:t>
            </a:r>
          </a:p>
          <a:p>
            <a:r>
              <a:t>Dosen: [Nama Dosen]</a:t>
            </a:r>
          </a:p>
          <a:p>
            <a:r>
              <a:t>Program Studi Akuntansi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Hipotesis Deskriptif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/>
          <a:p>
            <a:pPr/>
            <a:r>
              <a:t>Hipotesis deskriptif adalah dugaan sementara mengenai nilai atau kondisi suatu variabel tunggal.</a:t>
            </a:r>
          </a:p>
          <a:p>
            <a:pPr/>
            <a:r>
              <a:t>Contoh:</a:t>
            </a:r>
          </a:p>
          <a:p>
            <a:pPr/>
            <a:r>
              <a:t>• H₁: Tingkat pengungkapan CSR pada perusahaan manufaktur di BEI tahun 2024 lebih dari 50%.</a:t>
            </a:r>
          </a:p>
          <a:p>
            <a:pPr/>
            <a:r>
              <a:t>• H₂: Rata-rata ROA perusahaan sektor keuangan di Indonesia lebih tinggi dari standar industri 10%.</a:t>
            </a:r>
          </a:p>
          <a:p>
            <a:pPr/>
            <a:r>
              <a:t>Tujuan: Mengetahui nilai atau tingkat suatu variabel tertentu.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Hipotesis Komparatif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/>
          <a:p>
            <a:pPr/>
            <a:r>
              <a:t>Hipotesis komparatif adalah dugaan adanya perbedaan antara dua atau lebih kelompok terhadap variabel yang sama.</a:t>
            </a:r>
          </a:p>
          <a:p>
            <a:pPr/>
            <a:r>
              <a:t>Contoh:</a:t>
            </a:r>
          </a:p>
          <a:p>
            <a:pPr/>
            <a:r>
              <a:t>• H₁: Terdapat perbedaan tingkat pengungkapan CSR antara perusahaan BUMN dan perusahaan swasta.</a:t>
            </a:r>
          </a:p>
          <a:p>
            <a:pPr/>
            <a:r>
              <a:t>• H₂: Kinerja keuangan perusahaan yang diaudit Big Four lebih tinggi dibandingkan yang tidak.</a:t>
            </a:r>
          </a:p>
          <a:p>
            <a:pPr/>
            <a:r>
              <a:t>Tujuan: Membandingkan rata-rata atau proporsi antar kelompok.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Hipotesis Asosiatif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/>
          <a:p>
            <a:pPr/>
            <a:r>
              <a:t>Hipotesis asosiatif adalah dugaan adanya hubungan atau pengaruh antara dua atau lebih variabel.</a:t>
            </a:r>
          </a:p>
          <a:p>
            <a:pPr/>
            <a:r>
              <a:t>Jenis ini paling sering digunakan dalam penelitian akuntansi.</a:t>
            </a:r>
          </a:p>
          <a:p>
            <a:pPr/>
            <a:r>
              <a:t>Contoh:</a:t>
            </a:r>
          </a:p>
          <a:p>
            <a:pPr/>
            <a:r>
              <a:t>• H₁: Corporate governance berpengaruh positif terhadap pengungkapan CSR.</a:t>
            </a:r>
          </a:p>
          <a:p>
            <a:pPr/>
            <a:r>
              <a:t>• H₂: Pengungkapan CSR berpengaruh positif terhadap nilai perusahaan.</a:t>
            </a:r>
          </a:p>
          <a:p>
            <a:pPr/>
            <a:r>
              <a:t>• H₃: Kepemilikan manajerial memperkuat hubungan antara corporate governance dan pengungkapan CSR.</a:t>
            </a:r>
          </a:p>
          <a:p>
            <a:pPr/>
            <a:r>
              <a:t>Tujuan: Mengetahui hubungan sebab-akibat atau korelasi antar variabel.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/>
          <a:lstStyle/>
          <a:p/>
          <a:p>
            <a:pPr/>
            <a:r>
              <a:t>• Hipotesis deskriptif: mengukur satu variabel.</a:t>
            </a:r>
          </a:p>
          <a:p>
            <a:pPr/>
            <a:r>
              <a:t>• Hipotesis komparatif: membandingkan dua kelompok atau lebih.</a:t>
            </a:r>
          </a:p>
          <a:p>
            <a:pPr/>
            <a:r>
              <a:t>• Hipotesis asosiatif: menguji hubungan antar variabel.</a:t>
            </a:r>
          </a:p>
          <a:p>
            <a:pPr/>
            <a:r>
              <a:t>Pemahaman ketiga jenis hipotesis membantu peneliti menyusun rancangan penelitian yang tepat.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