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2024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AKUNTANSI MANAJEMEN</a:t>
            </a:r>
          </a:p>
          <a:p>
            <a:pPr algn="ctr">
              <a:defRPr sz="2800">
                <a:solidFill>
                  <a:srgbClr val="FFFFFF"/>
                </a:solidFill>
              </a:defRPr>
            </a:pPr>
            <a:r>
              <a:t>Konsep Biaya dan Klasifikasi Biaya</a:t>
            </a:r>
          </a:p>
          <a:p>
            <a:pPr algn="ctr">
              <a:defRPr sz="1800">
                <a:solidFill>
                  <a:srgbClr val="FFFFFF"/>
                </a:solidFill>
              </a:defRPr>
            </a:pPr>
            <a:r>
              <a:t>Materi Perkuliahan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Tujuan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Menjelaskan konsep dasar biaya dalam perspektif akuntansi manajemen.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Membedakan cost, expense, dan loss.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Mengidentifikasi berbagai dasar klasifikasi biaya.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Menggunakan klasifikasi biaya untuk perencanaan, pengendalian, dan pengambilan keputusan.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Pengertian Biaya (Cost)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Biaya adalah pengorbanan sumber daya ekonomi yang terjadi atau akan terjadi untuk memperoleh manfaat tertentu.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Biaya dapat berupa kas yang dibayarkan maupun sumber daya yang dikonsumsi.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Dalam akuntansi manajemen, biaya diklasifikasikan sesuai tujuan informasi yang dibutuhkan manajemen.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Contoh: bahan baku, tenaga kerja, listrik pabrik, penyusutan mesin.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Cost, Expense, dan Loss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0080" y="1371600"/>
          <a:ext cx="109728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10972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Istilah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Makna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Contoh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Pengorbanan sumber daya untuk memperoleh manfaat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Pembelian mesin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Expense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Cost yang manfaatnya telah digunakan/diakui sebagai beban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Beban penyusutan periode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Loss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Penurunan manfaat ekonomi yang bukan bagian normal dari aktivitas memperoleh pendapatan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Kerugian karena kebakaran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Mengapa Biaya Perlu Diklasifikasikan?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Perencanaan: menyusun anggaran dan memprediksi kebutuhan sumber daya.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Pengendalian: membandingkan biaya aktual dengan standar atau anggaran.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Penentuan harga: memahami struktur biaya produk atau jasa.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Pengambilan keputusan: memilih alternatif berdasarkan biaya dan manfaat yang relevan.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Evaluasi kinerja: menilai efisiensi unit atau pusat pertanggungjawaban.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Klasifikasi Biaya Berdasarkan Fungsi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0080" y="1371600"/>
          <a:ext cx="109728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105156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Fungsi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Jenis Biaya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Contoh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Produksi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Manufacturing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Bahan baku, tenaga kerja pabrik, BOP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Pemasaran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Selling/marketing cost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Iklan, komisi, distribusi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Administrasi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Administrative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Gaji kantor, ATK, jasa profesional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Biaya Produksi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Direct Material (Bahan Baku Langsung): bahan yang dapat ditelusuri secara ekonomis ke produk.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Direct Labor (Tenaga Kerja Langsung): tenaga kerja yang terlibat langsung dalam mengubah bahan menjadi produk.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Manufacturing Overhead (BOP): seluruh biaya produksi selain bahan baku langsung dan tenaga kerja langsung.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 BOP: listrik pabrik, penyusutan mesin, bahan penolong, gaji supervisor.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Prime Cost dan Conversion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Prime Cost = Direct Material + Direct Labor.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Conversion Cost = Direct Labor + Manufacturing Overhead.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Prime cost menekankan biaya utama yang dapat ditelusuri langsung ke produk.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Conversion cost menunjukkan biaya untuk mengubah bahan baku menjadi produk jadi.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Klasifikasi Berdasarkan Hubungan dengan Produk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Direct Cost: biaya yang dapat ditelusuri secara langsung dan ekonomis ke objek biaya.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Indirect Cost: biaya yang tidak praktis atau tidak ekonomis ditelusuri langsung ke objek biaya.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 direct cost: kayu untuk meja tertentu.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 indirect cost: listrik pabrik yang digunakan untuk banyak produk.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Klasifikasi Berdasarkan Perilaku Biaya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Fixed Cost: total relatif tetap dalam rentang relevan, meskipun volume aktivitas berubah.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Variable Cost: total berubah searah dengan perubahan tingkat aktivitas.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Mixed Cost: memiliki komponen tetap dan komponen variabel.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Analisis perilaku biaya penting untuk budgeting dan Cost-Volume-Profit (CVP) analysis.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Fixed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Total fixed cost relatif konstan dalam relevant range.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Fixed cost per unit berubah ketika volume produksi berubah.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Contoh: sewa gedung pabrik, gaji manajer pabrik, penyusutan metode garis lurus.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Catatan: 'tetap' bukan berarti tetap selamanya; perilaku biaya bergantung pada relevant range dan periode.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Variable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Total variable cost berubah proporsional terhadap tingkat aktivitas.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Variable cost per unit relatif konstan dalam relevant range.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Contoh: bahan baku langsung dan komisi penjualan berbasis unit.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Semakin tinggi volume aktivitas, semakin besar total variable cost.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Mixed Cost / Semi-Variable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Mixed cost mengandung unsur fixed cost dan variable cost.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Contoh: biaya listrik dengan beban minimum ditambah biaya berdasarkan pemakaian.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Bentuk umum: Y = a + bX.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a = komponen fixed cost; b = variable cost per unit aktivitas; X = tingkat aktivitas.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Relevant Cost dan Irrelevant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Relevant cost adalah biaya masa depan yang berbeda antaralternatif keputusan.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Irrelevant cost tidak berubah antaralternatif atau tidak memengaruhi keputusan.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Relevansi selalu bergantung pada keputusan yang sedang dianalisis.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Contoh: tambahan bahan baku untuk menerima pesanan khusus dapat menjadi relevant cost.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Sunk Cost dan Opportunity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Sunk cost adalah biaya masa lalu yang telah terjadi dan tidak dapat diubah oleh keputusan sekarang.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Opportunity cost adalah manfaat yang dikorbankan karena memilih satu alternatif dibanding alternatif terbaik lainnya.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Sunk cost umumnya tidak relevan untuk keputusan masa depan.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Opportunity cost dapat relevan meskipun tidak selalu muncul sebagai transaksi kas.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Controllable dan Uncontrollable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Controllable cost: biaya yang dapat dipengaruhi oleh manajer dalam periode dan tingkat wewenang tertentu.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Uncontrollable cost: biaya yang berada di luar pengaruh manajer dalam periode evaluasi tertentu.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Konsep ini penting dalam responsibility accounting.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Penilaian kinerja sebaiknya mempertimbangkan biaya yang memang berada dalam kendali manajer.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Product Cost dan Period Cost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0080" y="1371600"/>
          <a:ext cx="109728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128016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Kategori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Pengertian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Contoh</a:t>
                      </a:r>
                    </a:p>
                  </a:txBody>
                  <a:tcPr>
                    <a:solidFill>
                      <a:srgbClr val="1F3756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Product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Biaya yang melekat pada produk dan menjadi persediaan sebelum produk terjual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DM, DL, MOH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Period Cost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Biaya yang dibebankan pada periode terjadinya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32323"/>
                          </a:solidFill>
                        </a:defRPr>
                      </a:pPr>
                      <a:r>
                        <a:t>Biaya pemasaran dan administrasi</a:t>
                      </a:r>
                    </a:p>
                  </a:txBody>
                  <a:tcPr>
                    <a:solidFill>
                      <a:srgbClr val="EBF2FA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Ringkasan Klasifikasi Biaya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663440" y="1325880"/>
            <a:ext cx="2011680" cy="731520"/>
          </a:xfrm>
          <a:prstGeom prst="roundRect">
            <a:avLst/>
          </a:prstGeom>
          <a:solidFill>
            <a:srgbClr val="1F3756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BIAYA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560320"/>
            <a:ext cx="201168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F3756"/>
                </a:solidFill>
              </a:defRPr>
            </a:pPr>
            <a:r>
              <a:t>Fungsi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0" y="2560320"/>
            <a:ext cx="201168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F3756"/>
                </a:solidFill>
              </a:defRPr>
            </a:pPr>
            <a:r>
              <a:t>Produk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2560320"/>
            <a:ext cx="201168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F3756"/>
                </a:solidFill>
              </a:defRPr>
            </a:pPr>
            <a:r>
              <a:t>Perilaku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0" y="2560320"/>
            <a:ext cx="201168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F3756"/>
                </a:solidFill>
              </a:defRPr>
            </a:pPr>
            <a:r>
              <a:t>Keputusan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840480"/>
            <a:ext cx="105156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t>Fungsi → produksi, pemasaran, administrasi</a:t>
            </a:r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t>Produk → direct cost, indirect cost</a:t>
            </a:r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t>Perilaku → fixed, variable, mixed</a:t>
            </a:r>
          </a:p>
          <a:p>
            <a:pPr>
              <a:spcAft>
                <a:spcPts val="1000"/>
              </a:spcAft>
              <a:defRPr sz="1700">
                <a:solidFill>
                  <a:srgbClr val="232323"/>
                </a:solidFill>
              </a:defRPr>
            </a:pPr>
            <a:r>
              <a:t>Keputusan → relevant, irrelevant, sunk, opportunity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Contoh Kasus Terintegrasi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PT Maju Jaya memproduksi meja kayu.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Bahan kayu Rp120.000/unit; tenaga kerja langsung Rp80.000/unit; listrik pabrik Rp20 juta/bulan; gaji supervisor Rp10 juta/bulan; iklan Rp15 juta/bulan; sewa kantor Rp8 juta/bulan.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Tugas: klasifikasikan biaya berdasarkan fungsi, hubungan dengan produk, dan perilaku biaya.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Diskusikan: biaya mana yang relevan jika perusahaan menerima pesanan khusus tambahan?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6"/>
                </a:solidFill>
              </a:defRPr>
            </a:pPr>
            <a:r>
              <a:t>Kesimpulan &amp; Pertanyaan Diskusi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Biaya perlu diklasifikasikan sesuai tujuan informasi manajemen.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Tidak ada satu klasifikasi biaya yang cocok untuk semua tujuan.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Perilaku biaya menjadi dasar penting dalam perencanaan dan pengambilan keputusan.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t>Pertanyaan: Mengapa satu biaya dapat memiliki lebih dari satu klasifikasi?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F3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0" y="658368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