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7" r:id="rId7"/>
    <p:sldId id="28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8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9118600" cy="6832600"/>
  <p:notesSz cx="9118600" cy="68326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916" y="-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40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21389,'1427'0'0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6.1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344 1 24575,'0'10'0,"0"32"0,-5 34 0,-18 37 0,-5 27 0,-4 21 0,-12 11 0,2-13 0,7-23 0,10-24 0,-2-20 0,5-15 0,5-10 0,-5-16 0,1-16-8191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47.1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24575,'15'17'0,"-1"-1"0,14 23 0,9 12 0,-5-16 0,2-1 0,73 56 0,-4-5 0,-12 0 0,-3 4 0,103 135 0,-167-191 0,85 124 0,-85-120-1365,-2-7-5461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48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1058 1 24575,'-3'4'0,"-1"1"0,1 0 0,0 0 0,1 0 0,-5 11 0,-1 1 0,-55 145 0,44-108 0,-34 71 0,8-49 0,-104 132 0,137-192 0,-36 44 0,20-27 0,2 2 0,-25 44 0,31-43 0,1-1 0,-43 60 0,23-45 0,-134 179 0,122-155 0,-50 97 0,52-71-1365,29-53-5461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49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 24575,'11'-11'0,"14"-3"0,14 1 0,11 7 0,8 5 0,5 3 0,-9 11 0,-2 4 0,0-1 0,-8 8 0,-12 10 0,-11 0-8191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50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24575,'5'0'0,"8"0"0,12 0 0,12 0 0,12 0 0,1 0 0,-1 0 0,-9 5 0,-1 2 0,4-1 0,5 0 0,-5 9 0,0 2 0,-6-2-8191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52.5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1211 366 24575,'-1'-6'0,"0"-1"0,0 1 0,-1 0 0,1-1 0,-2 1 0,1 0 0,0 0 0,-1 0 0,0 0 0,-6-7 0,3 3 0,-2 0 0,1 1 0,-1 0 0,-16-14 0,12 14 0,-1 1 0,0 1 0,0 0 0,-27-10 0,1 1 0,6 3 0,-1 2 0,0 0 0,-1 3 0,-48-7 0,-16-7 0,-16-3 0,-16-2 0,-13-2 0,124 27 0,0 0 0,0 1 0,0 1 0,0 1 0,-24 5 0,39-5 0,0 0 0,1 1 0,-1-1 0,1 1 0,0 1 0,-1-1 0,1 0 0,0 1 0,0 0 0,1 0 0,-1 0 0,1 0 0,-1 1 0,1 0 0,0-1 0,0 1 0,1 0 0,-4 7 0,-3 7 0,1 0 0,0 1 0,-4 22 0,8-28 0,-5 21 0,1 1 0,2 0 0,-3 57 0,12 107 0,24 45 0,-24-224 0,1 1 0,1-1 0,0 0 0,2-1 0,0 1 0,1-1 0,1 0 0,1-1 0,1 0 0,14 18 0,-7-13 0,0-2 0,1 0 0,2-1 0,0 0 0,1-2 0,0-1 0,2-1 0,0 0 0,48 21 0,-62-33 0,41 17 0,0-2 0,64 14 0,-27-21 308,-63-10-726,1 1-1,-1 2 1,27 7 0,-16 3-6408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38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24575,'0'0'-8191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49.8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1043 2 24575,'-31'0'0,"11"-1"0,0 1 0,0 0 0,-1 2 0,1 0 0,0 1 0,0 1 0,-36 13 0,7 6 0,1 2 0,1 3 0,2 1 0,0 2 0,2 2 0,-47 48 0,59-52 0,-2-1 0,-40 27 0,52-42 0,1-1 0,-2-1 0,0-1 0,0 0 0,-30 7 0,24-10 0,14-5 0,0 2 0,0-1 0,0 2 0,-15 7 0,26-11 0,1 0 0,-1 1 0,1-1 0,0 1 0,0-1 0,-1 1 0,1 0 0,0 0 0,1 0 0,-1 0 0,0 0 0,0 0 0,1 0 0,0 1 0,-1-1 0,1 1 0,0-1 0,0 1 0,0-1 0,0 1 0,1 0 0,-1-1 0,1 1 0,-1 0 0,1-1 0,0 1 0,1 5 0,2 3 0,0 0 0,1 0 0,0 0 0,1 0 0,0-1 0,1 0 0,0 0 0,12 14 0,23 27 0,2-1 0,2-3 0,63 52 0,-48-46 0,84 96 0,-116-112-455,-1 0 0,40 74 0,-41-57-6371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14.6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1 146 24575,'18'-18'0,"1"1"0,1 0 0,0 2 0,34-21 0,-41 30 0,0-1 0,1 2 0,-1-1 0,1 2 0,0 0 0,0 1 0,0 0 0,1 1 0,21 0 0,27 4 0,76 13 0,14 2 0,358 24-595,72 4-119,-60-8 714,516 19 0,-792-57 276,346 18 757,-42 50-1707,99 10-183,293-48 857,-405-33 166,-489 4-6992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22.0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55 24575,'1'-2'0,"-1"0"0,0 0 0,1 0 0,-1 0 0,1 0 0,0 0 0,0 0 0,0 0 0,0 0 0,0 0 0,0 0 0,0 1 0,0-1 0,1 0 0,-1 1 0,1-1 0,-1 1 0,1-1 0,0 1 0,-1 0 0,1 0 0,0 0 0,0 0 0,0 0 0,0 0 0,0 0 0,2 0 0,4-2 0,1 1 0,-1 0 0,1 1 0,-1 0 0,13-1 0,-2 3 0,0 1 0,1 1 0,-1 0 0,27 10 0,25 4 0,1-7 0,46 9 0,109 34 0,-12-17 0,86-1-534,78 2-1604,61 5 1058,1059 133-3852,-1019-109 3203,-63-14 1088,-85-15-195,-86-14 886,218-8 5755,114-25-2371,292 8-4806,-492 2-315,53 0 1075,-48 0 317,-68 0-823,-76 0 839,1075 1 2968,-825-1-2992,2153 0-4351,-1527 14 4756,-291-1 1306,-454-10-1170,-46-2-238,-67-1 0,2507-1 8484,-2580-9-8484,-130 4 0,0 2 0,0 3 0,90 10 0,230 62 0,41 7 0,-366-70 0,0 2 0,-1 2 0,89 35 0,-132-45 0,-1 0 0,0 1 0,1 0 0,-1 0 0,0 0 0,0 1 0,-1-1 0,1 1 0,-1 0 0,4 6 0,28 48 0,-16-24 0,40 64 0,73 111 0,142 220 0,-232-353 0,58 148 0,-66-119 0,26 138 0,-36-140 0,12 73 0,18 102 0,-46-243 0,23 87 0,18 96 0,-33-57 0,-6 211 0,-10-260 0,1 1914 0,-3-934 0,2-103 0,16-772 0,-1-35 0,-15-82 0,4 57 0,0-128 0,13 41 0,-3-10 0,41 123 0,-8-34 0,-21-57 0,-11-39 0,-1 0 0,9 76 0,-17 319 0,-9-251 0,4-121 0,-2 93 0,1-162 0,-1-1 0,1 1 0,-1 0 0,0-1 0,0 0 0,-1 1 0,0-1 0,0 0 0,-5 11 0,4-13 0,-1 0 0,1 0 0,-1 0 0,0-1 0,0 0 0,0 1 0,0-1 0,0-1 0,-1 1 0,1-1 0,-1 1 0,0-1 0,0-1 0,-6 3 0,-244 57 0,208-52 0,-217 42-469,-83 8-1410,-78-5 863,-1887 126-4411,2008-168 4970,-153 26 898,289-22 3096,-127-10 944,187-7-3760,-3358-2-668,1972 4-38,1404-6-15,-123-20 0,-6-2 0,-219 19 0,7 1 0,113-23-305,66 5-113,-1381-82 275,1627 107 142,-201-10 1,23 3 0,-209-36 0,235 18 0,-1 6 0,-182 3 0,-936 20-694,227-50-436,360 7 782,-378 27-144,1030 11 1075,1-3 1,-1-1-1,-52-14 0,-51-7 615,43 20-1198,53 4 0,-63-10 0,4-7 0,-160-10 0,164 24 0,1-5 0,0-3 0,-157-44 0,183 38 0,30 8 0,-70-27 0,101 32 0,1 0 0,1-1 0,-1 0 0,1-1 0,0 0 0,1-1 0,0 0 0,-16-20 0,4 1 0,-34-62 0,26 32 0,-32-90 0,-8-67 0,49 147 0,-16-69 0,4 11 0,-4 0 0,5-1 0,-23-196 0,50 279 0,-35-603 0,39-2075-533,1 1110 290,19 904 1019,-9 201-776,-9 147 0,27-29 0,-2 20 0,-20-339 0,-7 486 0,-1 213-105,1 1 0,0-1 0,0 1 0,1 0 0,0-1 0,1 1 0,-1 0 0,2 0 0,-1 0 0,1 0 0,0 0 0,6-10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30.4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69 24575,'0'-2'0,"0"1"0,1-1 0,-1 0 0,0 1 0,1-1 0,0 0 0,-1 1 0,1-1 0,0 1 0,0-1 0,0 1 0,0-1 0,0 1 0,0 0 0,0-1 0,0 1 0,1 0 0,-1 0 0,1 0 0,-1 0 0,0 0 0,1 0 0,0 0 0,2-1 0,5-1 0,0 0 0,0 0 0,12-2 0,-20 5 0,54-8 0,1 2 0,0 2 0,0 3 0,0 2 0,90 14 0,-125-11 0,0 2 0,0 0 0,35 15 0,-32-11 0,0-1 0,28 6 0,65 0 0,-4-2 0,-18 6 0,1-5 0,99 3 0,-176-16 29,6-2-261,0 2-1,0 1 1,0 1 0,0 1-1,39 12 1,-29-3-6594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7.3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24575,'6'1'0,"0"-1"0,1 2 0,-1-1 0,0 0 0,-1 1 0,1 1 0,0-1 0,0 1 0,-1-1 0,0 1 0,6 5 0,6 4 0,29 28 0,22 20 0,-36-33 0,-2 2 0,0 0 0,28 38 0,-32-30 0,-1 1 0,-2 1 0,-2 1 0,28 72 0,-38-80 0,-2 1 0,-1-1 0,-1 2 0,-2-1 0,-1 1 0,-2 66 0,-4-68 0,0-16 0,1 0 0,1 0 0,4 31 0,-4-42 0,1 0 0,1-1 0,-1 1 0,1-1 0,0 1 0,0-1 0,0 1 0,0-1 0,1 0 0,-1 0 0,1 0 0,0-1 0,1 1 0,-1-1 0,1 1 0,-1-1 0,8 5 0,0-3 0,0 0 0,1 0 0,-1-1 0,1-1 0,-1 0 0,18 2 0,10 4 0,-17-4-341,-1 1 0,1 2-1,21 10 1,-1 6-6485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44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2502 0 24575,'-4'1'0,"1"-1"0,-1 1 0,1 0 0,-1 0 0,1 0 0,0 1 0,0-1 0,-1 1 0,1 0 0,0 0 0,0 0 0,1 0 0,-5 3 0,-1 2 0,-71 46 0,-94 48 0,101-61 0,-220 109 0,-35 19 0,279-138 0,2 2 0,-65 58 0,-70 85 0,131-124 0,-7 1 0,-111 78 0,-27 23 0,18 39 0,17-17 0,-33 6 0,177-165-273,0 2 0,1 0 0,1 0 0,-14 25 0,2 7-6553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 35 24575,'11'-5'0,"0"1"0,0 0 0,1 0 0,-1 1 0,23-2 0,63-1 0,-71 5 0,8 0 0,93 0 0,-115 2 0,0 0 0,1 1 0,-1 0 0,0 1 0,0 1 0,-1 0 0,1 0 0,10 7 0,-9-4 0,2 0 0,-1 1 0,0 1 0,-1 0 0,0 1 0,0 0 0,-1 1 0,14 16 0,-13-10 0,0 1 0,-2 0 0,0 1 0,-1 0 0,0 1 0,-2 0 0,8 28 0,-12-35 0,-1 1 0,-1 0 0,0 0 0,-1 0 0,0 0 0,-1 0 0,-1 0 0,0 0 0,-1 0 0,0 0 0,-1 0 0,-8 20 0,3-15 0,-1 0 0,-1-1 0,-1 0 0,0-1 0,-1 0 0,-1 0 0,0-1 0,-2-1 0,0-1 0,-31 25 0,-9-2 0,-1-2 0,-67 30 0,45-24 0,-81 60 0,48-27 0,99-67 0,0 0 0,1 1 0,-1 0 0,2 1 0,-17 16 0,27-24 0,-1-1 0,0 1 0,1-1 0,-1 1 0,1 0 0,-1-1 0,1 1 0,-1 0 0,1 0 0,0-1 0,-1 1 0,1 0 0,0 0 0,0 0 0,-1-1 0,1 1 0,0 0 0,0 0 0,0 0 0,0 0 0,0-1 0,0 1 0,0 0 0,0 0 0,1 0 0,-1-1 0,0 1 0,0 0 0,1 0 0,-1 0 0,0-1 0,1 1 0,-1 0 0,1-1 0,-1 1 0,1 0 0,-1-1 0,1 1 0,-1 0 0,1-1 0,0 1 0,-1-1 0,1 1 0,0-1 0,0 0 0,-1 1 0,3 0 0,3 1 0,0 0 0,0 0 0,0-1 0,0 0 0,7 1 0,45 1 0,1-1 0,-1-4 0,1-2 0,109-22 0,40-4 0,-113 18 0,37-14 194,-69 12-1753,-9 3-5267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47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92 105 24575,'-1'0'0,"0"0"0,0 0 0,0 0 0,0 1 0,0-1 0,0 0 0,1 1 0,-1-1 0,0 0 0,0 1 0,0-1 0,1 1 0,-1 0 0,0-1 0,1 1 0,-1-1 0,0 1 0,1 0 0,-1-1 0,1 1 0,-1 0 0,1 0 0,0 0 0,-1-1 0,1 1 0,-1 1 0,-5 26 0,5-26 0,-7 87 0,6-54 0,-7 43 0,4-55 0,-34 220 0,37-217 0,1 0 0,2 1 0,0-1 0,2 0 0,0 0 0,2 0 0,11 33 0,-10-44 0,0-1 0,1 0 0,1-1 0,0 0 0,1 0 0,0 0 0,1-1 0,1-1 0,21 20 0,-10-14 0,0 0 0,1-1 0,1-2 0,43 21 0,-47-27 0,0 0 0,41 10 0,-55-17 0,0 1 0,-1-1 0,1-1 0,0 1 0,0-1 0,0 0 0,0 0 0,0-1 0,-1 0 0,1 0 0,0 0 0,0-1 0,-1 0 0,1 0 0,9-5 0,-12 5 0,0-1 0,0 0 0,0 0 0,0 0 0,0 0 0,0-1 0,-1 1 0,0-1 0,1 0 0,-1 1 0,-1-1 0,1 0 0,0 0 0,0-5 0,2-6 0,-1-1 0,1-23 0,-2 19 0,19-234 0,-21 212 0,-1 1 0,-2-1 0,-1 1 0,-12-46 0,11 72 0,1 1 0,-2-1 0,0 1 0,-1 0 0,-13-21 0,-51-59 0,23 33 0,29 35 0,10 12 0,-1 0 0,0 1 0,-1 0 0,-1 0 0,0 1 0,-27-20 0,10 15 0,-1 0 0,-48-18 0,75 34-76,0-1 1,0 1-1,0 0 0,0 0 0,-1 1 0,1-1 0,0 0 0,-1 1 1,1 0-1,-1 0 0,1 0 0,0 0 0,-1 1 0,1-1 1,0 1-1,0 0 0,-7 2 0,-9 11-6750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49.1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1 233 24575,'0'4'0,"1"0"0,0-1 0,0 1 0,0-1 0,0 1 0,1-1 0,0 0 0,3 6 0,5 12 0,37 88 0,-29-70 0,-1 1 0,15 58 0,-11 11 0,-16-76 0,1 1 0,2-2 0,1 1 0,18 42 0,-12-39 0,-8-19 0,1 1 0,0-1 0,18 27 0,-23-41 0,-1 1 0,1-1 0,0 0 0,0 0 0,0 0 0,0 0 0,0 0 0,1-1 0,-1 1 0,1-1 0,0 0 0,0 0 0,0-1 0,0 1 0,0-1 0,0 0 0,0 0 0,0 0 0,0 0 0,0-1 0,8 1 0,-2-3 0,0 0 0,1-1 0,-1 1 0,-1-2 0,1 0 0,0 0 0,-1 0 0,0-1 0,0-1 0,0 0 0,11-9 0,-1-1 0,-1 0 0,-1-1 0,29-37 0,-35 37 0,-1 1 0,0-2 0,-1 1 0,-1-1 0,-1 0 0,-1-1 0,0 0 0,-2 0 0,0 0 0,2-25 0,-2-11 0,-3 0 0,-8-75 0,3 94 0,-15-67 0,16 94 0,0 1 0,0 0 0,-1 0 0,0 1 0,-1-1 0,1 1 0,-1 0 0,-1 0 0,1 0 0,-1 1 0,-10-9 0,-9-5 0,-51-31 0,25 18 0,9 0 0,30 23 0,-1-1 0,0 2 0,0 0 0,-1 0 0,-23-9 0,33 16 0,0 1 0,0 0 0,0 0 0,-1 0 0,1 1 0,0 0 0,0-1 0,-1 1 0,1 1 0,0-1 0,0 1 0,-1-1 0,1 1 0,0 0 0,0 1 0,0-1 0,0 1 0,0 0 0,1 0 0,-1 0 0,0 0 0,1 1 0,-1-1 0,1 1 0,-6 6 0,-1 2 0,-1 1 0,2 0 0,0 1 0,0 0 0,1 1 0,1-1 0,0 1 0,-5 16 0,4-3 0,0-1 0,2 1 0,-6 47 0,11-62 38,1-1 0,0 1 0,0-1 0,1 1 0,0-1 0,1 0 0,0 1 0,8 20 0,-4-18-323,1 0 1,0 0-1,1-1 1,1 0-1,19 23 1,5 0-6542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2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4639 576 24575,'0'-3'0,"0"0"0,-1 0 0,1 1 0,-1-1 0,1 0 0,-1 0 0,0 1 0,0-1 0,0 0 0,-1 1 0,1-1 0,-1 1 0,1-1 0,-1 1 0,-2-3 0,-4-3 0,-1 1 0,-17-13 0,19 15 0,-18-12 0,0 2 0,-1 1 0,-51-21 0,-91-20 0,125 43 0,-712-166-922,687 165 922,-268-55 0,220 37-1,73 17 52,0 3 1,-84-11 0,-223 16 642,233 8-620,-1479 1-1861,1582-3 1881,0 0 0,1 1 0,-1 1 0,1 0 1,0 1-1,0 0 0,0 1 0,0 0 0,0 1 0,1 1 1,0 0-1,0 0 0,-12 10 0,-13 9-25,-108 76 199,114-77-224,1 2 0,-39 41 0,54-48-44,1 0 0,0 1 0,1 1 0,2 0 0,0 0 0,1 1 0,1 1 0,-11 42 0,9-13 0,2-1 0,-4 105 0,13 306 0,3-213 0,-3-234 0,1 1 0,0 0 0,2-1 0,-1 1 0,2-1 0,0 0 0,1 0 0,1 0 0,0 0 0,12 19 0,40 66 0,5-4 0,104 123 0,-57-95 0,133 117 0,-165-175-137,3-3-1,2-4 1,125 67-1,289 116-732,-221-114 678,92 54-39,349 163-906,-517-261 773,345 97 1,-72-84-133,0-34 1,-385-52 495,-1 3 0,94 28 0,-134-27 738,2-3 0,0-2 0,0-2 0,61 2 1,-51-8-488,0-3 1,-1-2 0,116-23 0,-98 7-252,0-3 0,136-62 0,-166 61 0,-1-1 0,-1-2 0,-2-3 0,0-1 0,59-56 0,-91 75 0,1 0 0,-2-1 0,0 0 0,0-1 0,-1 0 0,-1 0 0,0-1 0,0 1 0,-2-2 0,7-23 0,-6 8 0,-1 0 0,-1 0 0,-2 0 0,-2-40 0,-19-335 0,15 374 0,-1-1 0,-2 1 0,-1 0 0,-2 0 0,-1 1 0,-25-50 0,-111-160 0,104 175 0,-47-69 0,-134-152 0,161 217 0,-2 2 0,-3 4 0,-124-89 0,26 57 0,63 39 0,-28-22 0,-183-101 0,271 158 158,1 0-919,-50-32-1,51 23-6064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4.4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24575,'0'5'0,"0"13"0,0 25 0,11 37 0,4 27 0,-1 28 0,-3 34 0,-3 15 0,-3-8 0,-2-16 0,-2-21 0,-1-22 0,-1-21 0,1-26-8191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5.8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24575,'18'0'0,"-1"1"0,1 1 0,0 0 0,-1 1 0,1 1 0,-1 0 0,0 1 0,0 1 0,-1 1 0,31 17 0,9 11 0,0 3 0,93 84 0,-141-115 0,-1 0 0,0 1 0,0 0 0,-1 1 0,0 0 0,0 0 0,-1 0 0,0 0 0,-1 1 0,4 12 0,-6-15 0,-1 0 0,1 0 0,-2-1 0,1 1 0,-1 0 0,0 0 0,-1 0 0,1 0 0,-1 0 0,-1-1 0,1 1 0,-1 0 0,0-1 0,-1 1 0,1-1 0,-7 10 0,3-8 0,0 0 0,0-1 0,-1 1 0,0-1 0,0-1 0,-1 1 0,0-1 0,0 0 0,-1-1 0,-10 5 0,-30 22 0,48-31 0,0 0 0,-1 0 0,1 1 0,0-1 0,-1 0 0,1 0 0,0 1 0,0-1 0,0 1 0,1-1 0,-2 2 0,2-2 0,0-1 0,-1 1 0,1 0 0,0-1 0,0 1 0,0-1 0,0 1 0,0-1 0,0 1 0,0 0 0,1-1 0,-1 1 0,0-1 0,0 1 0,0-1 0,0 1 0,1-1 0,-1 1 0,0-1 0,0 1 0,1-1 0,0 1 0,2 2 0,1 0 0,-1-1 0,1 0 0,0 0 0,-1 0 0,1 0 0,6 1 0,4 3 0,55 22 0,37 18 0,105 80-1365,-180-106-5461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6.7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24575,'4'2'0,"-1"0"0,1 0 0,0 0 0,-1 0 0,1 0 0,-1 1 0,0 0 0,1 0 0,-1-1 0,-1 2 0,1-1 0,0 0 0,-1 1 0,3 4 0,3 6 0,-1 1 0,7 21 0,-8-20 0,12 36 0,-2 1 0,-3 1 0,-2 0 0,7 108 0,-17 228 0,-4-213 0,3-91 0,-2 80 0,-3-132-1365,-2-13-5461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7.8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24575,'11'0'0,"14"0"0,14 0 0,10 0 0,9 0 0,-6 5 0,-1 2 0,1 0 0,4-1 0,2-2 0,2 9 0,2 3 0,1-2 0,1-3 0,0-3 0,-11-4-8191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8.5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24575,'2'2'0,"1"-1"0,0 1 0,-1 0 0,0 0 0,1 0 0,-1 0 0,0 1 0,0-1 0,0 0 0,0 1 0,-1 0 0,1-1 0,-1 1 0,1 0 0,1 5 0,1 4 0,-1 1 0,3 19 0,-3-17 0,17 122 0,4 177 0,-21 145 0,-4-360 0,1-80 0,1-8 0,-1 0 0,-1-1 0,1 1 0,-2 0 0,-4 20 0,5-30-59,1 0 0,0 0-1,-1 0 1,1 0-1,-1 0 1,1-1 0,-1 1-1,1 0 1,-1 0 0,0-1-1,1 1 1,-1 0 0,0-1-1,0 1 1,1-1-1,-1 1 1,0-1 0,0 1-1,0-1 1,0 1 0,0-1-1,-1 1 1,-19-4-6767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8.1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239 1 24575,'0'5'0,"-10"18"0,-5 21 0,2 20 0,2 26 0,3 29 0,3 17 0,3 17 0,1-6 0,1-18 0,-11-19 0,-2-19 0,-11-18 0,-12-12 0,-10-21 0,2-17-8191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59.6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24575,'51'-1'0,"102"4"0,-133-1 0,1 1 0,0 0 0,-1 2 0,0 0 0,23 10 0,-34-11 0,0 0 0,0 1 0,0 0 0,0 0 0,-1 1 0,0 0 0,0 1 0,-1 0 0,0 0 0,0 0 0,0 1 0,-1 0 0,0 0 0,-1 1 0,0 0 0,0 0 0,-1 0 0,0 0 0,-1 1 0,0-1 0,0 1 0,-1 0 0,0 0 0,-1 0 0,0 0 0,-1 0 0,0 1 0,0-1 0,-1 0 0,0 0 0,-1 0 0,0 0 0,-1-1 0,0 1 0,-5 9 0,-3 4 49,-1 0 0,-1-1 0,-1 0-1,0-1 1,-2 0 0,-19 17 0,-2 0-903,-81 62 1,72-65-5973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0.6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24575,'10'0'0,"15"5"0,3 13 0,7 14 0,-2 2-8191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3.1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4925 1355 24575,'0'-5'0,"-1"0"0,1 1 0,-1-1 0,-1 1 0,1-1 0,-1 1 0,1-1 0,-1 1 0,-1 0 0,1 0 0,0 0 0,-1 0 0,-6-6 0,-1-2 0,-2 1 0,1 1 0,-17-12 0,-27-15 0,-104-52 0,-606-255-1425,576 265 1266,-276-112 170,-5 27-144,426 151-52,-390-131-241,308 100 1412,-133-27 1,134 38-643,98 26-344,0 2 0,0 0 0,-1 2 0,0 0 0,-37 3 0,44 1 0,0 2 0,0 1 0,1 0 0,-1 1 0,1 2 0,0 0 0,-33 16 0,-1 8 0,-78 56 0,-43 50 0,127-97 0,-5 4 0,2 3 0,3 2 0,1 2 0,3 1 0,-49 77 0,39-48 0,11-19 0,-42 80 0,-51 114 0,64-85 0,58-139 0,0 1 0,2 0 0,2 1 0,0 0 0,3 0 0,-6 63 0,6-33 0,-3 0 0,-2-1 0,-41 120 0,41-141 0,1 1 0,3 0 0,-7 86 0,14 132 0,3-168 0,-1-50 0,9 59 0,-7-82 0,1 0 0,1-1 0,1 1 0,1-1 0,10 21 0,23 28 0,3-2 0,65 78 0,-72-98 0,82 94 0,3 7 0,-92-109 0,2-1 0,1-2 0,1 0 0,2-3 0,2-1 0,41 28 0,32 8 0,227 100 0,134 15 0,-456-177 0,98 35 0,1-6 0,2-5 0,1-4 0,1-6 0,0-5 0,166-1 0,-258-15 0,0 0 0,0-2 0,-1 0 0,1-2 0,-1-1 0,39-16 0,-1-7 0,72-43 0,44-18 0,-121 63 0,-39 18 0,0-2 0,0 0 0,27-23 0,47-52 0,-49 45 0,55-49 0,70-69 0,-132 122 0,-2-2 0,40-60 0,44-69 0,17-26 0,-103 143 0,128-211 0,-79 122 0,188-247 0,-228 334 0,-3-3 0,54-100 0,-80 131 0,18-34 0,38-103 0,-61 137 16,12-33 144,13-72 1,-29 111-374,-1 1 1,-2-1-1,0 1 0,0-1 0,-2 0 1,-1 1-1,-7-39 0,2 37-6613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25.7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24575,'0'-13'0,"0"15"0,0 23 0,0 1037-1365,0-1084-5461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27.2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671 0 24575,'32'0'0,"78"3"0,-97-1 0,0 0 0,1 1 0,-1 0 0,0 1 0,0 0 0,12 6 0,30 21 0,-1 3 0,81 66 0,-38-27 0,-97-73 0,23 16 0,-1 0 0,-1 2 0,26 26 0,-46-43 0,0 0 0,0 0 0,0 1 0,0-1 0,-1 0 0,1 0 0,0 0 0,0 0 0,-1 1 0,1-1 0,-1 0 0,1 1 0,-1-1 0,0 1 0,1-1 0,-1 0 0,0 1 0,0-1 0,0 1 0,0 1 0,-1-2 0,1 0 0,-1 0 0,1 0 0,-1 0 0,0 0 0,1 0 0,-1-1 0,0 1 0,0 0 0,0 0 0,1-1 0,-1 1 0,0 0 0,0-1 0,0 1 0,0-1 0,0 1 0,0-1 0,-2 1 0,-8 2 0,0-1 0,0 0 0,0-1 0,-14 0 0,18-1 0,-487 1 0,261-4 0,-254 1 0,432 5 0,54-3 0,0 0 0,1 0 0,-1 0 0,0 1 0,0-1 0,0 0 0,0 0 0,1 1 0,-1-1 0,0 0 0,0 1 0,1-1 0,-1 1 0,0-1 0,1 1 0,-1-1 0,0 1 0,1-1 0,-1 1 0,1 0 0,-1-1 0,1 1 0,-1 0 0,1 0 0,-1-1 0,1 1 0,0 0 0,-1 1 0,1-1 0,0 0 0,1 1 0,-1-1 0,0 0 0,1 0 0,-1 0 0,1 1 0,0-1 0,-1 0 0,1 0 0,0 0 0,0 0 0,-1 0 0,1 0 0,0 0 0,0 0 0,0-1 0,2 2 0,6 5 0,1 0 0,0-1 0,1 0 0,0 0 0,17 5 0,63 16 0,-51-16 0,220 58 0,176 53 0,-294-87 339,11 4-2043,-100-19-5122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28.1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1 24575,'0'1130'0,"0"-1125"0,-2 9 0,1-14 0,1 0 0,-1 0 0,1 0 0,-1 0 0,0 0 0,1 0 0,-1-1 0,1 1 0,-1 0 0,0 0 0,1-1 0,-1 1 0,1 0 0,-1-1 0,1 1 0,-1-1 0,1 1 0,0 0 0,-1-1 0,1 1 0,0-1 0,-1 1 0,1-1 0,-1 0 0,-61-82-1365,29 34-5461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28.9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24575,'5'0'0,"14"0"0,12 0 0,14 0 0,8 0 0,8 0 0,2 0 0,3 0 0,1 0 0,-1 0 0,-1 0 0,-6 0 0,-1 0 0,-1 0 0,1 0 0,-4 0 0,-10 0-8191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29.7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21 24575,'0'-11'0,"0"2"0,5 18 0,3 14 0,-1 8 0,-2 9 0,-1 9 0,10 7 0,1 5 0,-11-8 0,-18-24 0,-12-39 0,-2-33 0,5-10-8191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2:30.3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1 24575,'0'11'0,"0"19"0,0 21 0,0 13 0,0 6 0,0 3 0,0-2 0,0 5 0,0 4 0,0 0 0,0 3 0,0 3 0,0-2 0,0-4 0,0-6 0,-5-20 0,-2-30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6.2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24575,'0'1612'-1365,"0"-1551"-5461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9.0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66 24575,'5'0'0,"13"0"0,14 0 0,12 0 0,10 0 0,1 0 0,1 0 0,3 0 0,2 0 0,1 0 0,1-11 0,1-3 0,0 0 0,-1 3 0,1 4 0,0 2 0,0 2 0,-11 2-8191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7.1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24575,'0'5'0,"5"13"0,2 14 0,-1 13 0,11 8 0,1 7 0,-2 4 0,-3-3 0,-5-2 0,-3 0 0,3-10 0,5-13 0,1-2 0,8-2 0,1 0 0,-4 5 0,-5-4-8191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8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2 131 24575,'-1'163'0,"3"183"0,-1-325 0,1 0 0,1-1 0,1 0 0,0 1 0,2-1 0,0-1 0,2 1 0,0-1 0,14 23 0,-15-30 0,1 0 0,0-1 0,0 0 0,1-1 0,1 0 0,0 0 0,0-1 0,1-1 0,0 1 0,1-2 0,0 0 0,0 0 0,0-1 0,26 9 0,-15-9 0,1 0 0,0-2 0,48 2 0,75-8 0,-89 0 0,-37 1 0,0-1 0,0 0 0,0-2 0,-1 0 0,1-2 0,-1 0 0,0-1 0,0-1 0,-1-1 0,0-1 0,-1 0 0,18-14 0,35-31 0,-3-3 0,76-81 0,-125 118 0,0 1 0,-1-2 0,-2-1 0,0 0 0,-1 0 0,-2-2 0,12-26 0,-21 38 0,1-1 0,-1 1 0,-1 0 0,-1-1 0,0 0 0,1-27 0,-4 31 0,0 0 0,0 0 0,-1 0 0,0 0 0,-1 0 0,0 0 0,0 1 0,-1-1 0,0 1 0,-8-12 0,2 6 0,0 1 0,-1 0 0,0 0 0,-2 2 0,1-1 0,-1 1 0,-1 1 0,-20-13 0,12 12 0,0 0 0,-1 1 0,0 1 0,0 1 0,-31-7 0,-1 5 0,-1 2 0,0 2 0,-1 3 0,-80 4 0,123 0-170,-1 1-1,1 1 0,-1 0 1,1 0-1,0 2 0,0-1 1,-16 8-1,-8 11-6655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09.9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477 1 24575,'-32'0'0,"-1"1"0,0 1 0,-45 10 0,66-9 0,1 0 0,0 1 0,1 0 0,-1 0 0,1 2 0,0-1 0,0 1 0,0 0 0,1 1 0,0 0 0,0 1 0,1 0 0,-10 12 0,4-2 0,1 0 0,1 2 0,-17 37 0,-18 68 0,38-94 0,1 0 0,1 0 0,1 1 0,2 0 0,0 34 0,4-50 0,1 0 0,0 0 0,1 0 0,1 0 0,0-1 0,1 1 0,1-1 0,0 0 0,1 0 0,1 0 0,0-1 0,10 14 0,-10-16 0,1-1 0,1 0 0,0-1 0,0 0 0,1 0 0,1-1 0,0 0 0,0-1 0,0 0 0,1 0 0,0-2 0,0 1 0,1-2 0,0 0 0,0 0 0,0-1 0,1-1 0,14 3 0,26-2 0,0-3 0,0-1 0,0-3 0,76-15 0,-116 16 0,0 0 0,0-2 0,0 0 0,0 0 0,17-9 0,-22 8 0,0 0 0,0-1 0,-1 0 0,0 0 0,0-1 0,-1 0 0,0 0 0,10-13 0,-4 2 0,-1-1 0,0 0 0,-2-1 0,0 0 0,-1 0 0,-1-1 0,-1 0 0,-1-1 0,-1 1 0,0-1 0,-2 0 0,-1-1 0,0 1 0,-2 0 0,-1-1 0,0 1 0,-8-38 0,6 51 0,0 0 0,-1 0 0,1 0 0,-2 1 0,1 0 0,-1-1 0,-1 2 0,1-1 0,-1 1 0,0 0 0,-1 0 0,0 0 0,-9-6 0,-14-9 0,-1 1 0,-35-18 0,18 11 0,9 2-455,0-2 0,-43-40 0,49 37-6371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11.3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0 316 24575,'1'10'0,"0"0"0,1-1 0,0 1 0,4 13 0,7 15 0,10 57 0,-18-69 0,1-1 0,1 0 0,1 0 0,1 0 0,1-1 0,14 25 0,-8-25 0,1 0 0,1-2 0,0 1 0,2-2 0,1-1 0,0 0 0,2-2 0,45 29 0,-41-30 0,-12-7 0,0-1 0,1 0 0,0-1 0,0-1 0,1 0 0,25 5 0,-12-6 0,1-2 0,1-1 0,-1-2 0,0 0 0,1-3 0,-1 0 0,0-2 0,0-2 0,42-12 0,-62 14 0,-1 0 0,0-1 0,0 0 0,-1-1 0,0 0 0,0 0 0,0-1 0,0 0 0,8-10 0,-7 5 0,1-1 0,-2 0 0,1-1 0,-2 0 0,11-24 0,-7 8 0,-1-1 0,-2 1 0,-1-2 0,-1 1 0,3-56 0,-8 73 0,-2 0 0,0 0 0,0 0 0,-2 0 0,0 1 0,0-1 0,-1 0 0,-1 1 0,0 0 0,-1-1 0,0 2 0,-1-1 0,0 1 0,-1 0 0,-1 0 0,0 0 0,-17-17 0,11 12 0,-1 1 0,-1 1 0,-1 0 0,0 2 0,0 0 0,-21-11 0,-207-112 0,224 124 0,0 1 0,0 1 0,-1 2 0,-1 0 0,1 1 0,-1 1 0,-1 1 0,1 1 0,-1 1 0,1 2 0,-1 0 0,0 1 0,-45 7 0,60-5 17,0 0-1,0 1 0,0 0 0,0 0 1,0 1-1,0 1 0,1-1 0,0 1 1,0 1-1,0-1 0,1 1 0,0 1 1,0-1-1,0 1 0,1 1 0,0-1 1,0 1-1,1 0 0,0 0 0,-7 17 1,4-5-231,1 1 1,1 0 0,1 1-1,1-1 1,1 1 0,0 0-1,2 42 1,3-13-6613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18.9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484 1 24575,'-11'0'0,"0"2"0,0-1 0,0 2 0,1-1 0,-1 1 0,1 1 0,-18 8 0,6-2 0,-166 77 0,167-75 0,0 1 0,1 1 0,1 0 0,0 2 0,1 0 0,-23 26 0,40-41 0,0 1 0,0-1 0,0 0 0,0 0 0,0 1 0,1-1 0,-1 0 0,0 1 0,1-1 0,-1 1 0,1-1 0,-1 0 0,1 1 0,-1 0 0,1-1 0,0 1 0,0-1 0,0 3 0,0-3 0,1 0 0,-1 0 0,1 0 0,-1-1 0,1 1 0,-1 0 0,1 0 0,0-1 0,-1 1 0,1 0 0,0-1 0,0 1 0,-1 0 0,1-1 0,0 1 0,0-1 0,0 1 0,0-1 0,0 0 0,0 1 0,1-1 0,7 2 0,1 0 0,-1-1 0,1-1 0,16 0 0,-18 0 0,10 0 0,4-2 0,1 2 0,-1 1 0,0 0 0,0 2 0,0 1 0,36 10 0,-5 5 0,81 19 0,43 8 0,135 31 0,-210-41 0,-62-21 0,-11-2 0,0 1 0,-2 2 0,52 37 0,6 4 0,-46-31-1365,-7-2-5461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21.0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689 0 24575,'-45'0'0,"-163"4"0,164 0 0,1 1 0,-75 19 0,82-15 0,14-4 0,0 1 0,1 1 0,-30 14 0,46-18 0,0-1 0,-1 1 0,2 1 0,-1-1 0,0 1 0,1 0 0,0 0 0,-1 0 0,2 0 0,-1 1 0,0 0 0,1 0 0,0 0 0,0 0 0,1 0 0,-1 0 0,1 1 0,-2 6 0,3-3 0,-1 0 0,1 0 0,1 1 0,-1-1 0,2 0 0,-1 1 0,4 16 0,22 65 0,-9-37 0,-4 3 76,-2 0 0,-3 1-1,1 59 1,-9 177-519,-3-141-782,3-98-5601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24.2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737 1 24575,'-13'0'0,"0"1"0,1 0 0,-1 1 0,1 0 0,-1 1 0,1 1 0,0 0 0,0 0 0,-15 9 0,5 0 0,0 1 0,0 2 0,-27 25 0,-77 62 0,-53 48 0,162-135 0,1 1 0,0 1 0,1 1 0,1 0 0,1 0 0,0 2 0,2-1 0,0 2 0,2-1 0,0 1 0,1 1 0,2 0 0,0 0 0,1 0 0,2 0 0,0 1 0,1-1 0,2 1 0,0 0 0,5 28 0,-2-37 0,0-1 0,2 1 0,-1-1 0,2 0 0,0 0 0,1-1 0,0 0 0,1 0 0,0 0 0,1-1 0,0-1 0,1 1 0,1-1 0,18 15 0,-12-13 0,1 0 0,0 0 0,0-2 0,2 0 0,-1-2 0,1 0 0,1-1 0,-1-1 0,32 7 0,-32-10 0,0-1 0,1-1 0,-1-1 0,30-2 0,-36 0 0,1-2 0,-2 1 0,1-2 0,0 0 0,-1 0 0,1-1 0,14-9 0,15-10 0,-1-2 0,-2-2 0,37-33 0,104-107 0,-177 164 0,212-195-1365,-190 175-5461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26.0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24575,'0'6'0,"0"12"0,16 14 0,6 12 0,-1 9 0,-5 8 0,-4 8 0,-5 9 0,-3 2 0,-2-1 0,-2-4 0,-1-4 0,0-3 0,0-13-8191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27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4 24575,'-1'0'0,"0"0"0,0 0 0,1 1 0,-1-1 0,0 0 0,0 1 0,0-1 0,0 1 0,0-1 0,1 1 0,-1-1 0,0 1 0,0-1 0,1 1 0,-1 0 0,0 0 0,1-1 0,-1 1 0,1 0 0,-1 0 0,1 0 0,-1-1 0,1 1 0,0 0 0,-1 0 0,1 0 0,0 1 0,-6 31 0,5-27 0,-4 47 0,-9 50 0,7-71 0,-21 115 0,25-124 0,1-1 0,2 1 0,0 0 0,4 32 0,-2-47 0,0 0 0,0 0 0,1 0 0,0 0 0,0-1 0,0 1 0,1-1 0,1 0 0,-1 0 0,1 0 0,7 7 0,-10-12 0,0 0 0,0 1 0,1-1 0,-1 0 0,1 0 0,-1 0 0,1 0 0,0 0 0,0-1 0,0 0 0,0 1 0,0-1 0,0 0 0,0 0 0,0-1 0,0 1 0,1 0 0,-1-1 0,0 0 0,0 0 0,1 0 0,-1 0 0,0-1 0,0 1 0,1-1 0,-1 0 0,0 0 0,0 0 0,0 0 0,5-3 0,4-5 0,1 0 0,-1-1 0,-1 0 0,0-1 0,0-1 0,-1 0 0,-1 0 0,0-1 0,0 0 0,-1 0 0,-1-1 0,6-14 0,5-21 0,-1 0 0,-3-1 0,-2 0 0,-2-1 0,4-59 0,-14 103 0,0-1 0,0 1 0,-1-1 0,0 1 0,0-1 0,-1 1 0,0-1 0,0 1 0,-5-11 0,5 15 0,1 0 0,-1 0 0,0 0 0,0 0 0,-1 0 0,1 1 0,-1-1 0,1 1 0,-1-1 0,0 1 0,0 0 0,0 0 0,0 0 0,0 0 0,0 1 0,-1-1 0,1 1 0,-1 0 0,1 0 0,0 0 0,-6 0 0,2 1 0,0 0 0,-1 0 0,1 1 0,0 0 0,0 0 0,0 1 0,0 0 0,0 0 0,0 0 0,0 1 0,-7 4 0,-10 7 0,-33 23 0,53-34 0,0 0 5,-31 21-690,-56 52 0,61-45-6141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28.9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233 171 24575,'-2'2'0,"0"1"0,0 0 0,0 0 0,1 0 0,-1 0 0,1 0 0,0 0 0,0 0 0,0 1 0,0-1 0,0 0 0,0 5 0,-1 5 0,-37 132 0,19-80 0,3 1 0,4 1 0,-7 73 0,19-112 0,0 0 0,2-1 0,1 1 0,9 46 0,-8-63 0,0 0 0,0 0 0,1 0 0,1-1 0,0 1 0,0-1 0,1-1 0,0 1 0,1-1 0,0 0 0,0 0 0,1-1 0,0 0 0,11 8 0,-17-15 0,0 1 0,0-1 0,0 1 0,0-1 0,0 0 0,0 0 0,0 0 0,1 0 0,-1 0 0,0 0 0,1-1 0,-1 1 0,1-1 0,-1 0 0,0 1 0,1-1 0,3-1 0,-3 0 0,1 0 0,-1 0 0,0-1 0,0 1 0,0-1 0,0 0 0,0 0 0,0 0 0,0 0 0,0-1 0,-1 1 0,3-4 0,16-17 0,-2-1 0,-1 0 0,-1-2 0,-1 0 0,20-47 0,-16 26 0,-2-1 0,20-85 0,-33 108 0,0-1 0,-1 0 0,-2 0 0,-1 0 0,-1 0 0,-1 0 0,-1 0 0,-10-46 0,9 64 0,0 0 0,0 0 0,0 0 0,-1 1 0,-1-1 0,1 1 0,-1 0 0,0 0 0,-1 1 0,1-1 0,-1 1 0,-1 0 0,-8-6 0,-9-4 0,-1 0 0,-42-19 0,-21-13 0,-36-23 0,112 63-341,-1 1 0,-1 0-1,-19-6 1,6 6-6485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9.9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 0 24575,'-5'22'0,"-3"23"0,1 20 0,2 16 0,1 9 0,1 12 0,2 4 0,-10-5 0,-4-8 0,2-10 0,2-8 0,4-6 0,-8-4 0,-2-13-8191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0.3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65 24575,'-1'108'0,"1"87"0,2-149 0,3 0 0,10 51 0,-11-81 0,1-1 0,0 1 0,1-1 0,1 0 0,0-1 0,1 0 0,19 26 0,-21-32 0,0-1 0,1 1 0,0-1 0,0-1 0,1 1 0,0-1 0,0 0 0,0-1 0,1 0 0,0 0 0,0-1 0,0 0 0,18 5 0,-24-9 0,0 1 0,0 0 0,0-1 0,1 0 0,-1 0 0,0 0 0,0 0 0,0 0 0,0-1 0,1 1 0,-1-1 0,0 0 0,0 0 0,0 0 0,0 0 0,0 0 0,-1-1 0,4-1 0,-2 0 0,-1 0 0,0 0 0,-1 0 0,1-1 0,0 1 0,-1-1 0,0 1 0,0-1 0,0 0 0,0 0 0,0 0 0,0-4 0,3-12 0,-1 0 0,-1 0 0,-1 0 0,-1-32 0,-1 44 0,-8-358 0,7 344 0,-1 0 0,-1 0 0,-11-37 0,12 53 0,0 0 0,0 0 0,0 0 0,-1 0 0,0 0 0,0 1 0,-1 0 0,1 0 0,-1 0 0,0 0 0,-1 0 0,1 1 0,-1-1 0,0 1 0,0 1 0,0-1 0,-6-3 0,9 6-105,0 1 0,0-1 0,0 1 0,0-1 0,0 1 0,0-1 0,0 1 0,0 0 0,0 0 0,1 0 0,-1 0 0,-2 1 0,-18 7-6721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1.5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24575,'18'2'0,"0"0"0,0 1 0,0 0 0,-1 2 0,21 7 0,-12-2 0,1 1 0,-2 2 0,39 24 0,69 56 0,-77-51 0,-21-17 0,0 2 0,-2 1 0,-2 2 0,0 1 0,-2 1 0,-2 2 0,38 59 0,99 175-1365,-135-220-5461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2.5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700 1 24575,'-42'108'0,"14"-33"0,-157 282 0,147-290 0,13-24 0,-2-2 0,-35 42 0,32-43 0,1 0 0,-36 71 0,-30 93 0,80-158 0,1 0 0,2 1 0,2 0 0,-3 55 0,3 98-1365,10-151-5461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3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24575,'11'0'0,"14"0"0,9 0 0,8 0 0,-2 6 0,3 1 0,-6 11 0,1 1 0,6 10 0,5-1 0,-5 6 0,-11-3-8191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4.0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24575,'0'-5'0,"6"-2"0,12 0 0,14 1 0,12 2 0,10 2 0,-4 6 0,-6 2 0,-10 12 0,0 2 0,-5 9 0,-9-1-8191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35.5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929 2 24575,'-202'-1'0,"-225"3"0,412-1 0,0 0 0,0 1 0,1 1 0,-1 0 0,1 1 0,0 0 0,0 1 0,-27 14 0,31-13 0,1 0 0,0 1 0,0 0 0,0 1 0,1-1 0,0 2 0,0-1 0,1 1 0,0 0 0,1 1 0,0-1 0,-7 15 0,7-8 0,0 0 0,0 0 0,2 1 0,0 0 0,1 0 0,1 0 0,0 0 0,1 19 0,3 18 0,12 65 0,-9-82 0,0-4 0,1 0 0,2-1 0,1 0 0,2 0 0,1-1 0,19 36 0,-3-16 0,-12-18 0,2 0 0,2-2 0,43 55 0,-28-52 0,1-2 0,77 53 0,-80-62 0,14 11-341,1-3 0,1-2-1,82 36 1,-73-44-6485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52.5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1246 24575,'20'-18'0,"0"1"0,1 1 0,45-27 0,77-30 0,-95 50 0,253-143-238,11-5-218,-62 58 332,5 12 0,271-69 0,-312 111-751,417-135 584,-594 179 420,0 1 0,1 3 0,0 1 0,75-10 0,211 9-9,-282 11-111,254-1-232,1009 7-892,-1228-6 1101,111 4-102,-152 0 96,-1 1 0,0 1 0,48 17 0,-13 1 38,73 38 0,57 42-160,-179-93 104,721 445 827,-696-426-108,241 163 156,-233-160-450,-42-27-322,0 1 0,-1 0 1,0 1-1,0 0 0,-1 0 0,16 18 0,40 69-65,-49-68 0,1-2 0,36 43 0,40 29 0,-77-77-238,-1 0 0,-1 2 0,-1-1-1,13 29 1,-25-47 64,16 31-6652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54.8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0 137 24575,'2'0'0,"0"1"0,-1-1 0,1 1 0,0 0 0,-1 0 0,1 0 0,-1 0 0,1 0 0,-1 0 0,1 0 0,-1 0 0,0 0 0,0 1 0,1-1 0,1 3 0,3 4 0,31 35 0,-2 3 0,53 89 0,11 15 0,-81-127 0,0 0 0,2-1 0,0-1 0,25 19 0,71 40 0,-74-53 0,72 61 0,-85-61 0,101 101 0,-117-113 0,0 0 0,-1 2 0,-1-1 0,-1 1 0,0 1 0,14 36 0,-22-48 0,0 0 0,-1 0 0,0 1 0,0-1 0,0 0 0,-1 12 0,0-16 0,0 0 0,0 0 0,0 0 0,0 0 0,-1-1 0,1 1 0,-1 0 0,0 0 0,1 0 0,-1 0 0,0 0 0,0-1 0,0 1 0,0 0 0,-1-1 0,1 1 0,0-1 0,-1 1 0,1-1 0,-1 0 0,1 0 0,-1 1 0,0-1 0,-2 1 0,3-2 0,0 1 0,0-1 0,0 0 0,0 0 0,0 1 0,0-1 0,-1 0 0,1 0 0,0 0 0,0 0 0,0 0 0,0-1 0,0 1 0,0 0 0,0 0 0,0-1 0,0 1 0,0-1 0,0 1 0,0-1 0,0 1 0,0-1 0,0 0 0,0 1 0,0-1 0,0 0 0,1 0 0,-1 0 0,0 1 0,0-1 0,1 0 0,-1 0 0,1 0 0,-1-2 0,-2-2 0,0-1 0,0-1 0,1 1 0,-3-11 0,-1-13 0,1-1 0,-1-54 0,7-69 0,1 73 0,0-527 0,-2 467 0,0 129 0,-1-26 0,1 36 0,0 1 0,-1-1 0,1 1 0,0 0 0,-1-1 0,1 1 0,-1 0 0,1-1 0,-1 1 0,0 0 0,0-1 0,1 1 0,-1 0 0,0 0 0,0 0 0,0 0 0,0 0 0,0 0 0,0 0 0,-1 0 0,0 0 0,1 0 0,0 1 0,0 0 0,1 0 0,-1 0 0,0 0 0,0 0 0,0 0 0,0 0 0,1 0 0,-1 0 0,0 0 0,0 0 0,0 0 0,1 1 0,-1-1 0,0 0 0,0 0 0,1 1 0,-1-1 0,0 1 0,0-1 0,1 1 0,-1-1 0,0 2 0,-15 16 0,15-16 0,-11 17 0,0 1 0,2 0 0,-14 38 0,2-5 0,-65 131 315,-32 76-1995,80-158-5146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56.1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452 220 24575,'-6'2'0,"0"1"0,1-1 0,0 1 0,-1 0 0,1 1 0,0-1 0,1 1 0,-1 0 0,-4 5 0,-36 47 0,33-41 0,-13 19 0,2 2 0,1 0 0,2 1 0,2 1 0,-25 71 0,35-82 0,0 1 0,2 0 0,1 0 0,1 1 0,2-1 0,1 1 0,1-1 0,1 1 0,8 43 0,-9-70 0,0 0 0,0 0 0,1 0 0,0 0 0,-1 0 0,1 0 0,0 0 0,0 0 0,0 0 0,0-1 0,0 1 0,0 0 0,0-1 0,1 1 0,-1-1 0,1 1 0,1 1 0,-2-3 0,0 1 0,-1-1 0,1 0 0,0 0 0,-1 0 0,1 0 0,0 0 0,-1 1 0,1-1 0,0 0 0,-1-1 0,1 1 0,0 0 0,-1 0 0,1 0 0,0 0 0,-1 0 0,1-1 0,0 1 0,0-1 0,1 0 0,-1 0 0,1 0 0,0-1 0,-1 1 0,1 0 0,-1-1 0,1 0 0,-1 1 0,1-3 0,8-13 0,-2 0 0,0 0 0,-1 0 0,-1-1 0,8-37 0,-6 26 0,67-283 0,-42 161 0,-30 134 0,-2 0 0,0 0 0,0 0 0,-2 0 0,0 0 0,-7-33 0,6 44 0,0 1 0,-1 0 0,1 0 0,-1 0 0,0 0 0,0 0 0,-1 0 0,1 1 0,-1 0 0,0 0 0,0 0 0,-1 0 0,1 0 0,-1 1 0,-8-5 0,-8-3 0,0 1 0,-32-11 0,52 20 0,-24-6 170,-43-8-1,41 10-1021,-30-10 0,17 0-5974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3:57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101 623 24575,'-1'22'0,"-1"-1"0,-7 31 0,-3 19 0,5 226 0,7-291 0,1 0 0,-1 0 0,1-1 0,0 1 0,1 0 0,-1 0 0,1-1 0,0 1 0,1 0 0,-1-1 0,7 10 0,-6-11 0,1-1 0,-1 1 0,1-1 0,-1 0 0,1 0 0,0-1 0,0 1 0,0-1 0,1 0 0,-1 0 0,0 0 0,1-1 0,0 1 0,-1-1 0,6 1 0,-4-1 0,0 0 0,1-1 0,-1 1 0,0-1 0,0 0 0,1-1 0,-1 0 0,0 0 0,0 0 0,0 0 0,0-1 0,0 0 0,0-1 0,0 1 0,-1-1 0,1 0 0,-1 0 0,0-1 0,0 0 0,0 0 0,0 0 0,-1 0 0,0-1 0,8-9 0,3-8 0,-1-1 0,-1-1 0,-1 0 0,13-40 0,-9 25 0,-6 15 0,55-141 0,-56 135 0,-1 1 0,-2-1 0,6-58 0,-10 56 0,-1-1 0,-6-51 0,3 72 0,0 1 0,-1-1 0,0 0 0,-1 1 0,0 0 0,-1 0 0,0 0 0,0 0 0,-1 1 0,-11-14 0,-13-10 0,-2 1 0,-40-33 0,-36-36 0,98 90 0,4 5 0,0 0 0,0 0 0,-1 1 0,-13-10 0,20 15 0,-1 0 0,0 1 0,0-1 0,-1 0 0,1 1 0,0-1 0,0 1 0,0 0 0,0-1 0,0 1 0,-1 0 0,1 0 0,0-1 0,0 1 0,0 0 0,-1 0 0,1 0 0,0 1 0,0-1 0,0 0 0,-1 0 0,1 1 0,0-1 0,0 0 0,0 1 0,0-1 0,0 1 0,0 0 0,0-1 0,0 1 0,0 0 0,0 0 0,0 0 0,0-1 0,0 1 0,0 0 0,1 0 0,-1 0 0,0 0 0,1 0 0,-1 0 0,0 3 0,-16 33 0,-17 50 0,26-66 0,-6 18-151,2 2-1,2 0 0,2 0 0,2 1 1,1 0-1,2 0 0,2 0 1,8 78-1,1-79-6674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20.9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24575,'11'0'0,"15"0"0,2 6 0,8 1 0,-3 11 0,-7 12 0,4 3 0,-4 5 0,-6 2 0,-7 5 0,-5 5 0,-4 6 0,-3 3 0,-2 3 0,0 2 0,-6-11 0,-1-3 0,0-10-8191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0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59 24575,'0'-2'0,"1"0"0,-1 0 0,0 0 0,1 0 0,0 0 0,-1 0 0,1 0 0,0 0 0,0 0 0,0 0 0,0 0 0,0 0 0,0 1 0,1-1 0,-1 0 0,1 1 0,-1-1 0,1 1 0,-1 0 0,1-1 0,0 1 0,0 0 0,0 0 0,-1 0 0,1 0 0,0 1 0,3-2 0,4-1 0,1 0 0,-1 1 0,1 0 0,16 0 0,20 1 0,-1 2 0,1 2 0,57 11 0,-51-3 0,-1 3 0,54 22 0,-51-16 0,76 17 0,-12-20 0,-79-13 0,-1 1 0,53 15 0,-58-10 0,-1-2 0,2-1 0,-1-2 0,0-1 0,45-1 0,-58-4 0,1 0 0,-1-1 0,0-2 0,0 0 0,-1 0 0,1-2 0,-1-1 0,0 0 0,0-1 0,18-12 0,23-21-1365,-7-1-5461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2.9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24575,'-1'40'0,"4"100"0,-1-112 0,2 0 0,13 54 0,-6-43 0,-1 1 0,-3 0 0,3 42 0,-5-34 0,2-1 0,14 54 0,36 90 0,-10-39 0,-40-122-682,5 41-1,-7-24-6143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4.1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24575,'4'3'0,"0"-1"0,-1 1 0,1 0 0,-1-1 0,0 2 0,0-1 0,0 0 0,0 0 0,0 1 0,2 4 0,21 44 0,-9-17 0,67 113 0,7-5 0,137 169 0,-210-289 0,-8-10 0,0-1 0,0 0 0,17 14 0,-24-23 0,1 0 0,-1-1 0,1 1 0,0-1 0,0 0 0,0 0 0,0-1 0,1 1 0,-1-1 0,0 0 0,1 0 0,-1 0 0,0 0 0,1-1 0,-1 0 0,7 0 0,1-2 0,0-1 0,0 0 0,-1-1 0,1 0 0,-1 0 0,0-1 0,-1-1 0,1 0 0,-1-1 0,0 1 0,10-11 0,16-15 0,46-51 0,-71 70 0,120-130-1365,-73 79-5461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6.4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980 125 24575,'13'-13'0,"1"0"0,0 2 0,1 0 0,0 0 0,1 2 0,0 0 0,1 0 0,24-8 0,-27 12 0,1 1 0,-1 0 0,1 1 0,0 1 0,0 0 0,0 1 0,1 1 0,-1 0 0,0 1 0,24 4 0,-30-2 0,-1-1 0,1 1 0,-1 1 0,0 0 0,0 0 0,0 0 0,-1 1 0,1 0 0,8 8 0,-4-2 0,-1 1 0,1 0 0,-2 1 0,10 14 0,-19-26 0,0 1 0,0-1 0,0 0 0,0 1 0,0-1 0,-1 1 0,1 0 0,0-1 0,-1 1 0,1 0 0,-1-1 0,0 1 0,1 0 0,-1-1 0,0 1 0,0 0 0,0 0 0,-1 3 0,0-4 0,0 0 0,1 1 0,-1-1 0,0 0 0,-1 1 0,1-1 0,0 0 0,0 0 0,0 0 0,-1 0 0,1 0 0,0 0 0,-1 0 0,1 0 0,-1-1 0,1 1 0,-1-1 0,1 1 0,-1-1 0,-2 1 0,-16 3 0,-1 0 0,-40 0 0,41-3 0,0 0 0,0 1 0,-36 10 0,-5 7 0,-8 3 0,-73 14 0,-414 29 0,294-41 0,169-9-1365,31 1-5461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8.9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678 1 24575,'-5'0'0,"-1"1"0,0-1 0,1 2 0,-1-1 0,1 0 0,-1 1 0,1 0 0,-9 4 0,-38 27 0,37-23 0,-59 43 0,1 4 0,4 2 0,2 4 0,-80 95 0,134-142 0,0 1 0,0 0 0,2 1 0,0 0 0,1 1 0,1 0 0,1 1 0,0-1 0,2 2 0,0-1 0,1 1 0,2 0 0,0 0 0,-1 31 0,5-45 0,-1 0 0,1 1 0,0-1 0,0 1 0,1-1 0,0 0 0,0 0 0,6 12 0,-7-17 0,0 0 0,1 0 0,-1 0 0,0 0 0,1 0 0,0 0 0,-1 0 0,1-1 0,0 1 0,0 0 0,0-1 0,0 0 0,0 1 0,0-1 0,0 0 0,0 0 0,1 0 0,-1-1 0,0 1 0,1 0 0,-1-1 0,0 1 0,1-1 0,-1 0 0,1 0 0,-1 0 0,1 0 0,-1 0 0,0-1 0,4 0 0,9-4 0,0 0 0,0-1 0,-1-1 0,26-16 0,-17 9 0,-12 8 0,394-241 0,-388 236 0,-1-1 0,-1 0 0,0-1 0,-1-1 0,23-29 0,-31 34 0,0 0 0,0-1 0,-1 0 0,0 0 0,-1-1 0,0 1 0,-1-1 0,0 0 0,-1 0 0,0 0 0,1-22 0,-8-101 0,3 124 0,0 28 0,0 35 0,2 415 0,2-437 0,2-1 0,1 1 0,1-1 0,2 0 0,15 39 0,13 49 0,-32-101 0,-1 0 0,-1 1 0,0 0 0,-2 31 0,1-48 17,-1 1-1,0 0 0,0-1 0,0 1 1,-1 0-1,1 0 0,0-1 0,-1 1 1,1-1-1,-1 1 0,0 0 0,1-1 1,-1 1-1,0-1 0,0 1 0,0-1 1,0 0-1,0 1 0,0-1 0,-3 2 1,3-2-89,0-1 1,-1 0 0,1 0 0,-1 0 0,1 0 0,-1 0 0,1 0 0,0 0 0,-1-1-1,1 1 1,-1 0 0,1-1 0,0 1 0,0-1 0,-1 0 0,1 1 0,0-1 0,0 0 0,-1 0-1,1 0 1,0 0 0,0 0 0,-1-2 0,-25-22-6755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49.5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24575,'11'0'0,"4"6"0,-1 12 0,-3 14 0,-3 23 0,-3 19 0,-2 23 0,-2 12 0,-1-2 0,-1-4 0,1-7 0,-1-10 0,0-3 0,1-5 0,0-5 0,0-21 0,0-18-8191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0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1437 0 24575,'-13'1'0,"-1"0"0,1 1 0,-1 0 0,1 1 0,0 1 0,-18 7 0,-73 38 0,53-23 0,-41 22 0,2 4 0,2 4 0,3 4 0,-84 77 0,-113 75 0,-15-22 0,290-186 0,0 1 0,-1-1 0,0 2 0,1-1 0,-11 12 0,17-16 0,-1 0 0,1 1 0,0-1 0,0 0 0,0 1 0,0-1 0,1 1 0,-1-1 0,0 1 0,1-1 0,-1 1 0,1 0 0,-1-1 0,1 1 0,0 0 0,0 0 0,-1-1 0,1 1 0,1 0 0,-1-1 0,0 1 0,0 0 0,1-1 0,-1 1 0,0 0 0,1-1 0,0 1 0,-1 0 0,1-1 0,0 1 0,1 1 0,3 3 0,-1-1 0,1 0 0,0 0 0,1 0 0,-1 0 0,1-1 0,0 0 0,0 0 0,8 4 0,66 25 0,-30-13 0,6 8 0,54 36 0,-50-28 0,109 72 0,-52-30 0,-96-66 0,-2 1 0,0 1 0,25 25 0,-43-38 0,0-1 0,0 1 0,0 0 0,0 0 0,0 0 0,0 0 0,-1 0 0,1 0 0,0 0 0,-1 1 0,1-1 0,-1 0 0,1 0 0,-1 0 0,1 2 0,-2-2 0,0-1 0,0 0 0,1 0 0,-1 0 0,0 0 0,0 0 0,0 0 0,0 0 0,1 0 0,-1 0 0,0 0 0,0-1 0,0 1 0,1 0 0,-1 0 0,0-1 0,0 1 0,1-1 0,-1 1 0,0 0 0,1-1 0,-1 1 0,-1-2 0,-39-25-1365,-7-9-5461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2.1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631 1 24575,'-8'1'0,"0"0"0,0 1 0,0 0 0,1 1 0,-1 0 0,1 0 0,0 0 0,0 1 0,0 0 0,-10 8 0,7-6 0,-40 27 0,2 2 0,2 1 0,-72 74 0,89-78 0,1 1 0,1 1 0,2 2 0,2 0 0,-35 74 0,42-73 0,1 0 0,2 1 0,-13 60 0,24-86 0,0 1 0,1 0 0,0-1 0,0 1 0,2 0 0,-1-1 0,2 1 0,0-1 0,0 1 0,1-1 0,1 0 0,0 0 0,0 0 0,2 0 0,7 13 0,-11-22 0,0 0 0,0 0 0,0 0 0,0-1 0,1 1 0,-1 0 0,1-1 0,0 0 0,0 0 0,-1 1 0,2-2 0,-1 1 0,0 0 0,0-1 0,1 1 0,-1-1 0,0 0 0,1 0 0,-1 0 0,1-1 0,0 1 0,-1-1 0,1 0 0,-1 0 0,1 0 0,0 0 0,-1-1 0,1 1 0,-1-1 0,1 0 0,-1 0 0,5-2 0,3-2 0,1-1 0,-1 0 0,0-1 0,0 0 0,-1-1 0,0 0 0,0-1 0,10-11 0,68-75 0,77-107 0,-138 165 0,-2-1 0,-2-1 0,-1-1 0,-2-1 0,-2-1 0,21-74 0,-25 39 0,-11 54 0,1 0 0,7-23 0,-11 43 0,1 1 0,0 0 0,0-1 0,0 1 0,0 0 0,0-1 0,1 1 0,-1 0 0,1 0 0,-1 0 0,1 0 0,0 1 0,-1-1 0,4-2 0,-5 4 0,1 0 0,-1 0 0,1-1 0,-1 1 0,1 0 0,0 0 0,-1 0 0,1 0 0,0 0 0,-1 0 0,1 0 0,-1 0 0,1 0 0,0 0 0,-1 0 0,1 0 0,-1 0 0,1 1 0,0-1 0,-1 0 0,1 0 0,0 1 0,1 1 0,0-1 0,-1 0 0,1 1 0,-1-1 0,1 1 0,-1 0 0,0 0 0,0-1 0,0 1 0,1 2 0,7 19 0,0 1 0,-2 0 0,-1 0 0,4 29 0,-10-50 0,23 154 0,3 272 0,-25-419 20,-1 11-366,0 0 0,-1 1-1,-4 22 1,-3-17-6480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3.5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24575,'13'279'0,"8"221"0,-22-483 0,2-1 0,0 0 0,6 27 0,-7-40 0,1 1 0,0-1 0,0 0 0,0 1 0,0-1 0,1 0 0,-1 0 0,1 0 0,0 0 0,-1 0 0,2 0 0,-1 0 0,0-1 0,0 1 0,1-1 0,0 0 0,-1 1 0,1-1 0,0 0 0,0-1 0,0 1 0,0 0 0,6 1 0,-8-3 0,1 0 0,-1 0 0,1 1 0,-1-1 0,1 0 0,-1-1 0,1 1 0,-1 0 0,1 0 0,-1-1 0,0 1 0,1-1 0,-1 1 0,1-1 0,-1 0 0,0 1 0,1-1 0,-1 0 0,0 0 0,0 0 0,0 0 0,0 0 0,0 0 0,0 0 0,0 0 0,0-1 0,0 1 0,0 0 0,-1-1 0,1 1 0,0-2 0,3-5 0,-1 0 0,0 0 0,-1 0 0,2-10 0,20-165 0,18-69 0,-36 192 0,-3-1 0,-4-71 0,0 121 0,0 0 0,-1 0 0,0 0 0,-1 1 0,0-1 0,-4-10 0,6 19 0,-1-1 0,1 0 0,0 0 0,-1 0 0,0 1 0,0-1 0,0 1 0,0-1 0,0 1 0,0 0 0,0 0 0,-1 0 0,1 0 0,-1 0 0,1 1 0,-1-1 0,0 1 0,0-1 0,0 1 0,0 0 0,0 0 0,0 0 0,0 1 0,-5-1 0,-12 5-1365,4 7-5461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4.3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436 1 24575,'2'0'0,"-1"0"0,1 1 0,-1-1 0,1 1 0,-1-1 0,0 1 0,1 0 0,-1-1 0,0 1 0,0 0 0,0 0 0,1 0 0,-1 0 0,0 0 0,1 2 0,17 22 0,-13-17 0,131 200 0,-118-174 0,-2 1 0,-1 1 0,-2 1 0,14 54 0,41 252 0,-40-185 0,-26-135 0,-2 0 0,0 0 0,-2 1 0,-6 41 0,1-32 0,-2-1 0,-1 0 0,-2 0 0,-1-1 0,-26 49 0,27-61 0,-2 0 0,0 0 0,-1-1 0,-1-1 0,-1 0 0,0-1 0,-1 0 0,-1-2 0,-21 14 0,-197 113 0,208-123 0,-2-2 0,-30 13 0,48-23 0,-1-2 0,1 0 0,-1 0 0,0-1 0,0-1 0,0 0 0,0-1 0,-14 0 0,22-1-195,0-1 0,1 0 0,-1 0 0,0 0 0,1 0 0,-9-4 0,-15-13-6631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22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160 436 24575,'0'17'0,"-2"0"0,-6 28 0,-1 5 0,1 4 0,-21 71 0,27-118 0,-11 31 0,13-36 0,-1-1 0,0 1 0,0 0 0,1-1 0,-1 0 0,0 1 0,0-1 0,-1 1 0,1-1 0,0 0 0,0 0 0,-1 0 0,1 0 0,-1 0 0,1 0 0,-1 0 0,-1 1 0,1-2 0,1 0 0,0 0 0,0 0 0,0 0 0,0 0 0,0 0 0,0 0 0,0 0 0,0-1 0,0 1 0,0 0 0,0-1 0,0 1 0,1-1 0,-1 1 0,0-1 0,0 1 0,0-1 0,0 1 0,1-1 0,-1 0 0,0 0 0,0 1 0,1-1 0,-1 0 0,1 0 0,-1 0 0,1 0 0,-1-1 0,-13-33 0,7 8 0,0-1 0,2-1 0,1 1 0,2-1 0,1 1 0,1-1 0,1 0 0,1 1 0,2-1 0,9-37 0,61-190 0,-70 240 0,0 0 0,2 1 0,0-1 0,0 1 0,9-14 0,-13 26 0,1-1 0,-1 1 0,0 0 0,1-1 0,0 1 0,0 0 0,0 1 0,0-1 0,0 0 0,0 1 0,1 0 0,0 0 0,-1 0 0,1 0 0,0 0 0,0 1 0,0-1 0,0 1 0,0 0 0,0 1 0,0-1 0,0 1 0,0-1 0,0 1 0,6 1 0,-6 0-195,0-1 0,-1 1 0,1 1 0,0-1 0,0 0 0,5 4 0,19 13-6631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5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1 24575,'0'29'0,"-3"135"0,0-126 0,-2-1 0,-12 50 0,-20 37 0,-5 18 0,36-118 0,2 0 0,1 0 0,0 1 0,2 26 0,2-26 0,0 0 0,2 0 0,1 0 0,1 0 0,12 37 0,-14-55 0,0 1 0,0-1 0,1 0 0,0 0 0,0 0 0,0 0 0,1-1 0,0 0 0,1 0 0,-1 0 0,1-1 0,0 1 0,1-1 0,-1-1 0,1 1 0,0-1 0,0-1 0,0 1 0,1-1 0,-1 0 0,10 2 0,7-1 0,-1 0 0,0-2 0,1-1 0,-1 0 0,1-2 0,-1-1 0,41-8 0,154-51 0,-201 56 0,4-2 0,-11 5 0,-1-1 0,0 0 0,0-1 0,0 0 0,0 0 0,13-9 0,-22 13-32,0 0-1,1 0 1,-1-1-1,0 1 1,1 0-1,-1 0 1,0 0-1,0 0 1,0-1-1,1 1 1,-1 0-1,0 0 1,0-1-1,0 1 1,1 0-1,-1 0 1,0-1-1,0 1 1,0 0-1,0-1 1,0 1-1,0 0 1,0-1-1,0 1 1,0 0-1,0 0 1,0-1-1,0 1 1,0 0-1,0-1 1,0 1-1,0 0 1,0-1-1,0 1 1,0 0-1,0-1 0,0 1 1,-1 0-1,1 0 1,0-1-1,0 1 1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6.6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 24575,'102'-1'0,"115"3"0,-205-1 0,-1 0 0,1 1 0,-1 0 0,1 1 0,-1 1 0,0-1 0,0 2 0,0-1 0,-1 2 0,0-1 0,13 10 0,-11-5 0,0 1 0,0 0 0,-1 0 0,-1 1 0,0 1 0,0 0 0,13 25 0,-11-19 84,-7-11-205,0 0 0,0 1 0,-1-1 1,0 1-1,0 0 0,-1 0 1,0 0-1,0 0 0,-1 0 0,-1 1 1,1 9-1,-6 8-6705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8.0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31 24575,'12'-5'0,"0"0"0,1 1 0,0 0 0,-1 1 0,1 0 0,19-1 0,75 1 0,-101 3 0,-1 0 0,0 0 0,0 1 0,0-1 0,0 1 0,0 1 0,0-1 0,0 0 0,0 1 0,-1 0 0,1 0 0,0 1 0,-1-1 0,0 1 0,0 0 0,0 0 0,0 1 0,0-1 0,0 1 0,-1 0 0,0-1 0,1 2 0,-2-1 0,1 0 0,0 1 0,-1-1 0,4 10 0,0 3 0,0 1 0,-2 1 0,0-1 0,0 1 0,-2-1 0,0 1 0,-2 26 0,-1-19 0,-2 0 0,0 0 0,-2-1 0,0 0 0,-10 25 0,0-16 0,-2 0 0,-1-1 0,-1-1 0,-32 39 0,21-29 0,7-9-455,0-2 0,-33 33 0,25-35-6371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4:59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225 0 24575,'0'2'0,"1"-1"0,0 1 0,0-1 0,-1 1 0,1-1 0,0 0 0,0 1 0,0-1 0,0 0 0,1 0 0,-1 0 0,2 2 0,8 10 0,-3 2 0,-1 1 0,-1 0 0,-1 0 0,7 31 0,8 26 0,6-13 0,2-1 0,71 109 0,-47-71 0,-41-72 0,1-1 0,1 0 0,1-1 0,23 27 0,13 4 0,-29-33 0,-1 0 0,0 2 0,-2 1 0,16 27 0,-29-44 0,-2 1 0,1 0 0,-1 0 0,0 0 0,-1 0 0,1 0 0,-2 1 0,1-1 0,-1 1 0,-1-1 0,1 1 0,-1-1 0,-1 1 0,0-1 0,0 1 0,-1-1 0,0 1 0,-5 13 0,2-9 0,-1-1 0,-1 0 0,0-1 0,-1 1 0,0-1 0,-1-1 0,0 1 0,0-2 0,-14 12 0,-14 9 0,-52 30 0,78-53 0,-181 114 0,103-71 0,59-34 0,-46 31 0,64-38 114,-1-1 0,-23 13 0,31-19-257,0 0 1,0 0 0,0 0 0,0-1-1,0 0 1,0 0 0,0 0 0,0-1 0,-1 0-1,1 0 1,-7-1 0,-21-7-6684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00.4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98 24575,'10'0'0,"15"0"0,3-11 0,8-3 0,8 0 0,7 3 0,12-3 0,22 2 0,28 3 0,29 3 0,32 2 0,19 2 0,4 1-1708,-20 2 1708,-31-1 0,-44 1 0,-51-1 0,-34 1-6483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17.5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6352 24575,'0'-2'0,"1"-1"0,-1 1 0,0 0 0,1 0 0,-1 0 0,1 0 0,-1 0 0,1 0 0,0 0 0,0 0 0,0 0 0,0 0 0,1 1 0,-1-1 0,0 0 0,1 1 0,-1-1 0,1 1 0,-1-1 0,1 1 0,0 0 0,-1 0 0,1-1 0,0 1 0,0 1 0,0-1 0,0 0 0,0 0 0,0 1 0,0-1 0,0 1 0,0 0 0,1-1 0,1 1 0,4-1 0,0 1 0,0 0 0,0 0 0,-1 1 0,1 0 0,0 0 0,-1 1 0,11 3 0,16 7 0,-1 2 0,0 0 0,-1 3 0,0 0 0,35 27 0,-50-32 0,1 0 0,0-2 0,0 0 0,1-1 0,0-1 0,1-1 0,23 5 0,19 9 0,-35-11 0,1-2 0,35 7 0,80 14 0,17 3 0,15 7 0,-119-23 0,93 13 0,636 73-1680,-7 52-1,-397-68 3933,-157-38-1253,-10-4-889,711 134-2511,8-36-148,-421-62 2135,-435-67 2452,98 2-1,-88-9-1676,120 10-211,66 2-464,938 73-2698,3 26 1230,-942-90 1955,33 11-682,-240-26 1478,1 4 1,97 36 0,-101-30-282,1-3 1,65 12 0,131 6 558,398-8-1247,-644-29 0,121-5 0,-118 3 0,-1-1 0,0 0 0,0-1 0,0 0 0,0-1 0,20-11 0,37-27 0,-46 26 0,1 1 0,34-15 0,272-91 0,-244 97 0,168-26 0,-254 50 0,215-34 0,-191 28 0,0-1 0,0-1 0,0-2 0,-2 0 0,44-27 0,-1-9 0,121-110 0,45-77 0,-213 213 0,297-327 0,-289 314 0,159-191 0,-21-13 0,-73 86 0,-82 135 0,0 1 0,23-25 0,-21 26 0,0-1 0,13-21 0,38-75 0,-55 95 0,-2-1 0,0 1 0,-1-1 0,-1-1 0,0 1 0,3-25 0,12-36 0,-8 38 0,-2 1 0,12-83 0,-11 52 0,2-1 0,33-96 0,-15 63 0,6-61 0,34-78 0,-26 46 0,-21 77 0,27-50 0,3-10 0,0 6 0,-35 119 0,18-78 0,-22 42 0,7-170 0,-23-95 0,-3 155 0,3-1337 0,-2 1440 0,-22-139 0,-27 7 0,44 205 0,-60-190 0,6 24 0,10 34 0,41 142 0,10 16 0,-1 0 0,1-1 0,0 1 0,0 0 0,0 0 0,0 0 0,-1 0 0,1 0 0,0 0 0,0 0 0,0 0 0,-1 0 0,1 0 0,0 0 0,0 0 0,0 0 0,-1 0 0,1 0 0,0 0 0,0 0 0,0 0 0,0 0 0,-1 0 0,1 1 0,0-1 0,0 0 0,0 0 0,0 0 0,-1 0 0,1 0 0,0 0 0,0 0 0,0 1 0,0-1 0,0 0 0,0 0 0,0 0 0,-1 0 0,1 1 0,0-1 0,0 0 0,0 0 0,-6 31 0,3 86 0,3-66 0,-9 71 0,-4-45-1365,0-7-5461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19.0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24575,'5'0'0,"13"0"0,14 0 0,13 0 0,8 0 0,7 0 0,4 5 0,2 3 0,0-1 0,0-2 0,-11 10 0,-4 2 0,-11-2-8191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1.8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24575,'15'1'0,"0"1"0,0 0 0,0 1 0,0 0 0,-1 1 0,1 1 0,-1 0 0,17 10 0,11 7 0,49 36 0,20 28 0,5 4 0,-29-25 0,-3-1 0,-59-47 168,51 34-1701,-38-19-5293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2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664 0 24575,'-6'0'0,"-1"6"0,-11 1 0,-7 11 0,-11 13 0,-9 12 0,-8 9 0,-12 13 0,6 0 0,2 5 0,0 2 0,9-1 0,3-2 0,8-1 0,0-13 0,6-4 0,9-1 0,7-8-8191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3.6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24575,'11'0'0,"14"0"0,14 0 0,11 0 0,-3 6 0,1 1 0,4 11 0,3 2 0,3-3 0,-2-3 0,-12 6 0,-12-1-8191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23.3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438 44 24575,'-81'69'0,"-15"16"0,66-54 0,3 2 0,0 0 0,2 2 0,2 1 0,-25 49 0,31-51 0,3-10 0,2 2 0,-17 47 0,27-67 0,0-1 0,1 1 0,-1 0 0,2 0 0,-1 0 0,0 0 0,1 1 0,0-1 0,1 0 0,-1 0 0,1 0 0,0 0 0,1 0 0,0 0 0,-1-1 0,2 1 0,-1 0 0,5 7 0,-4-9 0,-1-1 0,1 1 0,0-1 0,0 0 0,0 1 0,1-1 0,-1-1 0,1 1 0,0 0 0,0-1 0,-1 0 0,1 0 0,1 0 0,-1 0 0,0-1 0,0 0 0,1 0 0,-1 0 0,1 0 0,-1-1 0,1 1 0,7-2 0,-3 0 0,0 0 0,-1-1 0,1 0 0,-1 0 0,1-1 0,-1 0 0,0-1 0,0 0 0,-1 0 0,14-10 0,26-23 0,-2-2 0,60-66 0,-95 93 0,-1 1 0,0-1 0,0-1 0,-1 1 0,-1-1 0,0-1 0,-1 1 0,6-19 0,-10 24 0,0 0 0,0-1 0,0 1 0,-1-1 0,0 0 0,-1 1 0,0-1 0,0 0 0,-1 1 0,0-1 0,-1 1 0,0-1 0,0 1 0,-1-1 0,-5-12 0,0 7 0,0 1 0,-1 1 0,0 0 0,-1 0 0,0 0 0,-1 1 0,-16-13 0,-94-60 0,86 62 0,-15-9-1365,6 6-5461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4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24575,'5'0'0,"13"0"0,15 0 0,11 0 0,5 0 0,4 0 0,4 0 0,3 6 0,-8 1-8191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6.9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647 125 24575,'0'-3'0,"-1"0"0,0 0 0,1-1 0,-1 1 0,-1 0 0,1 0 0,0 0 0,-1 0 0,0 1 0,1-1 0,-1 0 0,-3-2 0,-27-29 0,24 28 0,0 0 0,-1 1 0,1 0 0,-1 1 0,0-1 0,0 2 0,-1-1 0,1 1 0,-1 1 0,0 0 0,1 0 0,-1 1 0,-10-1 0,-16 2 0,1 2 0,-46 6 0,61-5 0,1-1 0,1 1 0,-1 1 0,0 1 0,1 0 0,0 2 0,-31 15 0,41-17 0,0 0 0,-1 0 0,2 1 0,-1 1 0,1-1 0,0 1 0,0 0 0,1 1 0,0 0 0,0 0 0,1 0 0,0 0 0,0 1 0,-6 18 0,6-13 0,1 1 0,0 0 0,1 0 0,1 0 0,0 0 0,1 0 0,1 0 0,1 0 0,0 0 0,0 1 0,2-1 0,0 0 0,1-1 0,0 1 0,1-1 0,0 0 0,2 0 0,-1 0 0,2-1 0,10 16 0,26 30 0,2-2 0,66 63 0,-102-110 0,1 0 0,0-1 0,17 11 0,-24-18 0,-1 0 0,1 0 0,-1 0 0,1 0 0,0-1 0,0 0 0,0 0 0,0 0 0,0 0 0,0-1 0,0 1 0,0-1 0,0 0 0,0 0 0,0 0 0,0-1 0,4-1 0,8-2-136,-1-2-1,1 0 1,-1-1-1,-1 0 1,1-2-1,-1 1 1,-1-2-1,0 0 0,16-15 1,-2-4-6690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8.9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24575,'26'2'0,"1"1"0,0 1 0,-1 2 0,0 1 0,44 17 0,-38-12 0,0-2 0,66 12 0,7-14 7,140-8-1,-127-2-1384,-67 1-5448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39.7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24575,'0'606'0,"0"-601"0,3 97 0,-1-90 0,0 0 0,0 0 0,1 0 0,0-1 0,1 1 0,8 15 0,77 157-1365,-72-149-5461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42.2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275 0 24575,'0'0'0,"-1"0"0,0 0 0,1 1 0,-1-1 0,0 0 0,1 1 0,-1-1 0,1 0 0,-1 1 0,0-1 0,1 0 0,-1 1 0,1-1 0,-1 1 0,1-1 0,-1 1 0,1-1 0,0 1 0,-1 0 0,1-1 0,-1 1 0,1-1 0,0 1 0,0 0 0,-1-1 0,1 1 0,0 0 0,0-1 0,0 1 0,0 0 0,0 0 0,0-1 0,0 2 0,1 30 0,0-24 0,2 87 0,7 70 0,-9-150 0,2 1 0,0 0 0,1-1 0,0 0 0,1 0 0,1 0 0,1-1 0,0 0 0,0 0 0,1-1 0,1 0 0,1 0 0,-1-1 0,2 0 0,0 0 0,0-2 0,26 20 0,112 64 0,-50-34 0,-21 0 0,-31-22 0,-44-36 0,3 3 0,0-1 0,-1 1 0,9 9 0,-13-13 0,0 0 0,0 0 0,0 0 0,0 0 0,-1 0 0,1 1 0,0-1 0,-1 0 0,1 0 0,-1 1 0,1-1 0,-1 0 0,0 1 0,0-1 0,1 0 0,-1 1 0,0-1 0,0 0 0,0 1 0,0-1 0,-1 0 0,1 1 0,0-1 0,0 0 0,-1 1 0,1-1 0,-2 2 0,-2 3 0,-1 0 0,0 0 0,0 0 0,-1-1 0,1 0 0,-1 0 0,-1 0 0,-7 4 0,-61 32 0,54-31 0,-48 27 0,33-16 0,-1-2 0,-1-2 0,-57 18 0,-83 8 0,81-20 0,66-14-580,-36 15 0,64-23 375,-36 15-6621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43.2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24575,'10'0'0,"10"0"0,12 0 0,11 0 0,9 0 0,7 0 0,-7 0-8191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5:59.3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0 701 24575,'0'-2'0,"1"1"0,-1-1 0,1 0 0,-1 1 0,1-1 0,-1 0 0,1 1 0,0-1 0,0 1 0,-1-1 0,1 1 0,0-1 0,1 1 0,-1 0 0,0-1 0,0 1 0,1 0 0,-1 0 0,0 0 0,1 0 0,-1 0 0,1 0 0,-1 0 0,4 0 0,4-3 0,0 1 0,1 0 0,10-2 0,-19 5 0,42-7 0,-1 1 0,46 1 0,91 6 0,-84 1 0,-75-2 0,76 1 0,120-14 0,176-57-403,-239 39 173,954-220 103,-1027 227 209,-4 1 144,1 3 0,94-11 0,323-3-1085,-152 14 382,1229-64-1682,-272 79 1076,-697-16 2024,-584 20-767,768-8 2739,-477 11-2363,-306-2-550,238 4 0,-181 0 0,118 24 0,-135-18 128,120 26-1621,-107-27-5333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6:08.3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84 24575,'14'1'0,"1"0"0,-1 1 0,0 1 0,0 0 0,0 1 0,0 0 0,0 1 0,-1 0 0,16 10 0,11 8 0,57 44 0,-68-45 0,163 139 0,-5-3 0,17-1 0,36 26 0,-160-128 0,97 51 0,69 7 0,-187-91 0,0-4 0,84 17 0,-59-23 0,23 4 0,65 15 0,0-7 0,287 3 0,185-28 0,-607 1 0,0-1 0,0-2 0,0-2 0,-1-1 0,1-1 0,58-22 0,14-14 0,148-81 0,-142 60 0,56-34 0,-129 71 0,73-60 0,359-367 0,-437 415 0,67-79 0,-94 104 0,0 0 0,-1-1 0,0 0 0,-2-1 0,0 1 0,10-33 0,-15 42 0,-1 0 0,0 0 0,0 0 0,0 0 0,-1 0 0,0-1 0,0 1 0,-2-9 0,2 12 0,-1 1 0,0 0 0,1-1 0,-1 1 0,0 0 0,-1-1 0,1 1 0,0 0 0,-1 0 0,1 0 0,-1 0 0,1 0 0,-1 0 0,0 1 0,0-1 0,0 1 0,0-1 0,0 1 0,0 0 0,0-1 0,-1 1 0,1 0 0,-3 0 0,-1-1 0,0 1 0,0 0 0,0 0 0,-1 0 0,1 1 0,0 0 0,0 0 0,0 1 0,0 0 0,-1 0 0,1 0 0,0 1 0,0 0 0,1 0 0,-1 0 0,0 1 0,1 0 0,0 0 0,-6 4 0,-12 10 0,1 0 0,0 2 0,-18 21 0,10-11 0,-85 76 0,-199 139 0,276-215 0,-36 37 0,45-40 0,-13 15-1365,8-3-5461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6:10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24575,'2'1'0,"1"-1"0,-1 0 0,1 1 0,-1 0 0,1-1 0,-1 1 0,0 0 0,1 0 0,-1 1 0,0-1 0,0 0 0,0 1 0,0-1 0,0 1 0,0 0 0,3 3 0,22 34 0,65 122 0,-47-75 0,9 15 0,-40-77 0,-1 0 0,-1 1 0,-2 1 0,0 0 0,-2 0 0,-1 1 0,-1 0 0,4 44 0,-4 19 0,-8 118 0,-1-90 0,2-6-1365,1-62-5461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6:12.4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4385 1 24575,'-46'1'0,"0"3"0,-50 10 0,60-8 0,-134 21 0,-60 9-464,-1596 284-1857,1025-142 2980,729-157-663,-112 47 0,73-24 366,-256 82 1355,308-106-1662,17-4-282,1 2-1,1 2 1,0 2-1,2 1 1,-36 30-1,9-5-6598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25.1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443 312 24575,'-1'0'0,"-1"1"0,0 0 0,1 0 0,-1-1 0,1 1 0,-1 0 0,1 1 0,-1-1 0,1 0 0,0 0 0,-2 3 0,-10 8 0,-31 21 0,2 1 0,1 3 0,2 1 0,2 1 0,1 3 0,-48 72 0,69-90 0,2 0 0,0 1 0,-17 50 0,26-63 0,0 1 0,1-1 0,1 1 0,0 0 0,1 0 0,1-1 0,0 1 0,0 0 0,1 0 0,5 21 0,-5-29 0,0-1 0,0 1 0,1-1 0,0 1 0,0-1 0,0 0 0,0 0 0,1 0 0,0 0 0,0 0 0,0 0 0,0-1 0,0 0 0,1 1 0,-1-1 0,1 0 0,0-1 0,0 1 0,0-1 0,0 0 0,0 0 0,1 0 0,-1 0 0,1-1 0,7 2 0,-3-2 0,-1 0 0,1-1 0,-1 0 0,1 0 0,-1-1 0,1 0 0,-1-1 0,0 0 0,1 0 0,-1-1 0,0 0 0,-1 0 0,13-8 0,1-2 0,-1 0 0,-1-2 0,35-34 0,47-63 0,-77 84 0,-4 2 0,-1 0 0,-1-1 0,-1-1 0,14-32 0,-23 40 0,-1 0 0,0-1 0,-2 1 0,0-1 0,4-43 0,-8 34 0,0 0 0,-2 0 0,-8-51 0,7 68 29,-2 0-1,0 1 1,0-1-1,-1 1 0,-1 0 1,0 0-1,-1 0 1,0 1-1,0 0 1,-2 1-1,-10-12 1,-7-5-598,-2 1 0,-49-34 0,17 17-6257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56.7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3970 66 24575,'0'-2'0,"0"1"0,-1-1 0,1 0 0,-1 0 0,1 1 0,-1-1 0,1 1 0,-1-1 0,0 0 0,0 1 0,0-1 0,0 1 0,0 0 0,0-1 0,0 1 0,-1 0 0,1 0 0,0 0 0,-1-1 0,1 1 0,-1 1 0,1-1 0,-1 0 0,1 0 0,-1 1 0,-2-2 0,-7-1 0,0 0 0,1 0 0,-18-1 0,-211-8 0,184 11 0,-229-1-546,-89 1-1969,-1828 2-2671,1914 1 5186,88 3 0,162-4 0,-50 4 0,77-4 0,-1 1 0,1 0 0,0 1 0,0 0 0,-15 7 0,22-9 105,1 0 0,-1 1 0,1-1 0,-1 1 0,1 0 0,-1 0 0,1 0 0,0 0 0,0 0 0,0 0 0,0 1 0,1-1 0,-1 0 0,0 1 0,1 0 0,0-1 0,0 1 0,0 0 0,0 0 0,0-1 0,0 1 0,1 0 0,-1 0 0,1 0 0,0 0 0,0 0 0,0 0 1,0 0-1,1 6 0,3 5 794,0 0 1,0 0 0,1 0-1,13 23 1,-7-12-426,77 190-350,-73-183-124,1-1 0,30 44 0,-5-9 0,-15-26 0,1-1 0,3-1 0,38 38 0,40 50 0,173 295 0,-112-151 0,-145-235 0,2 0 0,2-2 0,1-1 0,43 36 0,142 102 0,-147-120 0,-18-16 0,88 45 0,-86-53 0,91 65 0,109 125 0,-239-204 0,1 0 0,0-2 0,1 1 0,0-2 0,1 0 0,0 0 0,0-2 0,1 0 0,0 0 0,0-2 0,0 0 0,1-1 0,0 0 0,0-1 0,27 0 0,4-1 0,50-4 0,-76 0 0,-1-1 0,0-1 0,0-1 0,38-13 0,34-24 0,21-9 0,405-168 0,-416 164 0,-2-4 0,129-99 0,-176 113 0,-2-2 0,-1-3 0,60-78 0,-90 101 0,-1-1 0,27-49 0,23-67 0,-23 44 0,-29 60 0,17-59 0,0-1 0,-11 36 0,29-117 0,-32 104 0,-10 41 0,-2-1 0,8-62 0,-16 88 0,-1 1 0,0-1 0,0 1 0,-1-1 0,0 0 0,-1 1 0,0 0 0,-1-1 0,0 1 0,-1 0 0,0 1 0,0-1 0,-1 0 0,-7-9 0,4 10 0,0 1 0,0 0 0,-1 0 0,0 0 0,0 1 0,-1 1 0,0 0 0,-19-9 0,-7-4 0,-24-10 0,13 8 0,-37-18 0,48 23 0,-57-32 0,47 17-1365,1 2-5461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58.3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24575,'11'0'0,"14"0"0,14 0 0,11 0 0,3 0 0,-3 0 0,-4 0 0,0 0 0,4 0 0,4 0 0,4 0 0,2 0 0,-3 0 0,-6 0 0,-1 0 0,2 0 0,-8 0-8191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59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24575,'1'14'0,"1"-1"0,0 0 0,1 1 0,0-1 0,8 18 0,6 25 0,-6 5 0,-2 1 0,1 74 0,-12 128 0,0-113 0,1 329 0,2-454-455,0-1 0,9 46 0,3-17-6371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00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24575,'10'0'0,"15"0"0,14 0 0,11 0 0,7 0 0,6 0 0,2 0 0,2 0 0,-1 0 0,-6 0 0,-2 0 0,0 0 0,1 0 0,-16 0 0,-25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01.9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24575,'5'0'0,"13"0"0,14 0 0,12 0 0,10 0 0,6 0 0,4 0 0,1 0 0,-4 0 0,-2 0 0,0 0 0,-11 0-8191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02.9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163 1 24575,'-11'5'0,"-3"13"0,0 14 0,3 12 0,-7 10 0,-1 6 0,-8-6 0,0-9 0,5-10-8191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13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24575,'3'58'0,"3"0"0,2-1 0,26 94 0,-16-76 0,-7-18 0,-9-42 0,1 1 0,0-1 0,1 0 0,0 1 0,1-2 0,1 1 0,0-1 0,17 27 0,65 59 0,-35-41 0,-32-35 0,-6-5 0,0-1 0,1-1 0,1-1 0,1 0 0,0-1 0,27 16 0,-35-25 0,2 1 0,0 0 0,0-1 0,23 7 0,-33-12 0,0 0 0,0 0 0,0-1 0,0 1 0,1-1 0,-1 1 0,0-1 0,0 0 0,0 0 0,0 0 0,1 0 0,-1-1 0,0 1 0,0 0 0,0-1 0,0 0 0,0 1 0,0-1 0,0 0 0,0 0 0,0 0 0,0 0 0,0 0 0,0-1 0,-1 1 0,1-1 0,-1 1 0,1-1 0,-1 1 0,3-5 0,-1 1 0,-1-1 0,0 0 0,0 0 0,-1 0 0,0 0 0,0 0 0,0 0 0,-1 0 0,0-11 0,-1-3 0,-7-33 0,3 30 0,-2 0 0,-1 0 0,0 0 0,-2 1 0,0 0 0,-2 1 0,0 0 0,-1 1 0,-2 0 0,-17-19 0,-12-19 0,34 43 0,-1 0 0,-1 1 0,-23-23 0,22 26 0,3 2 0,1 1 0,-1 0 0,-1 0 0,-10-5 0,17 11 0,0 1 0,1-1 0,-1 1 0,0 0 0,0 0 0,1 0 0,-1 0 0,0 1 0,0 0 0,0-1 0,0 2 0,0-1 0,0 0 0,0 1 0,0-1 0,0 1 0,-5 2 0,1 1 43,-1 0 0,0 0-1,1 1 1,0 0 0,0 1-1,1-1 1,-13 13 0,3 0-897,-25 33 1,1 7-5973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1.2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24575,'9'1'0,"-1"-1"0,0 1 0,0 1 0,0-1 0,0 1 0,0 1 0,0-1 0,-1 1 0,1 1 0,-1-1 0,8 6 0,6 6 0,-2 0 0,24 24 0,2 0 0,-7-7 0,-1 1 0,58 69 0,-80-84 0,83 100 0,-76-93 0,2-2 0,42 33 0,142 85-1018,-198-135 671,35 24-6479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2.1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421 0 24575,'1'131'0,"-3"154"0,-4-204 0,-4-1 0,-3 0 0,-4 0 0,-40 116 0,-24 12 0,73-184 0,-20 60 0,4 1 0,-17 104 0,29-124 0,-32 99 0,32-126 0,-34 96-1365,26-81-5461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3.5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517 250 24575,'-13'1'0,"0"0"0,1 1 0,-1 0 0,1 1 0,-1 1 0,1 0 0,0 1 0,0 0 0,1 0 0,-19 13 0,9-4 0,1 1 0,0 1 0,1 1 0,-23 25 0,12-5 0,2 0 0,1 2 0,2 1 0,2 1 0,-35 86 0,46-91 0,2 0 0,1 1 0,2-1 0,1 2 0,2-1 0,2 1 0,1-1 0,5 40 0,-3-65 0,0 0 0,1 0 0,0 0 0,1 0 0,5 13 0,-8-23 0,1 0 0,0 0 0,-1 0 0,1-1 0,0 1 0,0 0 0,0-1 0,0 1 0,0 0 0,1-1 0,-1 1 0,1-1 0,-1 0 0,0 0 0,1 1 0,0-1 0,-1 0 0,1 0 0,0 0 0,0-1 0,-1 1 0,1 0 0,0-1 0,0 1 0,0-1 0,0 1 0,0-1 0,0 0 0,0 0 0,0 0 0,0 0 0,0 0 0,-1-1 0,1 1 0,0 0 0,0-1 0,0 1 0,0-1 0,0 0 0,1-1 0,4-1 0,-1-1 0,1 0 0,-1 0 0,0 0 0,-1-1 0,1 0 0,-1 0 0,0-1 0,0 1 0,-1-1 0,1 0 0,-1 0 0,-1 0 0,1-1 0,-1 0 0,5-13 0,0-9 0,0 0 0,6-57 0,-10 58 0,7-30 0,29-82 0,6-31 0,-18 33 198,-8 49-719,-4 0 0,5-93 0,-19 114-6305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28.1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4066 1020 24575,'-84'-99'0,"25"27"0,14 25 0,-3 2 0,-76-55 0,97 82 0,-2 1 0,0 1 0,-50-19 0,-32-17 0,-15-16 0,-101-58 0,189 104 0,0 2 0,-69-26 0,-86-16 0,40 14 0,-88-35 0,200 72 0,-1 1 0,-1 2 0,1 1 0,-86 0 0,108 8 0,-1 1 0,1 0 0,0 2 0,-1 0 0,2 1 0,-1 2 0,1 0 0,0 0 0,0 2 0,1 1 0,0 0 0,-26 20 0,-15 17 0,2 1 0,-56 65 0,70-70 0,-35 35 0,-148 116 0,213-185 0,-39 29 0,-85 78 0,67-42 0,3 3 0,4 2 0,3 4 0,4 2 0,-71 145 0,100-178 0,-1-2 0,-3 0 0,-2-2 0,-46 51 0,43-58 0,2 2 0,-45 72 0,68-96 0,0 1 0,2 1 0,0 0 0,1 0 0,2 1 0,0-1 0,1 2 0,-4 43 0,8-27 0,1-16 0,-1-1 0,-1 1 0,-10 41 0,-10 7 0,9-33 0,1 1 0,3 1 0,-6 44 0,10 209 0,6-216 0,3-26 0,2 0 0,2-1 0,21 71 0,-23-97 0,91 298 0,-84-291 0,0-1 0,2-1 0,2 0 0,0-1 0,22 26 0,113 117 0,-96-112 0,-9-7 0,62 63 0,14-6 0,-97-88 0,1-2 0,54 30 0,-15-13 0,-3 3 0,74 58 0,-88-63 0,1-2 0,2-2 0,1-2 0,1-3 0,1-2 0,110 30 0,286 48 0,-114-30 0,-212-45-163,169 14-1,124-15-465,-378-24 570,963 18 19,-923-22 251,-1-4 0,1-3 0,-1-4 0,111-34 0,-116 22-211,-2-3 0,77-44 0,-72 34 0,-19 7 0,-1-4 0,100-81 0,-81 57 0,-45 35 0,0-1 0,-2-1 0,-1-2 0,-2 0 0,-1-2 0,-1-1 0,-1-1 0,-2-1 0,-2-1 0,-1 0 0,-1-2 0,18-61 0,47-336 0,-65 325 0,5-149 0,-21 1 0,-2 162 0,-1 46 0,-2-1 0,-14-66 0,-33-94 0,20 91 0,21 79 0,-2 1 0,-2 1 0,-2 0 0,-1 1 0,-2 1 0,-33-47 0,-202-314 0,35 53 0,187 298 0,-2 2 0,-3 1 0,-49-46 0,21 31 0,-96-66 0,131 104 0,-42-19 0,41 24 0,-39-27 0,56 31 0,0 1 0,-1 1 0,0 1 0,0 0 0,-1 0 0,0 2 0,-1 0 0,1 1 0,-1 1 0,-20-3 0,-94-3 0,-131 9 0,-84-5 0,346 6 0,-310-37 0,282 31-455,1-2 0,-35-13 0,22 4-6371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4.2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24575,'1'2'0,"-1"0"0,1 0 0,0-1 0,0 1 0,0-1 0,0 1 0,0-1 0,0 1 0,1-1 0,-1 1 0,3 1 0,6 8 0,9 18 0,-5-9 0,-1 0 0,19 43 0,196 443 0,-188-418 0,-4 2 0,-4 1 0,30 137 0,0 11 0,-34-156 0,-17-52 0,12 54 0,-17-49 132,-2-11-506,1-1 0,0 0-1,14 34 1,-6-27-6452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5.1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24575,'5'0'0,"14"0"0,13 0 0,12 0 0,10 0 0,6 0 0,4 0 0,2 0 0,-10 0-8191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6.7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 24575,'0'-11'0,"10"-3"0,15 0 0,14 3 0,0 9 0,4 4 0,6 2 0,-6 0-8191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14.6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24575,'1'37'0,"10"54"0,0-5 0,-6-49 0,2 0 0,2 0 0,19 55 0,-13-48 0,15 80 0,1 34 0,-15-84 0,11 128 0,-25 44-1125,-2-239 885,-1 48-6586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17.7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0 343 24575,'14'0'0,"-1"1"0,0 1 0,1 0 0,-1 0 0,0 2 0,0-1 0,-1 2 0,1-1 0,-1 2 0,0 0 0,14 9 0,1 4 0,0 2 0,-2 1 0,30 31 0,-48-45 0,10 9 0,1 0 0,33 25 0,-45-39 0,-1 1 0,1 0 0,0-1 0,1 0 0,-1-1 0,0 0 0,1 0 0,-1 0 0,1 0 0,0-1 0,-1 0 0,1-1 0,0 1 0,10-2 0,-14 0 0,1 0 0,0 0 0,-1 0 0,0-1 0,1 1 0,-1-1 0,0 0 0,1 0 0,-1 0 0,0 0 0,-1 0 0,1-1 0,0 0 0,-1 1 0,1-1 0,-1 0 0,0 0 0,0 0 0,0-1 0,0 1 0,-1 0 0,1-1 0,1-3 0,3-12 0,0-1 0,-1 1 0,2-22 0,-5 27 0,0 0 0,1-1 0,0 1 0,0-1 0,2 1 0,0 0 0,0 1 0,1-1 0,1 1 0,13-20 0,8 0 0,-17 20 0,-1 0 0,0 0 0,11-21 0,42-111-1365,-40 107-5461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8.1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24575,'7'1'0,"1"0"0,-1 0 0,1 1 0,-1 0 0,0 0 0,1 0 0,-1 1 0,0 0 0,-1 1 0,10 6 0,9 7 0,29 25 0,-39-30 0,58 52 0,-3 3 0,-3 2 0,-3 4 0,77 113 0,-116-150 0,1-1 0,2-1 0,2-2 0,0 0 0,40 29 0,-39-37 116,94 69-1597,-85-67-5345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7:59.4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856 0 24575,'-2'23'0,"-1"-1"0,-1 0 0,-1 0 0,-1 0 0,-17 39 0,17-43 0,-18 41 0,-50 94 0,-27 45 0,7-11 0,23-56 0,-61 161 0,58-138 0,53-117 0,2 2 0,1 0 0,-22 74 0,-5 39 0,27-99 0,2 2 0,-9 61 0,24-109 22,-2 14-485,0-2 1,-10 34 0,-2-18-6364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0.5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24575,'11'0'0,"9"0"0,11 0 0,12 0 0,9 0 0,7 0 0,-1 0 0,0 0 0,0 0 0,3 0 0,1 0 0,-11 0-8191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1.4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24575,'0'1627'-1365,"0"-1575"-5461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2.8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24575,'5'0'0,"13"0"0,14 0 0,13 5 0,9 2 0,0 0 0,3-2 0,2-1 0,1 9 0,3 2 0,0-1 0,0-3 0,1-3 0,-11 7 0,-3 2 0,0-2 0,-8-4-8191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5.0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197 1 24575,'1'94'0,"-5"1"0,-28 170 0,-9-37 0,25-130 0,-11 34 0,13-71 0,-12 120 0,26 95 0,-2 14 0,2-276 0,-1 0 0,-1 0 0,-1-1 0,0 1 0,-1 0 0,-5 13 0,-4-9-1365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30.7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1 797 24575,'3'-2'0,"0"-1"0,1 1 0,-1 0 0,1 0 0,0 0 0,0 1 0,-1-1 0,1 1 0,0 0 0,5-1 0,16-5 0,34-17 0,101-59 0,-40 18 0,197-76-555,-94 46 233,-18-2 322,212-90 36,-367 171 10,0 2 1,0 2 0,102-11-1,151 11 31,-283 11-50,670 2 400,-252 1-303,-255-2-124,231 1 0,-133 25 0,0 20 0,-129-19 0,992 135-2340,-1076-155 2340,611 87 0,-629-82-110,67 25 0,-81-25-646,2 1-4119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3.9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274 1 24575,'-5'5'0,"-2"13"0,-10 15 0,-14 1 0,-1 5 0,5 2 0,6-1 0,8-1 0,-5 8 0,0 2 0,4-2 0,4 1 0,3 5 0,-7-8 0,-2-1 0,3 4 0,2-7-8191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4.7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24575,'8'0'0,"0"1"0,0 0 0,0 1 0,0 0 0,0 0 0,0 1 0,0 0 0,12 7 0,57 39 0,-62-39 0,130 91 0,235 157 0,-365-248 0,51 36 0,-61-43 0,-1 1 0,0 0 0,1 0 0,-1 1 0,-1-1 0,1 1 0,-1 0 0,0 0 0,0 0 0,4 8 0,-7-12-91,0 1 0,1-1 0,-1 1 0,0-1 0,0 0 0,0 1 0,0-1 0,0 0 0,0 1 0,0-1 0,0 0 0,-1 1 0,1-1 0,-1 2 0,-10 13-6735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5.7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24575,'10'0'0,"16"0"0,7 0 0,4 0 0,7 0 0,1 0 0,9 16 0,6 6 0,-1-1 0,-1-5 0,-9 7 0,-14-1-8191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6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24575,'0'5'0,"0"13"0,0 14 0,0 13 0,0 9 0,0 11 0,0 12 0,0 8 0,0 1 0,0-4 0,0-4 0,0-5 0,0-5 0,0-2 0,0-2 0,0-1 0,0-12-8191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7.6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0 24575,'1'281'0,"-3"310"0,-12-381 0,1-42 0,13-148-341,-2 0 0,0-1-1,-9 34 1,-4-14-6485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8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24575,'0'-5'0,"11"-3"0,14 1 0,14 2 0,11 1 0,7 1 0,-10 23 0,2 9 0,4 9 0,-2-1 0,-4-7 0,1-9 0,3-8 0,3-6 0,-7-4-8191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09.4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24575,'0'1059'-1365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11.4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3 24575,'79'-1'0,"-11"0"0,88 9 0,-138-5 0,1 1 0,-1 1 0,1 1 0,-1 0 0,-1 1 0,1 1 0,19 13 0,-2 1 0,-1 2 0,39 36 0,-59-48 0,0 1 0,-2 1 0,18 22 0,-26-30 0,0 1 0,0-1 0,0 1 0,-1 0 0,0 0 0,0 0 0,-1 0 0,0 1 0,0-1 0,0 1 0,-1 8 0,0-14 0,-1 1 0,0-1 0,-1 1 0,1-1 0,0 1 0,-1-1 0,1 0 0,-1 1 0,0-1 0,0 0 0,0 1 0,-2 2 0,0 0 0,-1-1 0,1-1 0,-1 1 0,0 0 0,-8 5 0,-107 71 0,-162 81 0,100-61 0,159-87 0,9-6 0,-1 0 0,1 1 0,0 1 0,1 1 0,0 0 0,-13 13 0,23-21 0,1 0 0,-1-1 0,1 1 0,0 0 0,0 0 0,0 0 0,0 0 0,0 0 0,0 0 0,0 0 0,1 0 0,-1 0 0,1 0 0,-1 0 0,1 0 0,0 3 0,0-3 0,0-1 0,1 1 0,-1 0 0,1-1 0,-1 0 0,1 1 0,0-1 0,0 1 0,0-1 0,-1 0 0,1 1 0,0-1 0,1 0 0,-1 0 0,0 0 0,0 0 0,2 1 0,5 3 0,0 0 0,1-1 0,0-1 0,0 1 0,16 3 0,-19-6 0,108 37 0,-2 4 0,192 102 0,-269-125 0,20 10 0,65 24 0,150 27-366,8-23-379,-198-42 534,446 90-1154,-440-87-4139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20.8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24575,'16'0'0,"1"0"0,-1 1 0,0 1 0,0 0 0,0 1 0,0 1 0,0 0 0,0 2 0,-1-1 0,0 2 0,-1 0 0,1 1 0,-1 0 0,16 14 0,134 122 0,-155-136 0,-1-1 0,1 0 0,1 0 0,0-1 0,19 10 0,-22-14 0,0 0 0,0 0 0,0 0 0,0-1 0,1 0 0,-1 0 0,0 0 0,1-1 0,-1-1 0,10 0 0,43-8 172,-29 3-556,1 2 0,-1 1-1,53 2 1,-45 6-6442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8:29.8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1367 24575,'57'0'0,"297"13"0,-120 6 0,-199-17 0,-1 2 0,0 1 0,50 15 0,98 42 0,-89-25 0,-24-9 0,109 29 0,134 0 0,-75-17 0,-228-38 0,122 24 0,151 12 0,374-31 0,-364-10 0,2498 3-1803,-2727 0 1803,-14 2 0,0-3 0,54-9 0,-93 8 0,0 0 0,-1-1 0,1 0 0,-1-1 0,0 0 0,0 0 0,0-1 0,0 0 0,-1-1 0,0 0 0,12-11 0,-1-3 0,-1 0 0,26-39 0,-39 52 0,42-64 361,-4-1-1,-3-2 1,-3-1 0,31-92-1,-45 94-360,-2-1 0,-4-1 0,8-81 0,-19 89 0,-3 0 0,-7-88 0,0 131 0,-1 0 0,-1 0 0,-1 1 0,-1 0 0,-19-37 0,18 40 0,-4-6 0,-2 0 0,-1 2 0,-35-44 0,43 59 0,0-1 0,-1 2 0,-1-1 0,1 1 0,-1 1 0,-1-1 0,1 2 0,-1 0 0,0 0 0,-1 1 0,1 0 0,-1 1 0,0 0 0,-19-3 0,-12 1 0,1 2 0,-86 3 0,92 2 0,-3381 9 0,2169-12 0,924-16 0,-253 4 0,386 15 0,189-1 0,-12 0 0,0 0 0,0 1 0,0 0 0,0 1 0,-14 4 0,24-4 0,0-1 0,0 1 0,0-1 0,0 1 0,1 1 0,-1-1 0,1 0 0,0 1 0,-1-1 0,1 1 0,0 0 0,0 0 0,1 1 0,-1-1 0,1 0 0,0 1 0,-1 0 0,1-1 0,1 1 0,-1 0 0,-2 8 0,-2 17 0,2 0 0,0 1 0,1 48 0,1-21 0,-12 956-14,15-685-1337,-1-281-5475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32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 1 24575,'9'0'0,"-1"1"0,1 0 0,0 0 0,-1 1 0,1 0 0,-1 1 0,1 0 0,-1 0 0,0 1 0,-1 0 0,1 0 0,-1 1 0,1 0 0,8 8 0,5 7 0,0 1 0,34 45 0,-30-34 0,-21-27 0,1 0 0,-2 0 0,1 1 0,-1-1 0,0 1 0,0 0 0,0 0 0,-1 0 0,0 0 0,0 0 0,0 1 0,-1-1 0,0 0 0,-1 1 0,1-1 0,-1 1 0,0-1 0,-1 1 0,1-1 0,-1 1 0,-1-1 0,1 0 0,-1 0 0,0 1 0,0-1 0,-6 9 0,0-1 34,0 0 0,-1-1 0,-1 0-1,0 0 1,-1-1 0,-22 20 0,-83 55-13,81-63-832,-61 54-1,58-37-6014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2:51.7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24575,'5'0'0,"7"0"0,7 0 0,5 0 0,3 0 0,3 0 0,-3-5 0,-8-2-8191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29.6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0 24575,'0'3'0,"0"10"0,0 12 0,0 9 0,-3 4 0,0 0 0,0 0 0,-5-2 0,-1-2 0,-1 1 0,-2 5 0,1 1 0,3-5 0,2-2 0,3-2 0,1-7-8191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0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24575,'5'0'0,"5"0"0,5 0 0,6 0 0,4 0 0,3 0 0,-1 0 0,1 0 0,0 0 0,1 0 0,1 0 0,0 0 0,0 0 0,0-3 0,-4 0-8191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1.3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 24575,'0'3'0,"0"8"0,-3 10 0,-3 7 0,-5 7 0,-2 7 0,-1 9 0,3 5 0,2-1 0,3-3 0,3-6 0,1-6 0,2-4 0,0-3 0,-7-3 0,-3 0 0,0 0 0,3-6-8191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2.5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24575,'68'-1'0,"-26"-1"0,0 2 0,-1 2 0,50 9 0,-84-9 0,0 0 0,0 1 0,0-1 0,0 1 0,-1 1 0,1-1 0,-1 1 0,0 0 0,6 6 0,7 7 0,21 25 0,-34-35 0,-2-3 0,0 1 0,-1-1 0,0 1 0,1-1 0,-2 1 0,1 0 0,-1 0 0,0 1 0,0-1 0,0 0 0,0 1 0,-1-1 0,0 1 0,0-1 0,-1 1 0,0-1 0,0 1 0,0 0 0,0-1 0,-1 1 0,0-1 0,0 1 0,-1-1 0,1 1 0,-1-1 0,-1 0 0,-2 6 0,1-3 0,-1 0 0,-1 0 0,1 0 0,-2 0 0,1-1 0,-1 0 0,0-1 0,0 1 0,0-1 0,-1-1 0,0 1 0,-1-1 0,1-1 0,-1 1 0,-9 2 0,-2-2 0,0-1 0,-1 0 0,1-2 0,-1 0 0,0-1 0,1-1 0,-1-1 0,-24-5 0,38 5-113,0-1 0,0 0 0,1-1 0,-1 0-1,1 0 1,-1 0 0,1-1 0,-6-4 0,9 6-234,-16-10-6479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3.2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24575,'5'0'0,"7"0"0,7-6 0,5 0 0,3-1 0,-2 2-8191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4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24575,'3'0'0,"6"0"0,6 0 0,6 0 0,5 0 0,3 5 0,1 2 0,2 0 0,-1-2 0,1-1 0,-1-2 0,-5-1-8191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4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337 0 24575,'0'7'0,"-1"-1"0,1 1 0,-2-1 0,1 1 0,-1-1 0,0 0 0,0 0 0,-6 10 0,-30 46 0,19-33 0,-41 68 0,-67 147 0,119-226 0,-1 1 0,1 1 0,1-1 0,-6 26 0,13-43-40,0-1 0,0 0 0,0 1 0,-1-1-1,1 0 1,0 1 0,-1-1 0,1 0 0,-1 1 0,1-1 0,-1 0-1,0 0 1,1 1 0,-1-1 0,0 0 0,0 0 0,0 0-1,0 0 1,0 0 0,0 0 0,0 0 0,0-1 0,0 1 0,0 0-1,-1-1 1,1 1 0,0 0 0,0-1 0,-1 0 0,1 1-1,0-1 1,-1 0 0,-1 1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6.1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24575,'2'1'0,"-1"-1"0,0 0 0,0 0 0,1 1 0,-1-1 0,0 1 0,0-1 0,0 1 0,0-1 0,0 1 0,0 0 0,0 0 0,0-1 0,0 1 0,0 0 0,0 0 0,0 0 0,0 0 0,1 2 0,12 25 0,-11-22 0,81 144 0,-54-100 0,76 112 0,-60-95 0,-43-64 0,-1 1 0,1-1 0,0 0 0,0 0 0,1 0 0,-1 0 0,0 0 0,1-1 0,0 0 0,0 1 0,-1-2 0,1 1 0,1 0 0,-1-1 0,0 1 0,0-1 0,0 0 0,1-1 0,-1 1 0,0-1 0,1 0 0,-1 0 0,6-1 0,8-1 0,-1-1 0,0-1 0,0-1 0,26-10 0,58-23 0,312-120 0,-342 128 0,117-69 0,-188 99 0,1 0 0,-1-1 0,1 1 0,-1 0 0,1-1 0,-1 1 0,1 0 0,-1-1 0,1 1 0,-1 0 0,1 0 0,0 0 0,-1 0 0,1-1 0,-1 1 0,1 0 0,-1 0 0,1 0 0,0 0 0,-1 0 0,1 0 0,-1 0 0,2 1 0,-3 10 0,-14 22 0,13-29 0,-155 278 0,-15 29 0,132-231 0,16-30 0,-36 55 0,57-100 100,2-3-197,0 0-1,0-1 0,0 1 1,0-1-1,0 1 0,0-1 1,0 1-1,-1-1 0,1 0 0,-1 0 1,1 0-1,-1 1 0,1-1 1,-3 0-1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6.8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182 0 24575,'-15'35'0,"1"0"0,-16 71 0,19-67 0,-61 307 0,64-285 0,6-33 0,-2-1 0,-13 49 0,13-66 342,4-10-373,0 0 1,0 0-1,-1 0 1,1 0-1,0 0 1,0 0-1,0 0 1,0 0-1,0 0 1,0 0-1,-1 0 1,1 0-1,0 0 1,0 0-1,0 0 1,0 0-1,0 0 1,-1 0 0,1 0-1,0 0 1,0-1-1,0 1 1,0 0-1,0 0 1,0 0-1,0 0 1,0 0-1,-1 0 1,1 0-1,0 0 1,0 0-1,0 0 1,0-1-1,0 1 1,0 0-1,0 0 1,0 0 0,0 0-1,0 0 1,0 0-1,0-1 1,0 1-1,0 0 1,0 0-1,0 0 1,0 0-1,0 0 1,0-1-1,0 1 1,0 0-1,0 0 1,0 0-1,0 0 1,0 0-1,0-1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34.4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0 694 24575,'406'27'0,"-7"32"0,-157-22 0,139 30 0,79 11 0,25-8 0,-365-50 0,1-6 0,131 0 0,-144-14 0,330-5 0,-374 3 0,0-3 0,0-3 0,0-2 0,86-27 0,-97 20 0,3-1 0,0-1 0,-2-3 0,78-44 0,-105 50 0,224-129 0,-224 131 0,416-225 0,-236 94 0,-55 36 0,-59 42 0,31-20 0,-87 62-1365,-8 2-5461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7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429 0 24575,'8'1'0,"-1"0"0,0 0 0,1 0 0,-1 1 0,0 0 0,0 0 0,0 1 0,0-1 0,-1 2 0,11 5 0,5 6 0,31 28 0,-44-36 0,7 7 0,0 0 0,-1 1 0,-1 1 0,0 0 0,20 32 0,-30-42 0,-1 0 0,0 0 0,0 0 0,0 1 0,-1-1 0,0 1 0,0-1 0,-1 1 0,0 0 0,0 0 0,0 0 0,-1 0 0,0-1 0,-1 1 0,1 0 0,-1 0 0,-1 0 0,1 0 0,-1-1 0,0 1 0,-5 9 0,2-7 0,0 0 0,0-1 0,-1 0 0,0 0 0,-1-1 0,1 1 0,-1-2 0,-1 1 0,-11 8 0,5-6 0,1-1 0,-1-1 0,-1 0 0,0-1 0,-19 6 0,-6-2 0,-1-2 0,0-2 0,-66 2 0,54-6 0,1-3 0,-95-13 0,130 12 200,10 1-513,0 0 0,1 0 0,-1-1 0,-9-3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38.9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718 0 24575,'-8'1'0,"0"-1"0,0 1 0,0 0 0,0 1 0,0 0 0,0 0 0,1 0 0,-1 1 0,1 1 0,-1-1 0,1 1 0,0 0 0,1 1 0,-1-1 0,1 1 0,0 1 0,0-1 0,0 1 0,1 0 0,0 0 0,0 1 0,1 0 0,-1-1 0,-4 14 0,0 0 0,1-1 0,2 1 0,0 1 0,1 0 0,0-1 0,2 1 0,1 1 0,0 26 0,2-30 0,1 1 0,0-1 0,6 26 0,-5-36 0,0 1 0,1-1 0,0 0 0,1 0 0,0 0 0,0 0 0,1-1 0,0 0 0,7 9 0,15 11 0,-21-21 0,1 0 0,-1 0 0,0 1 0,0 0 0,8 14 0,-13-19 0,0 1 0,0-1 0,0 0 0,-1 0 0,1 1 0,-1-1 0,1 0 0,-1 1 0,0-1 0,0 1 0,0-1 0,0 0 0,0 1 0,-1-1 0,1 0 0,-1 1 0,0-1 0,1 0 0,-1 1 0,0-1 0,0 0 0,-1 0 0,1 0 0,0 0 0,-1 0 0,-2 3 0,-1 0 0,0 0 0,-1-1 0,1 0 0,-1 0 0,0 0 0,0 0 0,0-1 0,0 0 0,-1-1 0,1 1 0,-1-1 0,0 0 0,0-1 0,1 0 0,-11 1 0,-9 0 0,0-2 0,-46-3 0,45-1 0,0-1 0,1 0 0,-1-2 0,1-1 0,0-2 0,1 0 0,0-2 0,1 0 0,0-2 0,-38-29 0,39 26 0,-10-8 0,25 18 0,7 6 0,3 2 0,25 14 0,34 13 0,-3-2 0,29 20-1365,0 1-5461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5:26.1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24575,'180'104'0,"-161"-91"0,-2-2 0,-2 1 0,1 0 0,-2 1 0,0 1 0,15 18 0,52 82 0,-51-69 0,-22-32 0,1-1 0,1 0 0,0 0 0,1-1 0,0 0 0,1-1 0,22 15 0,-1-3 0,-22-13 0,0-1 0,1-1 0,0 0 0,1-1 0,-1 0 0,1-1 0,20 6 0,28-1 0,1-3 0,0-2 0,0-3 0,62-6 0,-35-8 0,157-39 0,-126 22 0,-33 8-1365,-62 15-5461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1.9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24575,'2'0'0,"7"0"0,6 0 0,7 0 0,4 0 0,5 0 0,6 0 0,1 0 0,-1 0 0,-3 0 0,-1 0 0,0 0 0,0 0 0,-1 0 0,-6 0-8191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2.7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 10 24575,'0'-5'0,"-5"1"0,-2 6 0,1 8 0,0 7 0,-3 7 0,0 3 0,-1 3 0,1 2 0,2 0 0,-6 0 0,0-1 0,2-2 0,2-1 0,4-1 0,-1-4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3.6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220 1 24575,'0'2'0,"-3"7"0,-8 6 0,-5 12 0,-5 5 0,1 4 0,-1 0 0,0-1 0,4-1 0,2-1 0,-1-1 0,1-1 0,4-1 0,4 1 0,-2-1 0,0 0 0,2-5-8191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5.3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40 24575,'2'64'0,"15"107"0,-13-139 0,8 39 0,-10-64 0,0 0 0,0-1 0,0 1 0,1 0 0,0-1 0,1 0 0,5 9 0,-8-13 0,1-1 0,-1 1 0,0-1 0,1 0 0,-1 0 0,0 0 0,1 1 0,0-1 0,-1-1 0,1 1 0,0 0 0,-1 0 0,1-1 0,0 1 0,0-1 0,-1 1 0,1-1 0,0 0 0,0 0 0,0 1 0,0-1 0,-1-1 0,1 1 0,0 0 0,0 0 0,0-1 0,0 1 0,-1-1 0,1 1 0,0-1 0,-1 0 0,1 0 0,2-2 0,6-3 0,-1 0 0,0-1 0,0 0 0,10-11 0,-14 12 0,165-166 0,19-19 0,-184 186 0,24-20 0,-28 25 0,-1-1 0,1 1 0,-1-1 0,1 1 0,0 0 0,-1-1 0,1 1 0,0 0 0,-1-1 0,1 1 0,0 0 0,0 0 0,-1 0 0,1-1 0,0 1 0,0 0 0,-1 0 0,1 0 0,0 0 0,0 0 0,-1 0 0,1 1 0,0-1 0,0 0 0,-1 0 0,1 1 0,0-1 0,0 0 0,-1 1 0,1-1 0,-1 0 0,1 1 0,0-1 0,-1 1 0,1-1 0,-1 1 0,1-1 0,-1 1 0,1 1 0,1 2 0,0 0 0,-1 0 0,0 0 0,0 0 0,0 0 0,-1 0 0,1 1 0,-1-1 0,0 0 0,0 0 0,-1 1 0,1-1 0,-2 5 0,-3 12 0,-9 28 0,9-35 0,-72 253 0,61-211 198,10-32-589,-1 1 0,-2-1 1,-20 43-1,14-42-6435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6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186 0 24575,'-2'3'0,"-4"5"0,-1 8 0,-2 5 0,-4 4 0,-5 9 0,0 6 0,1 5 0,3 1 0,1 4 0,-2-2 0,2-3 0,-3-5 0,2-3 0,3-14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7.2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175 1 24575,'3'0'0,"1"0"0,-1 1 0,0 0 0,1-1 0,-1 1 0,0 1 0,0-1 0,0 0 0,0 1 0,0-1 0,0 1 0,0 0 0,0 0 0,3 3 0,4 5 0,-1 0 0,11 13 0,-5-5 0,103 121 0,-116-137 0,0 1 0,-1-1 0,1 0 0,-1 1 0,1-1 0,-1 1 0,0 0 0,0-1 0,0 1 0,-1 0 0,1-1 0,0 1 0,-1 0 0,0 0 0,0 0 0,0 0 0,0-1 0,0 5 0,-1-3 0,-1 0 0,1 0 0,-1 0 0,1 0 0,-1 0 0,0 0 0,-1-1 0,1 1 0,0-1 0,-1 1 0,-4 3 0,0-1 0,0 0 0,0 0 0,0 0 0,-1-1 0,0-1 0,0 1 0,0-1 0,0 0 0,-1-1 0,-16 5 0,-7-5 0,-1-1 0,1-1 0,-52-6 0,49 3 0,-13-4-1365,29 3-5461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18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24575,'5'0'0,"9"5"0,8 7 0,6 1 0,2 4 0,2-1 0,0-4 0,-5 3 0,-4-3 0,-2-2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35.9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24575,'10'0'0,"5"5"0,9 8 0,13 12 0,9 18 0,-2 13 0,2-4 0,-7 0 0,1-8 0,-6-1 0,-10 3 0,3-7 0,-9-20 0,-8-29 0,-5-14-8191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20.6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598 1 24575,'-7'0'0,"0"0"0,1 1 0,-1-1 0,0 2 0,1-1 0,-1 1 0,1 0 0,0 0 0,0 1 0,0 0 0,0 0 0,0 0 0,0 1 0,1 0 0,0 0 0,0 0 0,0 1 0,0-1 0,1 1 0,-8 10 0,6-5 0,1 0 0,-1 0 0,1 0 0,1 1 0,0 0 0,1 0 0,0 0 0,0 0 0,1 0 0,1 0 0,0 17 0,7 203 0,7-165 0,-9-55 0,-1 1 0,-1 0 0,0-1 0,-1 1 0,0 0 0,-1 0 0,-1 14 0,1-24 0,-1 0 0,0 1 0,0-1 0,0 0 0,0 0 0,0 0 0,0 0 0,-1 0 0,1 0 0,-1 0 0,1 0 0,-1 0 0,0-1 0,1 1 0,-1-1 0,0 1 0,0-1 0,0 0 0,-1 0 0,1 1 0,0-2 0,0 1 0,-1 0 0,1 0 0,0-1 0,-1 1 0,1-1 0,0 0 0,-5 0 0,-4 1 0,0-1 0,-1 0 0,1-1 0,-22-4 0,-72-24 0,31 8 0,56 16 0,0 2 0,0 0 0,0 1 0,-34 0 0,51 2 8,1-1-1,-1 1 1,1 0 0,-1 0-1,0 0 1,1 0-1,-1 0 1,0 0 0,1 0-1,-1 0 1,0 1-1,1-1 1,-1 0-1,1 0 1,-1 0 0,0 1-1,1-1 1,-1 0-1,1 1 1,-1-1 0,1 0-1,-1 1 1,1-1-1,-1 1 1,1-1-1,-1 1 1,1-1 0,0 1-1,-1-1 1,1 1-1,0-1 1,-1 1 0,1 0-1,0-1 1,0 1-1,0-1 1,0 1 0,-1 0-1,1-1 1,0 1-1,0 0 1,0-1-1,0 1 1,1 1 0,-1 1-198,2-1 0,-1 1 1,0-1-1,0 1 0,1-1 1,0 0-1,-1 1 1,5 3-1,18 17-6636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21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24575,'3'0'0,"5"0"0,8 0 0,2 0 0,5 0 0,2 0 0,-2 3 0,0 1 0,1-1 0,-6 7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22.3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24575,'3'0'0,"0"5"0,6 2 0,5 0 0,7 3 0,4 0 0,3-1 0,3-2 0,0-3 0,1 6 0,-1 1 0,0 0 0,-2-4 0,-4 1 0,-1-1 0,-5-3-8191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23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257 0 24575,'-1'6'0,"0"-1"0,0 1 0,-1-1 0,0 0 0,0 0 0,0 0 0,-1 0 0,-5 9 0,4-8 0,-47 76 0,29-49 0,1 0 0,2 1 0,-17 44 0,-30 128 0,64-199 0,-6 23-1365,3-4-5461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4.6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0 197 24575,'8'1'0,"0"0"0,0 0 0,-1 1 0,1 0 0,-1 0 0,1 1 0,-1 0 0,0 0 0,0 1 0,0 0 0,0 0 0,-1 1 0,1 0 0,-1 0 0,0 0 0,5 7 0,11 12 0,-2 0 0,27 42 0,-45-62 0,4 5 0,12 18 0,23 43 0,-36-59 0,-1 1 0,0-1 0,0 1 0,-1 0 0,0 0 0,-1 0 0,0 17 0,-1-15 0,-2 1 0,0-1 0,0 0 0,-1 0 0,-1 0 0,0 0 0,-1 0 0,-1-1 0,0 1 0,-1-1 0,-12 21 0,14-27 0,0-1 0,-1 0 0,0 0 0,0-1 0,0 1 0,-1-1 0,1 0 0,-1-1 0,0 1 0,-1-1 0,1-1 0,-1 1 0,0-1 0,0 0 0,0 0 0,0-1 0,0 0 0,0 0 0,-1-1 0,1 0 0,-1 0 0,1-1 0,-14-1 0,18 1 0,0 0 0,0 0 0,0-1 0,0 0 0,0 0 0,1 0 0,-1 0 0,0 0 0,0 0 0,1-1 0,-1 1 0,1-1 0,0 1 0,-1-1 0,1 0 0,0 0 0,-3-4 0,2 2 0,1 0 0,-1 0 0,1 0 0,0-1 0,0 0 0,0 1 0,1-1 0,-1 0 0,0-7 0,0-7 0,1 0 0,1-1 0,1 1 0,4-25 0,-3 32 0,1 0 0,0 0 0,1 1 0,0-1 0,1 1 0,0 0 0,0 0 0,1 1 0,12-16 0,8-6 0,45-43 0,-33 36 0,30-23 0,-44 42 0,-2-2 0,26-29 0,-42 44 0,0-1 0,-1 0 0,0 0 0,0-1 0,-1 1 0,0-1 0,-1 0 0,0 0 0,0-1 0,-1 1 0,2-15 0,-3 13 0,0 0 0,-1 0 0,0-1 0,-3-19 0,3 29 0,-1 0 0,1 0 0,-1 0 0,1 0 0,-1 0 0,0 0 0,1 0 0,-1 1 0,0-1 0,0 0 0,-1 0 0,1 1 0,0-1 0,0 1 0,-1-1 0,1 1 0,-1-1 0,0 1 0,1 0 0,-1 0 0,0 0 0,1 0 0,-1 0 0,0 0 0,0 0 0,0 0 0,0 1 0,0-1 0,0 1 0,0 0 0,0-1 0,0 1 0,-3 0 0,-3 1 0,0 1 0,0-1 0,0 1 0,1 1 0,-1-1 0,1 1 0,0 1 0,0-1 0,0 1 0,0 0 0,1 1 0,-1 0 0,1 0 0,0 0 0,1 1 0,-6 6 0,-11 14 0,1 2 0,-23 40 0,32-50 0,-78 142-469,77-136-427,-4 10-5930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6.2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249 292 24575,'0'262'0,"0"-258"0,0-1 0,0 1 0,0 0 0,1-1 0,-1 1 0,1-1 0,0 1 0,0-1 0,0 1 0,1-1 0,-1 1 0,4 4 0,-4-7 0,1 1 0,0 0 0,0 0 0,0-1 0,0 1 0,0-1 0,0 1 0,0-1 0,1 0 0,-1 0 0,0 0 0,1 0 0,-1 0 0,0-1 0,1 1 0,-1-1 0,1 1 0,-1-1 0,4 0 0,3 0 0,0-1 0,0 0 0,0 0 0,0-1 0,0 0 0,0-1 0,-1 0 0,1 0 0,-1 0 0,0-1 0,0-1 0,0 0 0,-1 0 0,9-7 0,11-10 0,-1-2 0,29-36 0,-32 34 0,-17 20 0,0 0 0,-1 0 0,0 0 0,0-1 0,-1 0 0,0 0 0,0 0 0,-1-1 0,1 1 0,-2-1 0,1 0 0,-1 0 0,0 0 0,-1 0 0,0 0 0,0-15 0,0 11 0,-2 1 0,1 0 0,-2 0 0,-2-13 0,3 18 0,-1 1 0,0 0 0,0-1 0,-1 1 0,0 0 0,1 0 0,-1 1 0,-1-1 0,1 1 0,-6-6 0,-10-10 0,-2 1 0,-1 1 0,0 1 0,-1 1 0,-1 0 0,-43-20 0,53 30 0,-1 0 0,0 1 0,0 1 0,-1 0 0,1 1 0,-1 0 0,0 1 0,0 1 0,1 1 0,-1 0 0,0 1 0,0 1 0,-22 5 0,30-5 0,1 0 0,-1 1 0,1 0 0,-1 1 0,1 0 0,0 0 0,0 0 0,1 1 0,-1 0 0,1 0 0,0 1 0,0-1 0,1 1 0,0 1 0,0-1 0,-7 12 0,6-6 0,0 0 0,1 0 0,1 1 0,0 0 0,0 0 0,1 0 0,1 0 0,0 0 0,0 21 0,2-31 0,0 4 0,0 0 0,0 0 0,0 0 0,1 1 0,0-1 0,3 9 0,-3-14 0,0 0 0,-1 0 0,2-1 0,-1 1 0,0 0 0,0 0 0,0-1 0,1 1 0,-1-1 0,1 1 0,-1-1 0,1 0 0,0 0 0,-1 0 0,1 0 0,0 0 0,0 0 0,0 0 0,0 0 0,0-1 0,0 1 0,0-1 0,0 1 0,0-1 0,0 0 0,3 0 0,20 0-1365,-1-3-5461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7.5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1 24575,'-12'223'0,"12"-221"0,-1 5 0,0-4 0,1 1 0,-1-1 0,1 0 0,0 0 0,0 1 0,0-1 0,0 0 0,0 0 0,1 0 0,0 1 0,-1-1 0,3 5 0,0-10 0,0 0 0,0-1 0,0 1 0,0-1 0,-1 0 0,1 0 0,2-4 0,2-2-97,-1 0-1,0-1 1,-1 0-1,0 0 1,-1 0-1,0 0 1,0-1-1,-1 1 1,0-1-1,-1 0 1,0 0-1,-1 0 0,0-22 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8.2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261 0 24575,'0'3'0,"-1"0"0,1 0 0,-1 0 0,0 0 0,0-1 0,0 1 0,0 0 0,-1-1 0,-3 6 0,-3 8 0,-19 67 0,21-63 0,0 1 0,-1-1 0,-1-1 0,-15 29 0,-82 143 0,66-117-1365,20-46-5461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9.2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24 105 24575,'-12'59'0,"11"-51"0,0 4 0,0 0 0,1 1 0,2 21 0,-2-33 0,0 1 0,0 0 0,0 0 0,0 0 0,1-1 0,-1 1 0,1 0 0,0 0 0,-1-1 0,1 1 0,0-1 0,0 1 0,0 0 0,0-1 0,0 0 0,0 1 0,0-1 0,1 0 0,-1 1 0,0-1 0,1 0 0,-1 0 0,1 0 0,0 0 0,-1 0 0,1-1 0,0 1 0,-1 0 0,1-1 0,0 1 0,0-1 0,-1 0 0,4 1 0,-3-1 0,0 0 0,1-1 0,-1 1 0,0 0 0,0-1 0,0 1 0,0-1 0,1 0 0,-1 0 0,0 1 0,0-2 0,0 1 0,0 0 0,-1 0 0,1 0 0,0-1 0,0 1 0,1-3 0,0 1 0,-1-1 0,0 1 0,1-1 0,-1 0 0,-1 0 0,1 0 0,0 0 0,1-8 0,0-5 0,-1 0 0,0-1 0,-2-27 0,0 39 0,0-14 0,0-3 0,-5-40 0,5 62 0,0 1 0,0-1 0,0 0 0,0 1 0,-1-1 0,1 1 0,0-1 0,0 0 0,0 1 0,0-1 0,-1 1 0,1-1 0,0 0 0,0 1 0,-1-1 0,1 1 0,0-1 0,-1 1 0,1-1 0,-1 1 0,1 0 0,-1-1 0,1 1 0,-1-1 0,1 1 0,-1 0 0,1-1 0,-1 1 0,1 0 0,-1 0 0,0 0 0,0-1 0,-1 2 0,1-1 0,0 0 0,-1 1 0,1 0 0,0-1 0,0 1 0,0 0 0,-1-1 0,1 1 0,0 0 0,0 0 0,0 0 0,-1 2 0,-28 38 0,29-41 0,-37 61-1365,24-40-5461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00.3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108 1 24575,'0'10'0,"0"11"0,0 10 0,0 8 0,0 9 0,0 5 0,-5 1 0,-5 2 0,-5-1 0,0-5 0,1-5 0,0-6 0,1-3 0,3-4 0,3-2 0,3-10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37.3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1 590 24575,'0'-6'0,"11"-17"0,19-10 0,16-11 0,21-9 0,22-5 0,11-10 0,-1 7 0,-5 3 0,-9 0 0,-8 11 0,-17 2 0,-19 9-8191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01.6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24575,'1'0'0,"1"1"0,0-1 0,-1 1 0,1-1 0,0 1 0,-1-1 0,1 1 0,-1 0 0,1 0 0,-1 0 0,1 0 0,-1 0 0,1 0 0,1 2 0,19 23 0,-14-17 0,-3-2 0,108 134 0,-102-123 0,-2 0 0,0 1 0,-1 1 0,0-1 0,-2 1 0,6 28 0,16 48 0,-26-91 0,0 0 0,0 0 0,0-1 0,1 1 0,0 0 0,0-1 0,0 0 0,0 0 0,1 0 0,6 7 0,-7-10 0,0 1 0,0 0 0,0-1 0,0 1 0,0-1 0,1 0 0,-1 0 0,0 0 0,1-1 0,-1 1 0,0-1 0,1 1 0,-1-1 0,1 0 0,-1-1 0,1 1 0,4-2 0,5 0 0,-1-2 0,1 1 0,-1-2 0,0 0 0,-1 0 0,1-1 0,-1 0 0,0-1 0,19-16 0,1-5 0,47-56 0,-10 10 0,50-47 0,-117 120 0,-1 0 0,1 0 0,0 0 0,0 0 0,0 1 0,0-1 0,1 0 0,-1 1 0,0-1 0,0 1 0,0-1 0,2 0 0,-2 1 0,-1 0 0,1 0 0,-1 0 0,1 0 0,-1 0 0,1 0 0,-1 0 0,1 0 0,-1 1 0,1-1 0,-1 0 0,1 0 0,-1 0 0,1 1 0,-1-1 0,0 0 0,1 1 0,-1-1 0,1 0 0,-1 1 0,0-1 0,1 1 0,1 2 0,-1 0 0,1 0 0,-1 0 0,0 0 0,0 1 0,0-1 0,-1 0 0,2 7 0,4 81 0,-8 158 0,-1-189-227,-2 0-1,-4-1 1,-1 0-1,-4 0 1,-21 59-1,22-86-6598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02.4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148 0 24575,'-1'30'0,"-1"0"0,-2-1 0,-13 54 0,-7 34 0,14-63 0,-33 102 0,34-124 0,0 1 0,2-1 0,2 1 0,-2 45 0,3-33 0,1-24 0,0-17-1365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03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188 1 24575,'20'-1'0,"-2"1"0,1 1 0,22 2 0,-34-1 0,-1-1 0,1 1 0,0 1 0,-1-1 0,1 1 0,-1 0 0,0 0 0,0 1 0,8 5 0,-2 0 0,-1 1 0,1 0 0,-2 1 0,1 0 0,9 14 0,-16-19 0,0 1 0,0-1 0,-1 1 0,0-1 0,0 1 0,-1 0 0,0 0 0,0 1 0,-1-1 0,0 0 0,0 1 0,0 10 0,-1-12 0,-1 0 0,1 0 0,-1 0 0,0 0 0,0 0 0,-1 0 0,0 0 0,0 0 0,0 0 0,-1-1 0,0 1 0,0-1 0,0 0 0,-1 0 0,-6 7 0,5-7 0,-1 0 0,0 0 0,0 0 0,-1-1 0,1 0 0,-1 0 0,0-1 0,0 0 0,0 0 0,-1 0 0,-12 2 0,-2-1 57,1-1 0,0 0 0,-1-2 0,1-1 0,-43-4 0,54 3-171,0-1 0,0 0 0,-1 0 0,1-1 1,1-1-1,-1 0 0,0 0 0,1 0 1,0-2-1,0 1 0,0-1 0,1 0 1,0-1-1,-8-7 0,0-6-6712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3:05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447 66 24575,'1'-1'0,"-1"0"0,1 0 0,-1 0 0,1 0 0,-1 0 0,0 0 0,1-1 0,-1 1 0,0 0 0,0 0 0,0 0 0,0 0 0,0-1 0,0 1 0,0 0 0,0 0 0,0 0 0,-1 0 0,1 0 0,0-1 0,-1 1 0,1 0 0,-2-1 0,1 0 0,-1 0 0,1 0 0,-1 1 0,0-1 0,0 1 0,0-1 0,0 1 0,0 0 0,0-1 0,0 1 0,-2-1 0,-6-1 0,1 0 0,-1 1 0,1 0 0,-16-2 0,-28 1 0,-1 2 0,-79 8 0,128-6 0,0-1 0,0 1 0,0 0 0,1 1 0,-1-1 0,0 1 0,1 0 0,-1 0 0,1 0 0,0 1 0,0 0 0,0 0 0,-7 5 0,7-3 0,0 0 0,0 0 0,0 1 0,1-1 0,0 0 0,0 1 0,0 0 0,1 0 0,0 0 0,-2 9 0,-1 6 0,2 1 0,0 0 0,1 0 0,1 0 0,2 0 0,0 0 0,1 0 0,6 26 0,-5-37 0,1-1 0,1 0 0,-1 0 0,2 0 0,-1 0 0,1-1 0,1 0 0,9 11 0,9 7 0,31 27 0,-34-36 0,1 0 0,0-2 0,2-1 0,37 18 0,-52-29 0,0 0 0,0-1 0,1 0 0,-1-1 0,1 0 0,-1-1 0,1 0 0,0 0 0,-1-1 0,21-3 0,3-2 0,66-21 0,-76 19 0,-12 3-133,0-1 0,0 0 0,-1-1-1,1 0 1,16-13 0,-21 14-433,9-6-6260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18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0 24575,'-2'29'0,"-1"-1"0,-10 46 0,3-24 0,-18 65 0,18-83 0,2 0 0,2 1 0,-6 63 0,12-91 0,0 1 0,1-1 0,-1 1 0,1-1 0,0 0 0,1 1 0,-1-1 0,1 0 0,0 0 0,1 1 0,-1-2 0,1 1 0,0 0 0,5 7 0,-1-5 0,0 0 0,0-1 0,0 0 0,1-1 0,0 1 0,0-1 0,15 6 0,-8-4 0,0-1 0,0-1 0,0-1 0,1 0 0,0-1 0,0 0 0,0-2 0,0 0 0,0 0 0,1-2 0,-1 0 0,22-4 0,-26 3 0,1-1 0,-1-1 0,0 0 0,0 0 0,-1-1 0,1-1 0,-1 1 0,0-2 0,-1 0 0,1 0 0,-1-1 0,-1 0 0,1-1 0,-2 0 0,1 0 0,8-13 0,-7 7 0,0-1 0,-1 0 0,-1-1 0,-1 0 0,0 0 0,-1 0 0,-1-1 0,-1 0 0,0 0 0,-1 0 0,-1 0 0,-1-25 0,0 21 0,-1 12 0,1 1 0,-2-1 0,1 0 0,-5-18 0,5 25 0,-1 1 0,0 0 0,0-1 0,0 1 0,0 0 0,0 0 0,-1 0 0,1-1 0,-1 2 0,1-1 0,-1 0 0,0 0 0,1 0 0,-1 1 0,0-1 0,0 1 0,0-1 0,-1 1 0,1 0 0,0 0 0,0 0 0,-1 0 0,1 0 0,-4 0 0,-29-4-13,0 1 0,-1 2 1,1 2-1,-41 4 0,12-1-1288,38-2-5525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19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 24575,'3'-3'0,"1"1"0,-1-1 0,1 1 0,0 0 0,0 0 0,-1 0 0,1 1 0,1-1 0,-1 1 0,0 0 0,0 0 0,0 0 0,1 1 0,-1 0 0,0 0 0,0 0 0,1 0 0,4 1 0,-1 0 0,0 0 0,0 1 0,0 0 0,-1 1 0,1-1 0,-1 1 0,0 1 0,14 7 0,-12-4 0,0 0 0,0 1 0,-1 0 0,0 1 0,0 0 0,-1 0 0,0 1 0,0-1 0,-1 1 0,0 1 0,-1-1 0,-1 1 0,6 18 0,-6-14 0,-1 0 0,0 0 0,-1 0 0,-1 0 0,-1 1 0,0-1 0,0 0 0,-2 1 0,-6 29 0,5-36 0,0 0 0,0 0 0,-1 0 0,0 0 0,-1 0 0,0-1 0,0 0 0,-1 0 0,-11 12 0,-2 0 0,-45 33 0,48-42 0,15-9 0,-1-1 0,0 0 0,0 1 0,1 0 0,-1-1 0,1 1 0,-1 0 0,1 0 0,-3 3 0,4-4 0,0-1 0,0 0 0,0 1 0,0-1 0,0 0 0,0 0 0,0 1 0,0-1 0,0 0 0,0 1 0,0-1 0,0 0 0,0 0 0,0 1 0,0-1 0,0 0 0,1 1 0,-1-1 0,0 0 0,0 0 0,0 1 0,0-1 0,1 0 0,-1 0 0,0 0 0,0 1 0,1-1 0,13 4 0,23-2 85,44-4 0,-27 0-1620,-26 2-5291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0.9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 24575,'0'32'0,"2"0"0,9 55 0,-8-75 0,0 0 0,0-1 0,1 1 0,0-1 0,1 0 0,0 0 0,1 0 0,0-1 0,1 0 0,11 13 0,-15-19 0,1-1 0,-1 0 0,1 1 0,0-1 0,0-1 0,0 1 0,1-1 0,-1 1 0,1-1 0,-1 0 0,1-1 0,0 1 0,-1-1 0,1 0 0,0 0 0,0 0 0,0-1 0,0 0 0,0 0 0,0 0 0,0 0 0,0-1 0,-1 0 0,1 0 0,0 0 0,0-1 0,-1 0 0,1 0 0,0 0 0,-1 0 0,0-1 0,0 1 0,0-1 0,0 0 0,0 0 0,0-1 0,-1 1 0,1-1 0,-1 0 0,0 0 0,0 0 0,-1 0 0,1 0 0,-1-1 0,2-5 0,1-9 0,-2 0 0,0-1 0,-1 1 0,-1-1 0,-1 0 0,0 1 0,-6-32 0,5 47 0,1 1 0,-1 0 0,0-1 0,-1 1 0,1 0 0,0 0 0,-1 0 0,0 0 0,0 0 0,0 0 0,0 0 0,0 1 0,0-1 0,-1 1 0,1-1 0,-1 1 0,0 0 0,1 0 0,-1 0 0,0 0 0,0 1 0,0-1 0,-1 1 0,1 0 0,0 0 0,-1 0 0,1 0 0,-6 0 0,-3-1 0,0 1 0,0 1 0,0 0 0,0 0 0,0 1 0,0 1 0,-14 3 0,23-4-68,0 0 0,0 0-1,-1 0 1,1 0 0,0 0 0,0 1-1,0-1 1,0 1 0,1 0 0,-1 0-1,0 0 1,1 0 0,-1 1 0,1-1-1,0 1 1,0-1 0,0 1-1,0 0 1,-2 4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1.6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1 24575,'0'7'0,"-1"1"0,-1-1 0,1 1 0,-1-1 0,0 1 0,-7 13 0,-24 39 0,-33 43 0,-63 111 0,41-42 0,73-143 0,-10 26 0,23-46 342,7-11-2049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4:22.7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24575,'2'1'0,"1"-1"0,-1 0 0,0 1 0,0-1 0,0 1 0,1-1 0,-1 1 0,0 0 0,0 0 0,0 0 0,0 0 0,-1 1 0,1-1 0,0 0 0,0 1 0,-1-1 0,1 1 0,-1 0 0,1 0 0,-1-1 0,0 1 0,1 0 0,-1 0 0,0 0 0,-1 0 0,1 0 0,1 3 0,1 5 0,0 1 0,0 0 0,1 22 0,-3-32 0,14 178 0,-15-177 0,1 1 0,-1 0 0,1-1 0,0 1 0,-1-1 0,1 1 0,0-1 0,0 1 0,1-1 0,-1 0 0,0 1 0,1-1 0,-1 0 0,3 2 0,-3-3 0,0-1 0,0 1 0,0-1 0,0 1 0,0-1 0,0 1 0,0-1 0,0 0 0,0 0 0,0 1 0,0-1 0,1 0 0,-1 0 0,0 0 0,0 0 0,0 0 0,0 0 0,0-1 0,0 1 0,0 0 0,0-1 0,0 1 0,0 0 0,0-1 0,0 1 0,0-1 0,0 0 0,0 1 0,0-1 0,0 0 0,0 1 0,0-1 0,-1 0 0,2-1 0,2-3 0,0 0 0,0 1 0,-1-1 0,0 0 0,0-1 0,0 1 0,-1 0 0,1-1 0,-1 0 0,-1 1 0,1-1 0,-1 0 0,1-7 0,0-12 0,0-45 0,-3 54 0,1 9 0,0-1 0,-1 1 0,1 0 0,-2-1 0,1 1 0,-1 0 0,-3-9 0,4 14 0,0 0 0,0 1 0,0-1 0,0 0 0,0 1 0,0-1 0,-1 1 0,1-1 0,0 1 0,-1-1 0,1 1 0,-1 0 0,0 0 0,1 0 0,-1 0 0,0 0 0,0 0 0,1 0 0,-1 1 0,0-1 0,0 0 0,0 1 0,0 0 0,0 0 0,0-1 0,0 1 0,0 0 0,0 0 0,0 1 0,0-1 0,0 0 0,-2 1 0,-13 7-1365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6:23.4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1705 293 24575,'0'-2'0,"-1"0"0,1 0 0,-1 1 0,1-1 0,-1 0 0,1 0 0,-1 0 0,0 1 0,0-1 0,0 1 0,0-1 0,0 0 0,0 1 0,-1 0 0,-1-3 0,-27-20 0,13 11 0,-11-9 0,0 2 0,-2 1 0,0 1 0,-55-22 0,15 6 0,45 22 0,0 0 0,-1 2 0,0 1 0,-1 1 0,0 1 0,0 2 0,-1 1 0,1 0 0,-42 2 0,1 5 0,1 3 0,0 3 0,1 2 0,0 4 0,-83 30 0,136-40 0,0 1 0,1 0 0,-1 1 0,1 0 0,1 1 0,-15 12 0,-59 63 0,59-56 0,-47 40 0,-184 134 0,234-183-1365,5-2-5461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44.9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83 24575,'3'64'0,"2"-1"0,13 65 0,-13-108 0,0 0 0,2 0 0,0-1 0,1 0 0,14 23 0,58 83 0,-79-123 0,17 25 0,2 0 0,1-2 0,46 45 0,-66-69 0,0 0 0,1 0 0,-1-1 0,0 1 0,0 0 0,0-1 0,1 1 0,-1-1 0,0 1 0,0-1 0,1 1 0,-1-1 0,0 0 0,1 0 0,-1 0 0,1 0 0,-1 0 0,0 0 0,1 0 0,-1 0 0,0 0 0,1-1 0,-1 1 0,0 0 0,1-1 0,-1 1 0,0-1 0,0 0 0,1 1 0,-1-1 0,0 0 0,0 0 0,0 0 0,0 0 0,0 0 0,0 0 0,1-1 0,4-6 0,0 0 0,0 0 0,-1-1 0,5-11 0,-5 11 0,45-82 0,4 2 0,105-133 0,22-1-1365,-133 161-5461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6:24.4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0 371 24575,'3'-7'0,"3"-9"0,6-8 0,6-9 0,0-3 0,-3 1 0,-2 3 0,3-3 0,-2 1 0,-3 3 0,-4 1 0,5-1 0,1 4-8191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6:25.9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24575,'2'0'0,"7"-5"0,6-2 0,6 0 0,5 2 0,3 1 0,2 2 0,0 1 0,1 0 0,0 1 0,-4 0 0,-3 1 0,-3-1 0,-1 0 0,2 0 0,-1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27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24575,'5'0'0,"13"0"0,3 6 0,9 1 0,10 11 0,-2 12 0,4 13 0,5 9 0,1 7 0,2 10 0,-7 3 0,0-10 0,-8-10 0,-9-4 0,-10-9-8191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28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565 0 24575,'0'27'0,"-1"0"0,-2-1 0,-1 1 0,0-1 0,-2 1 0,-1-2 0,-1 1 0,-20 40 0,-118 265 0,104-237-273,-4-2 0,-4-3 0,-3-1 0,-70 84 0,79-117-6553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28.9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24575,'10'0'0,"15"0"0,14 0 0,0 5 0,5 2 0,0-1 0,-8 0-8191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29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24575,'5'0'0,"13"0"0,14 0 0,13 0 0,3 0 0,5 0 0,10 6 0,-7 1-8191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2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545 59 24575,'-1'-2'0,"1"0"0,0 0 0,-1 0 0,1 0 0,-1 0 0,1 0 0,-1 0 0,0 0 0,0 0 0,0 0 0,0 0 0,0 1 0,-1-1 0,1 0 0,0 1 0,-1-1 0,1 1 0,-1-1 0,0 1 0,1 0 0,-1 0 0,0 0 0,0 0 0,0 0 0,0 0 0,0 0 0,-2 0 0,-6-2 0,0 0 0,0 1 0,0 0 0,-14 0 0,11 1 0,1 0 0,-1 1 0,1 0 0,0 1 0,-1 1 0,1 0 0,0 0 0,0 1 0,0 1 0,0 0 0,1 1 0,-1 0 0,1 1 0,0 0 0,-11 8 0,-2 8 0,1 1 0,1 1 0,1 0 0,2 2 0,0 0 0,1 2 0,-15 33 0,21-36 0,2 0 0,1 1 0,1 0 0,1 1 0,1 0 0,2 0 0,0 0 0,2 0 0,2 39 0,1-57 0,0 1 0,1 0 0,0-1 0,1 0 0,0 0 0,0 0 0,1 0 0,0 0 0,1 0 0,0-1 0,0 0 0,1 0 0,6 7 0,-1-3 0,0-1 0,0 0 0,1 0 0,1-1 0,-1-1 0,2 0 0,15 8 0,-21-13 0,0-1 0,0 1 0,0-2 0,1 1 0,-1-1 0,1 0 0,0-1 0,0 0 0,-1 0 0,1-1 0,0 0 0,0 0 0,0-1 0,0 0 0,-1-1 0,1 0 0,0-1 0,-1 1 0,0-1 0,0-1 0,0 0 0,0 0 0,0-1 0,-1 1 0,0-2 0,9-7 0,11-15-156,-1-1 0,-2-2 0,30-49-1,-41 60-583,29-43-6086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3.4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 24575,'5'0'0,"13"0"0,9 0 0,10 0 0,10 0 0,8 0 0,5-5 0,3-3 0,7 1 0,19 2 0,16 1 0,1 1 0,-8 2 0,-19 0-8191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4.2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 0 24575,'1'34'0,"10"53"0,1 0 0,-8-34 0,-3 0 0,-2 1 0,-2-1 0,-2 0 0,-19 79 0,-99 250-1365,99-328-5461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6.0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414 1 24575,'-33'-1'0,"0"3"0,-37 5 0,58-5 0,1 1 0,-1 0 0,1 1 0,0 0 0,0 1 0,0 0 0,0 1 0,1 0 0,-13 10 0,9-5 0,1 0 0,1 1 0,0 1 0,0 0 0,1 1 0,1 0 0,0 0 0,1 1 0,1 0 0,0 1 0,1 0 0,1 0 0,0 1 0,2-1 0,-1 1 0,-2 32 0,7-42 0,0 0 0,0 0 0,1 0 0,0 0 0,0 0 0,0 0 0,1-1 0,0 1 0,1 0 0,0-1 0,0 0 0,0 1 0,1-1 0,-1 0 0,1-1 0,1 1 0,-1-1 0,1 0 0,7 7 0,9 5 0,1-1 0,1-1 0,43 21 0,6 5 0,-39-20 0,45 30 0,-71-45 0,-1 0 0,1 0 0,-1 0 0,0 0 0,0 1 0,0 0 0,7 13 0,-12-17 0,0-1 0,0 1 0,0 0 0,-1-1 0,1 1 0,-1 0 0,1 0 0,-1-1 0,0 1 0,0 0 0,0 0 0,0 0 0,-1-1 0,1 1 0,-1 0 0,0 0 0,1-1 0,-1 1 0,0-1 0,-1 1 0,1-1 0,0 1 0,-1-1 0,1 1 0,-1-1 0,0 0 0,0 0 0,0 0 0,0 0 0,-5 3 0,-2 2 0,0 0 0,-1-1 0,0 0 0,0 0 0,-1-1 0,-13 4 0,-7 1 142,-52 7 0,11-2-1791,14 1-5177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6:48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23778,'6828'191'0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8.4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24575,'12'0'0,"-1"1"0,1 1 0,-1 0 0,1 0 0,-1 1 0,0 1 0,0 0 0,0 0 0,0 1 0,-1 0 0,0 1 0,0 0 0,0 1 0,-1 0 0,0 1 0,11 11 0,9 14 0,-1 0 0,-2 2 0,25 43 0,3 5 0,-4-20 0,72 72 0,-72-82 0,-28-30-455,-2 2 0,27 40 0,-19-15-6371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39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741 0 24575,'-1'10'0,"-1"1"0,0-1 0,0 0 0,-1 0 0,0 0 0,-1-1 0,0 1 0,-7 10 0,10-18 0,-27 52 0,8-17 0,-18 48 0,11-7 0,-73 173 0,59-168 0,-44 128 0,74-178 0,-2 0 0,-1-1 0,-1-1 0,-2-1 0,-1 0 0,-2-1 0,-41 48 0,31-43-227,2 1-1,2 2 1,1 0-1,2 2 1,-21 47-1,21-34-6598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0.1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24575,'10'0'0,"16"0"0,13 0 0,11 0 0,7 0 0,6 0 0,2 0 0,2 0 0,-12 6 0,-15 1-8191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1.4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24575,'5'0'0,"13"0"0,14 0 0,12 0 0,10 0 0,-4 6 0,-1 1 0,3 0 0,3-1 0,3-2 0,3-2 0,-9-1-8191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4.4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1666 197 24575,'-1'-7'0,"0"1"0,0-1 0,0 1 0,-1 0 0,0 0 0,0-1 0,-1 1 0,0 1 0,0-1 0,-5-8 0,1 5 0,1-1 0,-2 1 0,1 0 0,-18-14 0,18 17 0,-1 1 0,0 1 0,0-1 0,0 1 0,-1 1 0,1-1 0,-1 1 0,0 1 0,0 0 0,-16-2 0,-67-7-13,-178 3 0,183 8-133,73 0 128,-753 5-823,737-5 841,-4 0 0,0 2 0,-62 11 0,93-12 0,0-1 0,0 1 0,0 0 0,0 0 0,0 1 0,0-1 0,0 1 0,0-1 0,0 1 0,1 0 0,-1 0 0,1 0 0,-1 1 0,-2 2 0,4-3 0,0 0 0,0 0 0,0 0 0,0 0 0,1 0 0,-1 0 0,0 0 0,1 1 0,-1-1 0,1 0 0,0 0 0,0 1 0,0-1 0,0 0 0,0 0 0,1 1 0,-1-1 0,1 0 0,-1 0 0,2 3 0,10 24 237,1 0 0,2-1 0,34 49 0,-29-45-154,95 123-83,-25-37 0,41 43 0,-72-93 0,-16-11 0,-32-41 0,1 0 0,1 0 0,0-1 0,1-1 0,18 15 0,128 75 0,-44-31 0,-104-64 0,-1-1 0,0-1 0,23 11 0,-30-16 0,0-1 0,-1 0 0,1 1 0,0-1 0,1-1 0,-1 1 0,0-1 0,0 1 0,0-1 0,0 0 0,0-1 0,0 1 0,8-2 0,4-5-341,1 0 0,-1-1-1,30-18 1,-2-2-6485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5.8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24575,'10'0'0,"10"0"0,12 0 0,11 0 0,3 0 0,0 0 0,3 0 0,4 0 0,3 0 0,3 0 0,3 0 0,-4 0 0,-2 0 0,2 0 0,0 0 0,3 0 0,-10 0-8191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6.8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164 1 24575,'0'81'0,"-3"143"0,0-178 0,-2 0 0,-21 83 0,-19 17 209,-9 34-177,45-144-433,2 0-1,2 1 0,-1 39 1,6-32-6425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8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149 0 24575,'2'168'0,"-16"334"0,8-466 0,-2-1 0,-1 0 0,-23 54 0,16-44 0,-37 79-1365,41-89-5461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49.7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24575,'140'-1'0,"163"3"0,-247 3 0,83 18 0,3 1 0,111-11-1365,-218-13-5461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51.1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24575,'6'0'0,"12"0"0,9 0 0,10 0 0,10 0 0,8 0 0,5 0 0,-8 0-8191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6:55.9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64 24575,'0'-2'0,"0"0"0,0 1 0,1-1 0,-1 0 0,1 0 0,0 0 0,-1 0 0,1 0 0,0 0 0,0 1 0,0-1 0,0 0 0,0 1 0,0-1 0,1 1 0,-1-1 0,0 1 0,1-1 0,0 1 0,-1 0 0,1 0 0,-1 0 0,1 0 0,0 0 0,0 0 0,2 0 0,6-3 0,-1 1 0,1 0 0,19-2 0,-24 5 0,15-3 0,1 0 0,-1 2 0,1 1 0,-1 0 0,1 2 0,-1 0 0,0 1 0,1 1 0,-1 1 0,32 13 0,-19-5 0,0-1 0,0-2 0,1-1 0,1-2 0,-1-1 0,1-2 0,43 0 0,-34-1 0,0 2 0,61 16 0,-57-10 0,79 8 0,293-16 0,-225-5 0,1040 2 0,-1196 2 53,-1 2 0,1 2 1,39 11-1,19 3-1631,-43-12-5248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9:52.0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308 0 24575,'-5'0'0,"-13"11"0,-14 3 0,-13 11 0,-9 11 0,-6 0 0,7 5 0,12-6-8191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0.2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769 864 24575,'2'0'0,"0"0"0,0-1 0,0 1 0,0 0 0,0-1 0,0 0 0,0 1 0,-1-1 0,1 0 0,0 0 0,0 0 0,-1 0 0,1-1 0,0 1 0,-1 0 0,1-1 0,-1 1 0,0-1 0,1 1 0,-1-1 0,0 1 0,0-1 0,0 0 0,0 0 0,0 0 0,-1 0 0,2-1 0,1-8 0,0 0 0,0 0 0,1-19 0,-3 25 0,0-15 0,0 0 0,-1 0 0,-1 0 0,-1 0 0,-1 0 0,-1 0 0,0 0 0,-2 1 0,0 0 0,-17-35 0,-9-9 0,-73-104 0,47 80 0,42 63 0,0 0 0,-1 0 0,-29-28 0,39 45 0,-1 0 0,0 1 0,0-1 0,0 2 0,-1-1 0,0 2 0,0-1 0,-1 1 0,1 0 0,-1 1 0,0 0 0,1 0 0,-15-1 0,12 4 0,0-1 0,0 2 0,0 0 0,0 0 0,1 1 0,-1 0 0,0 1 0,1 0 0,0 1 0,0 0 0,0 1 0,0 1 0,0-1 0,1 2 0,0-1 0,1 1 0,-1 1 0,1 0 0,-8 9 0,4-3 0,1 0 0,1 0 0,0 1 0,1 0 0,1 1 0,0 0 0,1 1 0,1 0 0,0 0 0,1 0 0,-6 36 0,6 8 0,2 0 0,9 109 0,-4-154 0,1-1 0,1 0 0,1 0 0,0 0 0,1 0 0,0-1 0,1 0 0,1 0 0,0 0 0,12 15 0,9 9 0,1-2 0,36 33 0,-8-8 0,-14-13 0,2 0 0,58 44 0,-87-79 0,1-1 0,1 0 0,0-1 0,0-1 0,1-1 0,0-1 0,1-1 0,0 0 0,0-2 0,38 7 0,20-8 0,124-7 0,-85-2 0,-76 3-682,52-10-1,-53 5-6143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1.1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1 106 24575,'11'0'0,"14"0"0,14 0 0,11 0 0,7 0 0,6-11 0,2-3 0,1 1 0,1 2 0,-1 3 0,-1 3 0,-1-9 0,-16-1 0,-16 1-8191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1.7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24575,'1'16'0,"0"0"0,7 28 0,1 7 0,-3 2 0,12 78 0,1-41 0,-4 0 0,6 178 0,-20-242 49,-1-6 20,0 0 0,0-1 1,-6 31-1,5-46-146,0 1 0,0-1 0,0 0 1,-1 0-1,0 0 0,1 0 0,-1 0 0,-1 0 0,1-1 0,0 1 1,-1 0-1,0-1 0,0 0 0,0 0 0,0 0 0,0 0 0,-1 0 0,1-1 1,-1 1-1,0-1 0,-5 2 0,-17 3-6749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3.0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786 117 24575,'-1'-3'0,"0"0"0,0 0 0,0 1 0,0-1 0,0 0 0,-1 1 0,1-1 0,-1 1 0,0 0 0,0-1 0,1 1 0,-2 0 0,1 0 0,0 0 0,0 1 0,0-1 0,-1 0 0,1 1 0,-4-2 0,1-1 0,-9-5 0,0 0 0,-1 2 0,0-1 0,0 2 0,0 0 0,-1 0 0,-29-5 0,33 9 0,1 1 0,-1 0 0,0 0 0,1 1 0,-1 1 0,1 0 0,-1 0 0,1 1 0,0 1 0,-1 0 0,1 1 0,-12 5 0,5 0 0,0 1 0,1 1 0,0 1 0,1 0 0,0 1 0,1 1 0,1 0 0,0 1 0,1 1 0,1 0 0,0 0 0,1 2 0,1-1 0,0 1 0,2 1 0,0-1 0,1 1 0,1 1 0,0-1 0,2 1 0,0 0 0,-1 37 0,3 12 0,10 98 0,-6-153 0,0 0 0,1-1 0,0 1 0,1-1 0,1 0 0,0 0 0,1-1 0,0 1 0,1-1 0,1 0 0,14 17 0,7 4 0,1-2 0,47 37 0,20 22 0,-55-49 0,-16-15 0,41 50 0,-61-68 0,0 1 0,0 0 0,-1 0 0,-1 0 0,1 1 0,-1 0 0,-1 0 0,0 0 0,0 0 0,1 17 0,-3-20 0,-2 0 0,1 0 0,-1-1 0,0 1 0,0 0 0,0 0 0,-1-1 0,0 1 0,-1-1 0,1 1 0,-1-1 0,-1 0 0,1 0 0,-1 0 0,0-1 0,0 1 0,-1-1 0,1 0 0,-1 0 0,-7 5 0,-6 4 0,-1-1 0,0 0 0,0-1 0,-36 15 0,33-18 0,-1-1 0,0-1 0,0 0 0,0-2 0,-35 3 0,-116-2 0,99-6 0,67 0 60,-20 2 202,27-2-339,0 0 0,0 0 1,0 0-1,0 1 0,0-1 1,0 0-1,0 1 0,0-1 1,0 1-1,0-1 0,0 1 1,0-1-1,1 1 0,-1 0 1,0-1-1,0 1 0,1 0 1,-1 0-1,0-1 0,1 1 1,-1 1-1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4.0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1 165 24575,'11'0'0,"14"0"0,14 0 0,16-11 0,10-3 0,5 0 0,1-14 0,-1-1 0,-2 3 0,-1 7 0,-1 6 0,-17 6 0,-18 3-8191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4.8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0 177 24575,'6'0'0,"12"0"0,14 0 0,12 0 0,10 0 0,6 0 0,4 0 0,2-11 0,0-3 0,-11-10 0,-4-12 0,1-11 0,-10 3-8191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5.9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958 710 24575,'0'-27'0,"0"-1"0,-2 1 0,-1-1 0,-2 1 0,0 0 0,-2 0 0,-1 0 0,-1 1 0,-21-44 0,12 38 0,0 1 0,-2 1 0,-2 1 0,0 0 0,-2 2 0,-1 1 0,-2 1 0,0 1 0,-1 1 0,-1 1 0,-60-32 0,72 46 0,0 1 0,0 1 0,-1 0 0,0 2 0,0 0 0,-23-2 0,26 5 0,1 0 0,-1 1 0,0 0 0,0 2 0,0 0 0,1 0 0,-1 1 0,-16 6 0,26-7 0,1 0 0,-1 1 0,1-1 0,0 1 0,0 0 0,0 0 0,0 0 0,0 0 0,1 1 0,0-1 0,-1 1 0,1 0 0,0 0 0,-3 6 0,-1 6 0,0 0 0,-9 29 0,10-26 0,-25 102 0,-4 11 0,-21 47 0,48-142 0,0 1 0,-3 72 0,15 260 0,-3-348 0,1 0 0,1 0 0,1 0 0,11 36 0,-12-50 0,1 1 0,0-1 0,0 1 0,1-1 0,0-1 0,0 1 0,1-1 0,0 0 0,0 0 0,1 0 0,0-1 0,0 0 0,13 8 0,-2-4 0,1-1 0,0 0 0,0-2 0,0 0 0,1-1 0,0-1 0,1-1 0,21 1 0,-2-2 0,-1-1 0,0-2 0,54-8 0,-75 5 0,-1-1 0,1 0 0,-1-2 0,0 0 0,-1-1 0,1 0 0,-1-1 0,0-1 0,-1-1 0,0 0 0,25-24 0,90-93-1365,-84 74-5461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6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1 115 24575,'25'-1'0,"-1"-2"0,1-1 0,-1-1 0,45-15 0,-11 3 0,12 2 0,1 2 0,119-6 0,142 17 0,-221 3 0,65 0 0,-152-4 342,-22 0-684,-9-2-1023,-15-2-5461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7.4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24575,'5'0'0,"2"5"0,0 13 0,9 14 0,2 13 0,-1 9 0,-5 6 0,-3 4 0,-4-4 0,-3-1 0,-1 0 0,-1 1 0,-1 1 0,-5 1 0,-2 1 0,0 0 0,-9-10 0,-1-15-8191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7:22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0 148 24575,'1'7'0,"0"0"0,0 1 0,0-1 0,1 0 0,0 0 0,0 0 0,6 10 0,26 44 0,-15-35 0,2-1 0,36 36 0,-33-36 0,-15-16 0,1 0 0,0 0 0,1-1 0,13 9 0,-20-15 0,-1 0 0,0 0 0,1-1 0,-1 1 0,1-1 0,-1 1 0,1-1 0,0 0 0,-1 0 0,1-1 0,0 1 0,0-1 0,0 0 0,-1 0 0,1 0 0,0-1 0,0 1 0,0-1 0,4-1 0,-6 1 0,0-1 0,0 1 0,1-1 0,-1 1 0,0-1 0,0 0 0,-1 0 0,1 0 0,0 0 0,-1 0 0,1 0 0,-1 0 0,0-1 0,1 1 0,-1-1 0,0 1 0,-1-1 0,2-2 0,1-7 0,-1 0 0,1-20 0,-2 26 0,5-46-273,2 0 0,2 1 0,3 0 0,23-60 0,-16 54-6553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8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334 23 24575,'0'-8'0,"1"-5"0,-2 12 0,0 5 0,-14 56 0,-4 0 0,-35 80 0,-17 53 0,-5 58 0,59-181 210,13-49-473,-2 1 1,0 0-1,-1-1 1,-1 0-1,-17 31 1,1-16-6564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29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 24575,'68'0'0,"-3"-1"0,0 2 0,73 12 0,-61-2 0,86-1 0,77-9 0,-152-3 0,-71 2 0,-20 0 0,-26 0 0,-16 0-1365,-4 0-5461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0.0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 24575,'29'-1'0,"1"1"0,-1 2 0,0 1 0,0 1 0,0 1 0,35 13 0,124 32 0,-138-39 0,85 30 0,-90-26 0,1-1 0,51 8 0,-60-19 0,-26-3 0,0 1 0,0 1 0,12 2 0,-40-9-1365,-12-2-5461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0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 1 24575,'0'5'0,"0"8"0,0 17 0,0 15 0,0 10 0,-5 6 0,-2 5 0,-11 1 0,-2 0 0,-8-11 0,0-15-8191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2.9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436 1 24575,'-1'77'0,"-1"-40"0,2 0 0,1 0 0,13 73 0,-7-79 0,15 39 0,-17-57 0,1-1 0,0 0 0,1 0 0,0 0 0,16 19 0,44 45 0,117 107 0,-147-151 0,-2 1 0,-1 1 0,32 43 0,-64-74 0,0-1 0,0 1 0,0-1 0,-1 1 0,1 0 0,-1 0 0,1-1 0,-1 1 0,0 0 0,0 0 0,-1 0 0,1 1 0,0-1 0,-1 0 0,0 0 0,0 0 0,0 0 0,0 0 0,0 1 0,-1-1 0,1 0 0,-1 0 0,0 0 0,0 0 0,0 0 0,0 0 0,-1 0 0,1-1 0,-1 1 0,0 0 0,0-1 0,0 1 0,0-1 0,0 0 0,-4 4 0,-5 4 0,-1 0 0,0-1 0,-24 14 0,11-7 0,11-7 0,-163 96 0,154-94 0,0-1 0,-1-1 0,0-1 0,0-1 0,-1-2 0,-32 4 0,-33-4 71,-104-9 1,72 0-1580,69 3-5318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4.1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1 394 24575,'11'-10'0,"13"-15"0,15-14 0,5 0 0,7-4 0,5 5 0,-7-2 0,-1 6 0,-4 9 0,-8-3 0,-1 5 0,6 5 0,5 1 0,-4 2-8191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4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0 196 24575,'11'0'0,"15"-16"0,13-6 0,11-9 0,8 0 0,10 6 0,21 6 0,32 8 0,23 4 0,4 5 0,-8-9 0,-43-3 0,-55 8 0,-46 14 0,-26 17 0,-9 5-8191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5.6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1 342 24575,'23'-23'0,"2"1"0,1 2 0,0 0 0,2 2 0,0 1 0,54-24 0,-38 23 0,0 3 0,1 1 0,0 3 0,85-11 0,188 5 0,-168 12 0,118-26 0,-262 30 0,-4 1 2,9-1-173,-1 0 0,1-1 0,-1-1 0,0 0 0,0 0 1,0 0-1,14-9 0,-1-6-6655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6.4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115 1 24575,'0'5'0,"0"18"0,0 21 0,0 15 0,0 12 0,0 6 0,0 0 0,0-2 0,0 3 0,0 3 0,-11 0 0,-3-4 0,0 7 0,-8 0 0,0-4 0,4-4 0,4-15-8191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7.4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24575,'99'0'0,"311"12"0,-342-7 0,-40-4 0,0 2 0,0 0 0,54 15 0,86 30 0,-155-44 171,-17-3 0,-19-3-1878,1-5-5119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7:24.1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24575,'6'19'0,"0"-5"0,11 33 0,21 44 0,10 24 0,-16 11 0,-22-77 0,-8-42 0,0 1 0,0 0 0,1-1 0,0 0 0,7 11 0,-9-16 0,0 0 0,-1-1 0,1 1 0,1-1 0,-1 0 0,0 1 0,0-1 0,0 0 0,1 0 0,-1 1 0,1-1 0,-1 0 0,1 0 0,-1-1 0,1 1 0,-1 0 0,1 0 0,0-1 0,-1 1 0,1-1 0,0 0 0,0 1 0,0-1 0,-1 0 0,1 0 0,0 0 0,0 0 0,-1 0 0,4-1 0,0-1 0,-1 0 0,0 0 0,0 0 0,0-1 0,-1 1 0,1-1 0,0 0 0,-1 0 0,5-6 0,27-36 0,-27 35 0,126-194 0,-80 117 0,-15 24-1365,-8 6-5461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38.7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1 191 24575,'5'-10'0,"13"-5"0,14 2 0,13-4 0,14 2 0,25 3 0,30 4 0,7 3 0,-2-3 0,-15 0 0,-14 1 0,-23-9 0,-18-1 0,-11 1 0,-7 5 0,2 3 0,-4 3-8191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0:47.5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0 560 24575,'5'4'0,"-1"-1"0,1 1 0,-1 0 0,0 1 0,0-1 0,-1 1 0,1-1 0,-1 1 0,0 0 0,0 1 0,3 9 0,8 11 0,0 0 0,17 47 0,-20-45 0,28 50 0,-35-71 0,1 1 0,0-2 0,0 1 0,1-1 0,0 0 0,0 0 0,0 0 0,0-1 0,1 0 0,0 0 0,10 5 0,-10-8 0,-1 0 0,1 0 0,-1 0 0,1-1 0,0 1 0,-1-2 0,1 1 0,0-1 0,0 0 0,0 0 0,-1-1 0,1 0 0,0 0 0,-1-1 0,1 0 0,-1 0 0,1 0 0,-1-1 0,0 0 0,0 0 0,7-5 0,5-4 0,-1-1 0,0 0 0,-1-1 0,-1-1 0,22-27 0,-8 6 0,44-79 0,12-47 0,-4 5 0,64-112-1365,-111 201-5461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6:54.6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1423 124 24575,'-4'-1'0,"-1"1"0,1-1 0,0 0 0,-1-1 0,1 1 0,0-1 0,0 0 0,-6-3 0,-7-4 0,-7 0 0,-1 1 0,1 1 0,-33-5 0,-76-3 0,86 11 0,-69-17 0,82 13 0,0 2 0,-40-3 0,-279 8 0,164 3 0,179-2 0,0 1 0,-1 0 0,1 0 0,0 1 0,0 1 0,0-1 0,0 1 0,1 1 0,-1 0 0,1 0 0,0 1 0,0 1 0,0-1 0,1 1 0,0 0 0,0 1 0,1 0 0,-1 0 0,1 1 0,1 0 0,0 0 0,0 1 0,0-1 0,-6 16 0,5-4 0,1-1 0,0 1 0,2 1 0,0-1 0,-1 25 0,4-31 0,1-1 0,0 0 0,1 1 0,0-1 0,1 0 0,1 0 0,0 0 0,1 0 0,6 15 0,0-10 0,1-1 0,21 28 0,-3-5 0,-8-8 0,-9-13 0,25 32 0,-33-47 0,0 1 0,0-1 0,0 0 0,1 0 0,0 0 0,-1-1 0,2 0 0,-1 0 0,0 0 0,0 0 0,10 2 0,24 5 0,-1-1 0,77 5 0,-102-12 0,0 0 0,0 0 0,13 5 0,20 4 0,193 30 0,-198-36 0,0-1 0,74-2 0,-75-3 0,0 2 0,75 10 0,-60-2 0,101 2 0,-128-9 0,15 0 0,58-5 0,-86 1 0,0 0 0,-1-1 0,1-1 0,-1 0 0,0-1 0,0 0 0,23-13 0,9-9 0,50-39 0,-80 54 0,-1-1 0,0-1 0,-1 0 0,-1-1 0,0-1 0,15-23 0,-12 13 0,19-35 0,-32 55 0,0 0 0,0-1 0,-1 1 0,0-1 0,0 0 0,-1 0 0,1-10 0,-2 12 0,-1-1 0,0 1 0,0-1 0,-1 1 0,1 0 0,-1 0 0,0-1 0,-1 1 0,1 1 0,-1-1 0,-5-7 0,-4-4 0,-24-26 0,20 26 0,-2 1 0,0 1 0,-1 1 0,-36-19 0,26 15 0,-31-23 0,48 33 0,0 0 0,0 1 0,-1 0 0,0 1 0,0 1 0,0 0 0,0 0 0,-25-2 0,13 2 0,-33-11 0,23 2 0,-82-23 0,102 33 0,-1 0 0,0 1 0,1 1 0,-1 0 0,-30 3 0,-5 5-1365,28-3-5461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02.6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62 24575,'3'0'0,"5"0"0,10 0 0,9 0 0,9-8 0,2-2 0,0 0 0,-1 2 0,-4 2 0,-5 0 0,-3 1 0,0 1 0,2 2 0,0 0 0,-4 2-8191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05.0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65 24575,'0'-3'0,"3"0"0,8-1 0,13 2 0,18 0 0,17 0 0,17 2 0,10 0 0,0 0 0,-9-5 0,-11-2 0,-12 0 0,-15-3 0,-9-1 0,-10 2-8191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06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31 24575,'2'0'0,"10"0"0,17 0 0,22 0 0,23 0 0,20 0 0,4 0 0,-1 0 0,-13-3 0,-15 0 0,-14-8 0,-16-2-8191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31.3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1172 288 24575,'0'-3'0,"0"0"0,0 0 0,-1 0 0,1 0 0,-1 1 0,0-1 0,0 0 0,0 0 0,0 0 0,0 1 0,-1-1 0,1 1 0,-1-1 0,1 1 0,-1-1 0,0 1 0,0 0 0,0 0 0,-1 0 0,1 0 0,0 0 0,-1 1 0,1-1 0,-1 1 0,1-1 0,-6-1 0,-6-2 0,-1 1 0,1 0 0,-1 1 0,-18-1 0,-7-2 0,-34-7 0,-1 4 0,0 2 0,-100 5 0,161 3 0,1 0 0,-1 2 0,0-1 0,0 2 0,1 0 0,0 0 0,0 1 0,0 1 0,0 0 0,1 1 0,-22 15 0,-4 8 0,0 2 0,-33 37 0,54-52 0,-2 6 0,1 0 0,0 1 0,2 1 0,1 1 0,-17 38 0,-13 22 0,31-61 0,1 1 0,1 1 0,2 0 0,1 0 0,1 1 0,1 0 0,1 1 0,2-1 0,1 1 0,1 50 0,2-20 0,-1-4 0,8 57 0,-5-103 0,0 0 0,0 0 0,1 0 0,1 0 0,0-1 0,0 1 0,0-1 0,1 0 0,0 0 0,1-1 0,0 1 0,0-1 0,12 10 0,0-1 0,0-2 0,1 0 0,0-1 0,29 14 0,-31-19 0,-1-2 0,1 0 0,0 0 0,0-2 0,35 6 0,92-2 0,-37-3 0,-57-2 0,1-1 0,0-3 0,56-9 0,-66 6 0,-19 2 0,30-5 0,-45 5 0,1 0 0,-1 0 0,0-1 0,0 0 0,0 0 0,-1-1 0,13-8 0,15-13 0,-12 10 0,27-25 0,138-112 0,-55 50 0,-100 73 0,-1-2 0,-1 0 0,-2-2 0,30-46 0,79-156 0,-80 139 0,-35 61 0,21-43 0,-37 64 0,0 0 0,-1 0 0,-1 0 0,0-1 0,-1 1 0,2-29 0,-5 34 0,2-10 0,-2-1 0,-3-32 0,3 47 0,-1 0 0,0 0 0,0 0 0,-1 1 0,1-1 0,-1 0 0,0 1 0,0-1 0,-1 1 0,1 0 0,-1 0 0,0 0 0,0 0 0,0 0 0,-1 1 0,-4-5 0,-16-8 0,-1 0 0,-1 2 0,-52-22 0,-89-16 0,135 45 0,0 2 0,-1 1 0,-38 0 0,-99 9 0,157-4 0,0 0-195,1 1 0,0 0 0,0 1 0,0 0 0,0 1 0,-20 9 0,6-1-6631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41.9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21389,'1312'0'0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52.8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24575,'0'4'0,"0"4"0,10 11 0,4 9 0,6 1 0,-1-3 0,4 6 0,-2 4 0,2-5 0,-2-3 0,-6-7-8191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7:56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1097 364 24575,'-1'-1'0,"1"-1"0,0 1 0,-1 0 0,1-1 0,-1 1 0,0 0 0,1-1 0,-1 1 0,0 0 0,0 0 0,0 0 0,0 0 0,0 0 0,0 0 0,0 0 0,0 0 0,0 0 0,-1 0 0,1 0 0,0 1 0,0-1 0,-1 0 0,1 1 0,0-1 0,-1 1 0,-2-1 0,-43-7 0,43 7 0,-22-1 0,-1 1 0,1 1 0,0 2 0,0 0 0,0 2 0,1 1 0,-29 9 0,-169 70 0,219-82 0,-29 10 0,-1-1 0,-37 7 0,44-13 0,1 2 0,0 1 0,1 0 0,-48 24 0,52-19 0,1 1 0,0 1 0,1 1 0,1 0 0,-18 21 0,24-23 0,0 1 0,1 0 0,1 0 0,0 1 0,1 0 0,1 1 0,-9 27 0,12-27 0,2 0 0,0 1 0,0-1 0,2 1 0,0 18 0,11 89 0,-8-111 0,2 0 0,-1 0 0,2 0 0,0-1 0,1 1 0,0-1 0,1 0 0,0-1 0,1 0 0,0 0 0,1 0 0,1-1 0,0-1 0,17 15 0,3 0 0,2-1 0,0-2 0,1-1 0,43 19 0,-4-9 0,129 38 0,-189-66 0,48 16 0,0-4 0,114 15 0,-106-26 0,75-5 0,-129-1 0,0 0 0,0 0 0,0-2 0,0 0 0,20-8 0,63-37 0,-56 25 0,52-38 0,-73 46 0,-2 0 0,0-1 0,0-1 0,22-30 0,5-14 0,69-126 0,-101 162 0,-1-1 0,-1 0 0,-1-1 0,-2 0 0,-1-1 0,-1 1 0,-2-1 0,2-34 0,-5-29 0,-17-154 0,13 222 0,-1 0 0,-12-39 0,13 55 0,0 0 0,-1 0 0,0 0 0,-1 0 0,0 1 0,0-1 0,0 1 0,-1 1 0,0-1 0,-12-9 0,-24-19 0,-1 1 0,-2 2 0,-75-39 0,105 65 0,0 0 0,0 2 0,0-1 0,-1 2 0,1 0 0,-1 1 0,0 1 0,0 0 0,0 1 0,-29 4 0,-8 4 0,-96 30 0,126-32 0,-32 12-1365,9-1-5461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6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199 1 24575,'12'0'0,"0"0"0,-1 1 0,1 1 0,0 0 0,0 0 0,-1 1 0,1 1 0,-1 0 0,0 0 0,20 12 0,-24-11 0,1 1 0,-1-1 0,0 2 0,0-1 0,0 1 0,-1 0 0,0 0 0,-1 1 0,0-1 0,0 1 0,0 1 0,-1-1 0,0 1 0,3 11 0,-2-4 0,-1 1 0,0 0 0,-2 0 0,0 0 0,0 1 0,-2-1 0,0 0 0,-1 0 0,-1 1 0,0-1 0,-1 0 0,-1 0 0,-1-1 0,-1 1 0,0-1 0,-1 0 0,-9 15 0,-31 52 0,-5-2 0,-74 90 0,102-143 0,-34 30 0,33-35 0,-30 37 0,54-58 0,-1 0 0,0 0 0,1 0 0,0 0 0,-1 1 0,1-1 0,0 0 0,0 1 0,0-1 0,0 1 0,1-1 0,-1 1 0,1-1 0,-1 4 0,2-5 0,-1 1 0,0-1 0,1 0 0,-1 1 0,1-1 0,0 0 0,-1 0 0,1 0 0,0 1 0,0-1 0,0 0 0,0 0 0,0 0 0,0 0 0,0 0 0,0 0 0,0-1 0,0 1 0,0 0 0,1 0 0,-1-1 0,0 1 0,1-1 0,-1 1 0,0-1 0,3 1 0,190 45 0,-32-9 0,-126-27 0,14 3 0,55 23 0,-42-9-1365,-7-3-5461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03.3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4546 1098 24524,'-1'43'0,"-5"0"0,-2 0 0,-5 0 0,-2-1 0,-4 0 0,-4 0 0,-3-1 0,-3 0 0,-4-1 0,-2 0 0,-4-2 0,-3 0 0,-4 0 0,-2-2 0,-3-1 0,-3 0 0,-2-2 0,-4-1 0,-1-1 0,-4-1 0,-1-1 0,-3-2 0,-3-1 0,-1-1 0,-2-2 0,-2-1 0,-2-2 0,-1-1 0,-2-2 0,-1-1 0,-1-2 0,-2-2 0,0-1 0,-1-1 0,-1-3 0,-1-1 0,1-2 0,-1-1 0,-1-2 0,1-2 0,0-2 0,0-1 0,1-2 0,0-1 0,1-3 0,0-1 0,2-1 0,1-2 0,0-2 0,3-1 0,0-2 0,3-1 0,1-2 0,2-1 0,1-2 0,3-1 0,2-1 0,2-2 0,3-1 0,2-1 0,3-1 0,2-1 0,3-2 0,3 0 0,3-1 0,3-2 0,3 0 0,3 0 0,3-2 0,4 0 0,3-1 0,3 0 0,3-1 0,4 0 0,3 0 0,4-1 0,3 0 0,4 0 0,3 0 0,4 0 0,3 0 0,4 0 0,3 0 0,4 1 0,3 0 0,4 0 0,3 1 0,3 0 0,3 1 0,4 0 0,3 2 0,3 0 0,3 0 0,3 2 0,3 1 0,3 0 0,3 2 0,2 1 0,3 1 0,2 1 0,3 1 0,2 2 0,2 1 0,3 1 0,1 2 0,2 1 0,1 2 0,3 1 0,0 2 0,3 1 0,0 2 0,1 2 0,2 1 0,0 1 0,1 3 0,0 1 0,1 2 0,0 1 0,0 2 0,1 2 0,-1 2 0,-1 1 0,1 2 0,-1 1 0,-1 3 0,-1 1 0,0 1 0,-2 2 0,-1 2 0,-1 1 0,-2 2 0,-1 1 0,-2 2 0,-2 1 0,-2 2 0,-1 1 0,-3 1 0,-3 2 0,-1 1 0,-4 1 0,-1 1 0,-4 1 0,-2 2 0,-3 0 0,-3 1 0,-2 2 0,-4 0 0,-3 0 0,-4 2 0,-2 0 0,-4 1 0,-3 0 0,-3 1 0,-4 0 0,-4 0 0,-2 1 0,-5 0 0,-2 0 0,-5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38:00.9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715 223 24575,'-1'0'0,"0"0"0,-1 0 0,1 0 0,0-1 0,0 1 0,0-1 0,0 1 0,-1-1 0,1 1 0,0-1 0,0 0 0,0 1 0,0-1 0,0 0 0,0 0 0,1 0 0,-1 0 0,0 0 0,0 0 0,0-2 0,-14-26 0,8 13 0,2 7 0,0 1 0,0-1 0,0 1 0,-1 0 0,-1 0 0,1 1 0,-1 0 0,-1 0 0,1 1 0,-1-1 0,0 2 0,0-1 0,-1 1 0,0 1 0,-16-7 0,-8-3 0,-38-9 0,59 20 0,0 0 0,0 2 0,0-1 0,0 1 0,-1 1 0,-22 2 0,13 1 0,-10 1 0,0 1 0,-41 12 0,63-13 0,0-1 0,0 2 0,0-1 0,1 1 0,0 1 0,0 0 0,0 0 0,1 1 0,0 0 0,-14 15 0,15-13 0,0 1 0,1 0 0,0 0 0,1 0 0,1 0 0,-1 1 0,1 0 0,1 0 0,0 0 0,1 0 0,0 0 0,0 16 0,0 13 0,3-1 0,5 46 0,-4-76 0,0 1 0,0-1 0,1 0 0,0 0 0,0 0 0,1 0 0,7 12 0,41 56 0,-33-50 0,-5-7 0,11 17 0,2-1 0,44 46 0,-52-63 0,1-1 0,0-1 0,1-2 0,1 1 0,0-2 0,1-1 0,37 15 0,-44-22 0,10 6 0,1-2 0,0-1 0,1-1 0,0-1 0,50 5 0,-57-10 0,1-1 0,-1-2 0,0 0 0,0-1 0,0-1 0,0-1 0,0-1 0,-1 0 0,0-2 0,0-1 0,0 0 0,-1-1 0,30-20 0,1-8 0,-1-2 0,75-78 0,-110 101 0,0 0 0,-2-1 0,21-33 0,-30 44 0,1-1 0,-1 0 0,0-1 0,0 1 0,-1-1 0,0 1 0,0-1 0,-1 0 0,0 1 0,0-1 0,-1 0 0,0 0 0,-1-11 0,-1 14 0,1 0 0,-1 0 0,0 0 0,-1 0 0,1 0 0,-1 1 0,0-1 0,0 1 0,0-1 0,-1 1 0,1 0 0,-1 1 0,0-1 0,-7-5 0,-7-3 0,-1 0 0,-24-12 0,26 15 0,-167-97 0,125 72 279,-44-28-1923,82 48-5182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4.3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1 197 24575,'42'-39'0,"52"-39"0,-59 51 0,-23 17 0,-4 3 0,0 0 0,1 1 0,17-10 0,-25 15 0,1 0 0,0 1 0,0-1 0,0 0 0,0 1 0,0-1 0,0 1 0,0-1 0,0 1 0,0 0 0,0 0 0,0 0 0,0 0 0,0 0 0,0 0 0,0 0 0,0 1 0,-1-1 0,1 1 0,0 0 0,0-1 0,0 1 0,0 0 0,0 0 0,-1 0 0,3 2 0,1 2 0,0 1 0,0 0 0,0 0 0,-1 1 0,0-1 0,0 1 0,-1 0 0,0 0 0,0 0 0,-1 0 0,0 1 0,0-1 0,1 10 0,2 15 0,-1 57 0,-4-83 0,-3 251-1365,3-226-5461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5.1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24575,'0'717'-1365,"0"-687"-5461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6.4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 0 24575,'23'2'0,"0"0"0,-1 1 0,0 1 0,0 1 0,0 1 0,39 17 0,-56-21 0,-1 0 0,0 0 0,-1 0 0,1 1 0,0-1 0,0 1 0,-1 0 0,0 0 0,1 0 0,-1 0 0,0 0 0,-1 1 0,1 0 0,-1-1 0,1 1 0,2 7 0,-4-9 0,0 1 0,-1-1 0,1 1 0,-1 0 0,1-1 0,-1 1 0,0-1 0,0 1 0,0 0 0,0-1 0,-1 1 0,1 0 0,-1-1 0,1 1 0,-1-1 0,0 1 0,0-1 0,0 1 0,0-1 0,-1 0 0,1 1 0,0-1 0,-1 0 0,0 0 0,0 0 0,1 0 0,-1 0 0,0-1 0,-3 3 0,-1 0 0,-1 0 0,0 0 0,0-1 0,0 0 0,-1 0 0,1-1 0,-1 0 0,1 0 0,-1-1 0,-13 2 0,-2-2 0,1-1 0,-34-3 0,32-2 0,19 4 0,0-1 0,0 1 0,-1 1 0,1-1 0,0 1 0,0-1 0,0 2 0,-1-1 0,-8 2 0,14-2 0,0 0 0,0 0 0,0 0 0,0 0 0,-1 0 0,1 0 0,0 0 0,0 1 0,0-1 0,0 0 0,0 0 0,0 0 0,-1 0 0,1 0 0,0 0 0,0 0 0,0 1 0,0-1 0,0 0 0,0 0 0,0 0 0,0 0 0,0 0 0,0 1 0,0-1 0,0 0 0,0 0 0,0 0 0,0 0 0,0 1 0,0-1 0,0 0 0,0 0 0,0 0 0,0 0 0,0 1 0,0-1 0,0 0 0,0 0 0,0 0 0,0 0 0,0 0 0,0 1 0,0-1 0,0 0 0,1 0 0,-1 0 0,9 9 0,13 5 0,39 20 0,-46-24 0,0-1 0,1 0 0,0-1 0,1-1 0,0-1 0,18 5 0,74 13-1365,-76-15-5461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7.1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24575,'2'1'0,"0"1"0,0 0 0,0-1 0,0 1 0,0 0 0,0 0 0,-1 0 0,1 0 0,-1 0 0,1 0 0,-1 1 0,0-1 0,0 0 0,0 1 0,0-1 0,1 5 0,6 44 0,-7-44 0,6 88 0,-7 121 0,-3-88 0,3 30 0,-1-153 314,-1-11-909,1 3-489,-3-13-5742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8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24575,'7'0'0,"9"0"0,8 0 0,8 0 0,5 0 0,2 0 0,3 0 0,3 0 0,-2 0 0,-8 0-8191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8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 24575,'0'-4'0,"0"3"0,0 5 0,0 8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09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24575,'1'0'0,"1"1"0,-1-1 0,1 1 0,-1-1 0,0 1 0,1-1 0,-1 1 0,0 0 0,0 0 0,0 0 0,1 0 0,-1 0 0,0 0 0,0 0 0,0 0 0,-1 0 0,1 0 0,0 0 0,0 0 0,0 1 0,-1-1 0,1 0 0,-1 1 0,1-1 0,-1 1 0,1 2 0,7 43 0,-7-43 0,6 93 0,-8 122 0,-1-84 0,2 85-1365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0.9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548 0 24575,'-1'4'0,"1"0"0,-1-1 0,0 1 0,0 0 0,0-1 0,0 1 0,-1-1 0,1 1 0,-1-1 0,0 0 0,0 1 0,0-1 0,-1 0 0,-3 4 0,-7 6 0,-26 20 0,27-24 0,-121 81 0,13-11 0,-52 60 0,169-137 0,0 0 0,1 0 0,-1 1 0,1-1 0,-1 1 0,1 0 0,0 0 0,0 0 0,0 0 0,0 0 0,1 0 0,-3 6 0,3-7 0,1 1 0,0 0 0,0 0 0,0-1 0,0 1 0,0 0 0,0-1 0,1 1 0,-1 0 0,1 0 0,-1-1 0,1 1 0,0-1 0,0 1 0,1-1 0,-1 1 0,3 2 0,12 20 0,28 30 0,1 0 0,-24-26-455,2-1 0,46 45 0,-46-54-6371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2.0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24575,'378'-1'-855,"1082"22"-6279,-1182-2 6849,364 53 6446,-304-31-6006,890 48 238,-699-84-1497,-435-6-4418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16.2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3829 258 24575,'0'-6'0,"0"0"0,0 0 0,-1-1 0,0 1 0,0 0 0,0 0 0,-1 0 0,-4-11 0,4 14 0,-1-1 0,1 1 0,0 0 0,-1 0 0,1 0 0,-1 0 0,0 0 0,0 0 0,0 1 0,-1 0 0,1 0 0,0 0 0,-1 0 0,0 0 0,-4-1 0,-52-18 0,-102-19 0,39 11 0,47 11 0,-1 4 0,-136-9 0,-154 19 0,239 6 0,-1025 1 0,994 3 0,-209 36 0,77 23 0,217-45 0,-5 0 0,-154 38 0,217-55 0,0 1 0,0 0 0,1 2 0,-1 0 0,1 0 0,1 1 0,-21 14 0,31-18 0,-1 0 0,1 1 0,0 0 0,-1 0 0,2 0 0,-1 0 0,0 1 0,1-1 0,0 1 0,0 0 0,1 0 0,-1 0 0,1 0 0,0 1 0,0-1 0,1 1 0,0-1 0,-1 1 0,2-1 0,-1 1 0,1 0 0,0-1 0,0 1 0,2 10 0,1-5 0,0 0 0,0-1 0,1 0 0,0 1 0,1-2 0,0 1 0,9 12 0,51 65 0,-54-74 0,81 102 0,57 71 0,-69-92 0,133 205 0,33 81 0,-190-305 0,3-3 0,126 117 0,-122-133 0,118 97 0,-43-51 0,49 34 0,-134-99 0,84 53 0,-105-71 0,0-2 0,51 19 0,-45-24 0,0-1 0,1-2 0,0-2 0,71 4 0,-39-4 0,73 16 0,37 5 0,-154-25 0,1-2 0,-1-1 0,1-1 0,42-8 0,-23-1 0,-1-3 0,-1-1 0,0-3 0,-1-1 0,-1-3 0,63-39 0,-55 25 0,-1-2 0,-1-2 0,-3-3 0,65-72 0,-10-6 0,91-139 0,-17 3 0,-158 228 0,-1-1 0,-2-1 0,20-59 0,15-98 0,-25 88 0,-6 28 0,-4-1 0,-2 0 0,-4 0 0,-3-1 0,-3 0 0,-4 0 0,-11-83 0,12 147 0,-1 0 0,1 0 0,-2 0 0,1 1 0,-1-1 0,0 1 0,-8-14 0,8 18 0,0 0 0,0 1 0,0-1 0,0 1 0,-1 0 0,0 0 0,1 0 0,-1 0 0,0 1 0,0-1 0,0 1 0,-1 0 0,1 0 0,-1 1 0,1-1 0,-8-1 0,-17-2 0,0 1 0,0 2 0,-41 0 0,-93 13 0,141-9 0,-500 51 0,514-52 8,-32 2-694,-77 16-1,67-3-6139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3.2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24575,'9'1'0,"-1"0"0,0 0 0,0 0 0,0 1 0,0 1 0,0-1 0,0 1 0,-1 1 0,1-1 0,6 5 0,10 8 0,33 27 0,-47-35 0,58 49 0,97 104 0,-153-147 0,-1-1 0,0 1 0,-1 1 0,15 27 0,-22-36 0,-1 0 0,1 0 0,-1 0 0,0 0 0,-1 0 0,0 0 0,0 0 0,0 1 0,0-1 0,-1 0 0,0 0 0,-1 1 0,1-1 0,-1 0 0,0 1 0,-4 10 0,-3-1 0,0-1 0,-2 0 0,1 0 0,-2-1 0,0 0 0,-19 19 0,-15 18 0,8-3 128,7-9-626,-1-1 1,-59 56-1,56-66-6328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4.6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932 46 24575,'-1'-2'0,"0"0"0,-1 0 0,1 1 0,0-1 0,-1 1 0,1-1 0,-1 1 0,1-1 0,-1 1 0,0 0 0,1 0 0,-1 0 0,0 0 0,0 0 0,0 0 0,-3 0 0,-35-7 0,30 7 0,-49-6 0,-1 2 0,0 4 0,0 1 0,-63 11 0,76-3 0,-83 27 0,49-11 0,70-21 0,-1 1 0,1 1 0,0 0 0,0 0 0,0 1 0,0 0 0,1 1 0,0 0 0,1 1 0,0 0 0,0 0 0,0 1 0,1 0 0,1 1 0,-1 0 0,1 0 0,1 0 0,-8 17 0,5-4 0,0 0 0,2 1 0,1 0 0,0 0 0,2 0 0,1 0 0,0 1 0,2 31 0,2-9 0,1 0 0,11 56 0,-10-87 0,0 0 0,2-1 0,0 1 0,0-1 0,2 0 0,0-1 0,0 0 0,2 0 0,0 0 0,12 15 0,168 186 0,-175-199 0,1-1 0,0-1 0,1-1 0,0 0 0,1-1 0,1 0 0,0-2 0,0 0 0,1-1 0,0-1 0,0-1 0,1 0 0,0-2 0,0 0 0,1-1 0,-1-1 0,1-1 0,26-1 0,-37-1 0,-1 1 0,1-2 0,0 0 0,-1 0 0,1 0 0,-1-1 0,1-1 0,-1 0 0,0 0 0,0 0 0,0-1 0,0-1 0,7-5 0,29-23 0,-2-2 0,-2-2 0,-1-1 0,37-48 0,-56 60-682,18-34-1,-15 20-6143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6.7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292 1 24575,'124'-1'0,"139"3"0,-254-1 0,1 0 0,0 1 0,-1 0 0,1 0 0,-1 1 0,0 0 0,0 1 0,0 0 0,0 0 0,-1 1 0,12 8 0,-17-11 0,-1 0 0,1 1 0,0-1 0,-1 0 0,1 1 0,-1 0 0,0 0 0,0-1 0,0 1 0,0 0 0,-1 1 0,1-1 0,-1 0 0,0 0 0,0 1 0,0-1 0,0 0 0,0 1 0,-1-1 0,0 1 0,1-1 0,-1 1 0,-1-1 0,1 1 0,0-1 0,-1 1 0,0-1 0,0 1 0,0-1 0,0 0 0,0 1 0,-1-1 0,1 0 0,-4 5 0,-2 2 0,-1-1 0,1 1 0,-2-1 0,1-1 0,-1 0 0,-1 0 0,1-1 0,-1 0 0,0-1 0,-1 0 0,0 0 0,-22 8 0,-11 0 0,-90 19 0,134-33 0,-264 43 0,125-22 0,126-19 0,0 0 0,0 1 0,0 0 0,1 1 0,-15 6 0,21-4 0,10-1 0,18 1 0,268 26 0,2-21 0,-252-9 0,320-1 0,-324-1 0,-25 0-273,1 0 0,-1 1 0,0 0 0,15 4 0,-1 3-6553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7.5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0 24575,'0'671'0,"0"-663"0,-1 30 0,1-37 0,0 1 0,0 0 0,-1-1 0,1 1 0,-1-1 0,1 1 0,-1-1 0,1 1 0,-1-1 0,0 1 0,0-1 0,0 1 0,1-1 0,-1 0 0,-1 1 0,1-1 0,0 0 0,-2 2 0,2-3-34,1 0 0,-1 0 0,1 0 0,-1 0 0,0 0-1,1-1 1,-1 1 0,0 0 0,1 0 0,-1 0 0,1-1 0,-1 1 0,1 0-1,-1 0 1,1-1 0,-1 1 0,1 0 0,-1-1 0,1 1 0,-1-1 0,1 1-1,-1-1 1,1 1 0,0-1 0,-1 1 0,1-1 0,0 1 0,0-1 0,-1 1-1,1-1 1,0 0 0,0 1 0,0-1 0,-1 1 0,1-1 0,0-1 0,0 2-69,-5-18-6723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8.4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164 1 24575,'15'0'0,"-1"0"0,1 2 0,-1 0 0,1 0 0,-1 1 0,16 6 0,-21-5 0,-1-1 0,0 1 0,0 1 0,0-1 0,-1 1 0,1 1 0,-1-1 0,0 1 0,-1 1 0,1-1 0,5 9 0,-8-9 0,-1-1 0,1 1 0,-1-1 0,-1 1 0,1 0 0,-1 0 0,0 0 0,0 0 0,-1 1 0,1 7 0,-1-12 0,-1 1 0,0-1 0,0 0 0,0 1 0,0-1 0,0 0 0,-1 0 0,1 1 0,-1-1 0,1 0 0,-1 0 0,0 0 0,0 0 0,0 0 0,0 0 0,0 0 0,0 0 0,-1 0 0,1 0 0,-1-1 0,1 1 0,-1 0 0,1-1 0,-1 1 0,0-1 0,0 0 0,0 0 0,0 0 0,0 0 0,0 0 0,0 0 0,-2 1 0,-18 1 0,0 0 0,0-1 0,1-1 0,-1-1 0,-35-5 0,45 4 0,-2 0-124,-1-1 0,1-1 0,-1 0 0,1-1 0,0-1 0,0 0-1,1-1 1,0 0 0,0-1 0,-17-12 0,11 4-6702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9.2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24575,'10'14'0,"-3"-7"0,14 16 0,0-1 0,34 27 0,22 21 0,126 113 0,-170-156 0,-30-24 0,0-1 0,0 1 0,1-1 0,-1 0 0,1 0 0,5 3 0,-8-5 0,-1 0 0,1 0 0,-1 0 0,1 0 0,0 1 0,-1-1 0,1 0 0,-1 0 0,1 0 0,-1 0 0,1-1 0,-1 1 0,1 0 0,-1 0 0,1 0 0,-1 0 0,1 0 0,-1-1 0,1 1 0,-1 0 0,1-1 0,0 0 0,-1 1 0,1-1 0,-1 0 0,1 0 0,-1 0 0,1 0 0,-1 1 0,0-1 0,1 0 0,-1 0 0,0 0 0,0 0 0,0 0 0,0 0 0,0 0 0,0-1 0,-4-26-1365,-6-1-5461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19.9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 24575,'1'0'0,"0"0"0,1 0 0,-1 1 0,0-1 0,1 1 0,-1-1 0,0 1 0,0 0 0,1-1 0,-1 1 0,0 0 0,0 0 0,0 0 0,0 0 0,0 0 0,0 0 0,0 0 0,0 0 0,-1 0 0,1 0 0,0 0 0,-1 1 0,1-1 0,-1 0 0,1 1 0,-1-1 0,1 0 0,-1 2 0,3 7 0,-1 0 0,1 19 0,-2-21 0,5 333 0,-9-199 0,4-119 0,0-7 0,-3 30 0,2-43 0,0 0 0,-1 0 0,1-1 0,-1 1 0,0 0 0,0 0 0,0 0 0,0-1 0,0 1 0,-1 0 0,1-1 0,-1 1 0,0-1 0,0 0 0,0 1 0,-2 1 0,3-3 0,0 0 0,-1-1 0,1 1 0,0-1 0,0 0 0,0 1 0,0-1 0,0 0 0,0 0 0,0 1 0,-1-1 0,1 0 0,0 0 0,0 0 0,0 0 0,0-1 0,0 1 0,-1 0 0,1 0 0,0-1 0,0 1 0,0-1 0,0 1 0,0-1 0,0 1 0,0-1 0,0 0 0,0 1 0,0-1 0,-1-1 0,-25-29 0,27 30 0,-47-76-1365,26 37-5461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0.5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24575,'7'0'0,"2"3"0,7 2 0,7-1 0,6 0 0,6-2 0,0 0 0,1-1 0,1-1 0,1 0 0,-6 0-8191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0.9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24575,'7'0'0,"9"0"0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1.9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 0 24575,'1'117'0,"-3"135"0,-4-205 0,-13 54 0,13-71 0,5-25 0,-9 32 0,10-35 0,-1 0 0,0-1 0,1 1 0,-1 0 0,0-1 0,0 1 0,0-1 0,0 1 0,0-1 0,0 0 0,-1 0 0,1 1 0,0-1 0,-1 0 0,1 0 0,-1 0 0,-2 1 0,3-1 10,0-1 0,0 0 0,1 0 0,-1 0 0,0 0 0,0 0 0,0-1 0,1 1 0,-1 0 0,0 0 0,0 0 0,1-1 0,-1 1 0,0 0 0,0-1 0,1 1 0,-1-1 0,0 1 0,1 0 0,-1-1 0,1 0 0,-1 1 0,0-1 0,1 1 0,-1-1 0,1 0 0,0 1 0,-1-1 0,1 0 0,-1 1 0,1-1 0,0 0 0,-1-1-1,-7-27-1362,7 27 1002,-3-27-6475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20.2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1 834 24575,'3'0'0,"-1"1"0,1 0 0,0 0 0,0-1 0,0 1 0,-1 1 0,1-1 0,0 0 0,-1 1 0,0-1 0,1 1 0,-1 0 0,0 0 0,0 0 0,0 0 0,0 0 0,0 0 0,2 4 0,-1-2 0,0 0 0,0-1 0,1 0 0,-1 0 0,1 0 0,-1 0 0,8 4 0,-5-5 0,-1 0 0,1-1 0,-1 0 0,1 0 0,0 0 0,0-1 0,-1 0 0,1 0 0,0 0 0,-1-1 0,1 0 0,0 0 0,-1 0 0,1-1 0,-1 0 0,1 0 0,4-3 0,9-4 0,0-1 0,-1-1 0,22-17 0,-10 3 0,-1 0 0,-1-2 0,-2-2 0,-1 0 0,-1-1 0,28-46 0,50-63 0,-9 15 0,90-152-1365,-149 227-5461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2.7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283 0 24575,'6'1'0,"0"0"0,0 0 0,-1 0 0,1 1 0,0 0 0,-1 0 0,0 1 0,9 4 0,9 5 0,-9-7 0,-1 1 0,0 0 0,-1 1 0,1 1 0,17 14 0,-26-18 0,1 0 0,-1 1 0,-1-1 0,1 1 0,-1 0 0,1 0 0,-1 1 0,-1-1 0,1 0 0,-1 1 0,0 0 0,0-1 0,0 1 0,-1 0 0,0 0 0,0 7 0,-1-6 0,1-1 0,-2 0 0,1 1 0,-1-1 0,0 0 0,0 0 0,0 0 0,-1 0 0,0 0 0,0 0 0,-1 0 0,-5 8 0,3-5 0,-1-1 0,-1 0 0,1-1 0,-1 0 0,0 0 0,-1 0 0,-10 6 0,-10 4 0,0-1 0,-1-1 0,-56 19 0,62-26-170,0-2-1,0 0 0,-1-2 1,0-1-1,0 0 0,-1-2 1,-30-2-1,25 0-6655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3.7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24575,'1323'0'-2249,"-613"6"2299,-3 28-679,-470-3 513,-227-30 29,1 1-1,0 0 1,0 0-1,-1 2 1,1-1-1,-1 1 1,0 1 0,0 0-1,16 10 1,-13-2-4286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5.0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24575,'22'1'0,"-1"0"0,0 2 0,1 0 0,-1 2 0,0 0 0,-1 1 0,30 14 0,-12-2 0,-2 1 0,66 48 0,-96-63 0,-1 0 0,0 0 0,0 1 0,0 0 0,-1 0 0,1 0 0,-1 0 0,0 1 0,-1-1 0,0 1 0,1 0 0,-2 0 0,1 0 0,-1 1 0,0-1 0,0 1 0,1 9 0,-3-7 0,1 1 0,-2-1 0,1 0 0,-1 1 0,-1-1 0,1 0 0,-2 0 0,1 0 0,-1 0 0,-1 0 0,-7 15 0,-7 8-195,-1-2 0,-2 0 0,-1-2 0,-1 0 0,-1-1 0,-47 39 0,42-42-6631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0.9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 3 24575,'62'-1'0,"-15"0"0,65 6 0,-103-3 0,0 0 0,0 0 0,-1 1 0,1 0 0,-1 0 0,1 1 0,-1 0 0,0 0 0,0 1 0,-1 1 0,1-1 0,-1 1 0,-1 0 0,1 0 0,-1 1 0,0 0 0,6 9 0,-5-5 0,0 0 0,-1 0 0,-1 0 0,0 0 0,0 1 0,-1 0 0,0 0 0,-1 0 0,-1 1 0,0-1 0,0 25 0,-2-20 0,0 8 0,3 30 0,-2-46 0,1 0 0,0 0 0,0-1 0,1 1 0,0-1 0,0 0 0,6 10 0,23 29 0,-21-34 0,-1 0 0,-1 1 0,-1 1 0,13 28 0,-19-40 0,-1 1 0,0-1 0,0 1 0,-1 0 0,1 0 0,-1-1 0,0 1 0,1 0 0,-2 0 0,1 0 0,0-1 0,-1 1 0,0 0 0,0-1 0,0 1 0,0 0 0,0-1 0,-1 1 0,0-1 0,1 0 0,-1 1 0,-1-1 0,1 0 0,0 0 0,-1 0 0,-3 3 0,-3 1 0,-1 0 0,1 0 0,-1-1 0,0-1 0,-1 0 0,1 0 0,-1-1 0,0 0 0,-21 4 0,-13 0 0,-50 3 0,77-9 0,-284 10 0,291-13 0,11 1 0,22 0 0,36-1-1365,14 1-5461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3.6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366 0 24575,'-15'0'0,"0"1"0,0 0 0,0 1 0,-26 7 0,31-6 0,0 1 0,1 0 0,0 0 0,0 1 0,0 0 0,0 1 0,1 0 0,-8 7 0,5-3 0,1 1 0,1 0 0,0 0 0,0 1 0,1 0 0,0 0 0,1 1 0,-6 17 0,-5 16 0,-12 53 0,14-45 0,9-27 0,0-1 0,2 1 0,1 1 0,1-1 0,2 0 0,1 30 0,1-51 0,0 1 0,0-1 0,1 0 0,0 1 0,0-1 0,1 0 0,0 0 0,0-1 0,0 1 0,0-1 0,1 1 0,0-1 0,0 0 0,1 0 0,-1-1 0,6 5 0,10 7 0,0-1 0,38 21 0,-50-32 0,177 97 0,-171-95 0,0 0 0,1-1 0,-1 0 0,1-1 0,0-1 0,27 3 0,-8-4 0,64-4 0,-94 2 0,0 0 0,-1-1 0,1 1 0,0-1 0,-1 0 0,1 0 0,0 0 0,-1 0 0,0-1 0,1 1 0,-1-1 0,0 0 0,0 0 0,1 0 0,-2 0 0,1-1 0,0 1 0,0-1 0,-1 0 0,1 1 0,-1-1 0,0 0 0,0-1 0,0 1 0,-1 0 0,1 0 0,-1-1 0,1 1 0,-1-1 0,0 0 0,-1 1 0,1-1 0,0 0 0,-1 1 0,0-1 0,0-4 0,0 0 0,-1 0 0,0 1 0,0-1 0,0 1 0,-1-1 0,0 1 0,0 0 0,-1-1 0,0 1 0,0 1 0,-1-1 0,0 0 0,-8-10 0,-4-1 0,0 0 0,-38-30 0,36 32 0,4 4 0,-2 0 0,1 1 0,-2 1 0,1 0 0,-2 1 0,1 1 0,-1 0 0,-33-8 0,40 13 0,0 1 0,0 0 0,1 1 0,-1 0 0,0 1 0,0 0 0,0 1 0,0 0 0,0 0 0,0 1 0,1 1 0,-1 0 0,1 0 0,-1 1 0,1 1 0,-17 9 0,9-2 0,-27 24 0,39-31 0,1 0 0,0 0 0,0 0 0,1 1 0,0 0 0,0-1 0,0 2 0,-5 10 0,9-16-39,-1 0 0,1 0 0,0 0 0,-1 0 0,1 0 0,0 0 0,0 0 0,0 1 0,0-1 0,0 0 0,0 0 0,0 0 0,1 0 0,-1 0 0,0 0 0,0 0 0,1 0 0,-1 0 0,1 0 0,-1-1 0,1 1 0,-1 0 0,1 0 0,-1 0 0,1 0 0,0-1 0,-1 1 0,1 0 0,0 0 0,0-1 0,0 1 0,0-1 0,-1 1 0,3 0 0,15 7-6787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5.0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137 0 24575,'0'1'0,"1"-1"0,-1 0 0,1 0 0,0 0 0,-1 1 0,1-1 0,-1 0 0,1 0 0,-1 1 0,1-1 0,-1 1 0,1-1 0,-1 0 0,0 1 0,1-1 0,-1 1 0,1-1 0,-1 1 0,0-1 0,0 1 0,1-1 0,-1 1 0,0-1 0,0 1 0,1-1 0,-1 1 0,0 1 0,3 18 0,-2-16 0,1 19 0,-1 0 0,-2 0 0,0-1 0,-1 1 0,-1 0 0,-1-1 0,-1 1 0,-9 23 0,1 1 0,1 1 0,3 0 0,2 1 0,-2 78 0,8-121 0,1-1 0,0 1 0,0 0 0,1-1 0,-1 1 0,1-1 0,1 1 0,-1-1 0,1 1 0,0-1 0,0 0 0,0 0 0,1 0 0,0 0 0,0 0 0,0 0 0,1-1 0,-1 1 0,1-1 0,0 0 0,0 0 0,9 5 0,-12-8 0,1 0 0,-1 0 0,1 0 0,-1 0 0,1-1 0,-1 1 0,1-1 0,0 1 0,-1-1 0,1 0 0,0 1 0,-1-1 0,1 0 0,0 0 0,-1 0 0,1 0 0,0-1 0,-1 1 0,1 0 0,-1-1 0,1 1 0,0-1 0,1 0 0,-1-1 0,1 0 0,-1 0 0,0 0 0,0 0 0,0 0 0,0 0 0,0 0 0,-1-1 0,1 1 0,0-1 0,-1 1 0,1-4 0,3-6 0,-1-1 0,-1 1 0,0 0 0,3-25 0,-2-27 0,-8-108 0,4 165 19,-1 0 0,-1 1 0,1-1 0,-1 0 0,0 1 0,-1-1 0,0 1 0,0 0 0,0 0 0,0 0 0,-1 0 0,0 1 0,-1-1 0,1 1 0,-1 0 0,0 0 0,-10-8 0,8 9-133,0-1 0,0 1 0,0 0 0,-1 1 1,1-1-1,-1 2 0,0-1 0,1 1 1,-1 0-1,0 1 0,0-1 0,-1 2 1,1-1-1,-12 2 0,-5 2-6712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6.0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43 24575,'1'0'0,"1"0"0,-1 1 0,1-1 0,-1 0 0,0 1 0,0-1 0,1 1 0,-1-1 0,0 1 0,0 0 0,0 0 0,1-1 0,-1 1 0,0 0 0,0 0 0,0 0 0,0 0 0,-1 0 0,1 0 0,0 1 0,0-1 0,-1 0 0,1 0 0,0 0 0,0 2 0,11 42 0,-6-21 0,14 37 0,-17-46 0,2 0 0,0 0 0,0-1 0,1 1 0,1-1 0,0-1 0,19 26 0,31 40 0,-44-58 0,2-1 0,0-1 0,1 0 0,25 24 0,-40-42 0,0 0 0,-1-1 0,1 1 0,0 0 0,0-1 0,-1 1 0,1-1 0,0 1 0,0-1 0,0 0 0,0 1 0,0-1 0,0 0 0,0 1 0,0-1 0,0 0 0,0 0 0,0 0 0,-1 0 0,1 0 0,0 0 0,0 0 0,0 0 0,0 0 0,0-1 0,0 1 0,0 0 0,1-1 0,0 0 0,-1-1 0,1 1 0,-1-1 0,1 1 0,-1-1 0,0 0 0,0 1 0,0-1 0,0 0 0,0 0 0,0 0 0,1-3 0,1-7 0,0-1 0,-1 1 0,1-16 0,-3 28 0,2-48 0,-2 31 0,1 0 0,1 0 0,7-32 0,6-7 0,35-104 0,-34 100-1365,-11 33-5461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6.6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226 0 24575,'0'629'0,"-1"-605"0,-2-1 0,-1 1 0,0-1 0,-2 0 0,-1 0 0,-13 30 0,4-10 0,10-19 0,3-13 0,0 1 0,-1-1 0,0 0 0,-8 14 0,12-24 0,-1 1 0,0-1 0,0 0 0,0 1 0,1-1 0,-2 0 0,1 0 0,0 0 0,0 1 0,0-1 0,0 0 0,-1 0 0,1-1 0,0 1 0,-1 0 0,1 0 0,-1-1 0,1 1 0,-1-1 0,1 1 0,-1-1 0,1 0 0,-1 1 0,1-1 0,-1 0 0,0 0 0,1 0 0,-1 0 0,1 0 0,-1-1 0,0 1 0,1 0 0,-1-1 0,1 1 0,-1-1 0,1 0 0,-3-1 0,-2-2-114,0-1 1,0 0-1,1 0 0,-1-1 0,1 0 1,1 0-1,-1 0 0,1 0 0,0 0 1,0-1-1,-5-13 0,-7-18-6712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7.2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24575,'7'0'0,"9"0"0,2 3 0,1 2 0,12-1 0,6 0 0,8-2 0,3 0 0,0-1 0,-8 6 0,-10 2-8191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8.7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1 388 24575,'2343'0'-342,"-2092"10"766,-57-1-506,-139-7 82,-20 0 0,0-2 0,58-6 0,-90 5 0,-1 1 0,1 0 0,-1-1 0,1 1 0,-1-1 0,1 0 0,-1 0 0,1 0 0,-1 0 0,0 0 0,0-1 0,1 1 0,-1-1 0,0 1 0,0-1 0,-1 0 0,1 0 0,0 0 0,2-4 0,-3 3 0,0 1 0,0-1 0,0 0 0,0 0 0,-1 0 0,0 0 0,1 0 0,-1 1 0,0-1 0,0 0 0,-1 0 0,1 0 0,-1 0 0,-1-5 0,-3-6 0,0 1 0,-1-1 0,-1 1 0,0 1 0,-13-17 0,-8-7 0,-37-38 0,-4-4 0,48 52-1365,2 6-5461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21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24575,'0'2'0,"1"-1"0,-1 1 0,1-1 0,-1 1 0,1-1 0,0 1 0,0-1 0,0 1 0,0-1 0,0 0 0,0 0 0,0 1 0,0-1 0,0 0 0,2 1 0,6 7 0,29 43 0,40 69 0,25 37 0,-95-148 0,167 204 0,-170-208 0,0-1 0,0 0 0,1-1 0,-1 1 0,1-1 0,0 0 0,1 0 0,12 5 0,-14-7 0,0-1 0,0 0 0,0 0 0,1 0 0,-1-1 0,0 1 0,0-1 0,1-1 0,-1 1 0,0-1 0,0 0 0,0 0 0,6-2 0,10-5 0,-1 0 0,0-2 0,0 0 0,-1-1 0,-1-1 0,20-16 0,99-94 0,-110 97 0,3-6 165,45-62 0,7-7-1860,-54 72-5131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39.5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303 0 24575,'0'4'0,"-3"7"0,-2 9 0,-6 9 0,-5 5 0,-3 4 0,-2 3 0,-4 0 0,-5 1 0,3 0 0,-1-7 0,4-6 0,0-9 0,-3-6 0,2-10 0,7-9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41.2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852 41 24575,'-2'0'0,"-1"-1"0,1 1 0,0-1 0,0 0 0,0 0 0,-1 0 0,1 0 0,-3-2 0,-9-4 0,-4 1 0,-1 1 0,0 1 0,0 0 0,0 1 0,0 2 0,-1 0 0,-30 2 0,-136 26 0,164-23 0,1 1 0,0 0 0,1 2 0,0 0 0,0 1 0,0 1 0,-34 22 0,27-12 0,0 1 0,1 1 0,-40 45 0,55-53 0,0 0 0,2 1 0,-1 1 0,2 0 0,0 0 0,1 1 0,0-1 0,2 1 0,0 1 0,0-1 0,-2 25 0,2-5 0,2 1 0,2-1 0,1 0 0,7 49 0,-6-75 0,1 0 0,0 0 0,1 0 0,0-1 0,0 1 0,1-1 0,0 0 0,1 0 0,0 0 0,1 0 0,-1-1 0,1 0 0,10 10 0,17 18 0,6 6 0,1-1 0,61 48 0,-47-48 0,1-3 0,102 51 0,-138-79 0,0-2 0,1 0 0,0-2 0,1 0 0,-1-1 0,1-1 0,0-1 0,0-1 0,0 0 0,0-2 0,1 0 0,35-7 0,-51 6 0,1-1 0,0 0 0,-1 0 0,1 0 0,-1-1 0,0 0 0,1-1 0,-1 1 0,-1-1 0,1 0 0,-1 0 0,1-1 0,4-5 0,-5 3 0,0 0 0,0 0 0,0-1 0,-1 0 0,0 0 0,0 0 0,-1 0 0,0-1 0,2-8 0,0-15 0,-1-1 0,-1 0 0,-2 1 0,-4-49 0,2 45 0,0 33 0,1-22 0,-1 0 0,-2 0 0,-9-43 0,10 61 0,-1 0 0,1 0 0,-1 0 0,-1 0 0,1 1 0,-1-1 0,0 1 0,0 0 0,-1 0 0,0 1 0,0-1 0,0 1 0,-1 0 0,0 0 0,0 1 0,0 0 0,-7-4 0,2 3 0,0 0 0,0 1 0,-1 0 0,1 1 0,-1 0 0,0 1 0,-13-1 0,-86 2 0,101 2 0,1-1 28,1 1 0,-1 1 0,1-1 0,-1 1 0,1 1 1,0 0-1,0 0 0,0 0 0,1 1 0,-1 0 0,-11 9 0,-2 3-424,1 2 0,-24 26 0,32-32-118,-14 15-6312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8.0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24575,'11'18'0,"1"0"0,15 19 0,5 6 0,11 15 0,97 100 0,-25-32 0,-62-69 0,2-3 0,100 76 0,-108-92 0,-21-15-1365,-7-3-5461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8.7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1178 0 24575,'-8'5'0,"1"0"0,0 1 0,0-1 0,0 1 0,1 1 0,0-1 0,0 1 0,-5 8 0,-1 0 0,-75 87 0,-5-5 0,-148 124 0,-160 152 0,312-286 0,58-57-273,0 0 0,2 3 0,1 0 0,-39 66 0,53-76-6553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9.6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 24575,'0'-7'0,"3"-2"0,9 0 0,8 2 0,8 2 0,6 2 0,5 2 0,1 0 0,-2 1 0,7 0 0,5 1 0,1-1 0,-1 0 0,-2 1 0,-3-1 0,-5 0 0,-9 0-8191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0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24575,'3'0'0,"9"0"0,8 0 0,8 0 0,3 0 0,3 0 0,2 0 0,2 3 0,2 2 0,0-1 0,1-1 0,0 0 0,-4 5 0,-8 2-8191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1058 124 24575,'-12'-8'0,"2"-1"0,-7-1 0,-1 1 0,-1 1 0,0 0 0,0 1 0,0 1 0,-1 1 0,-24-3 0,-144-10 0,188 18 0,-183-6 0,-120-10 0,296 15 0,-8-1 0,0 0 0,0 1 0,-24 2 0,35 0 0,0-1 0,0 1 0,1 0 0,-1 0 0,0 0 0,1 0 0,-1 1 0,1 0 0,-1-1 0,1 1 0,0 1 0,-1-1 0,1 0 0,0 1 0,1-1 0,-1 1 0,0 0 0,-3 5 0,2-1 0,0 1 0,1-1 0,0 1 0,0 0 0,0 0 0,1 0 0,0 0 0,1 0 0,-1 13 0,1 10 0,3 38 0,0-35 0,-1-10 0,9 107 0,-8-116 0,1 1 0,1-1 0,1 0 0,0 0 0,0-1 0,11 19 0,89 132 0,-89-144 0,0-2 0,2 0 0,0 0 0,1-2 0,32 24 0,-39-33 0,0 0 0,0 0 0,1-1 0,-1 0 0,1-1 0,1-1 0,-1 0 0,1-1 0,0-1 0,15 3 0,17-4 0,0-1 0,84-11 0,-40 2 0,-51 5-682,68-16-1,-69 10-6143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2.6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24575,'3'0'0,"9"0"0,8 0 0,8 0 0,7 0 0,3 0 0,3 0 0,0 0 0,1 0 0,0 0 0,0 0 0,-1 0 0,7 0 0,5 0 0,0 0 0,-8 0-8191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3.3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1 24575,'0'3'0,"-10"12"0,-8 16 0,-6 11 0,0 5 0,4 0 0,6-3 0,-2 0 0,2-3 0,4-2 0,3-1 0,2 1 0,-7-1 0,-2 1 0,1-6-8191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4.0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241 0 24575,'0'15'0,"-2"0"0,0-1 0,0 1 0,-1-1 0,-6 15 0,-29 69 0,16-43 0,-21 64 0,-33 152 0,61-211 279,-9 44-1923,19-70-5182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0.0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1433 39 24575,'0'-2'0,"0"1"0,0-1 0,0 0 0,0 1 0,0-1 0,-1 1 0,1-1 0,0 1 0,-1-1 0,0 1 0,1 0 0,-1-1 0,0 1 0,0-1 0,1 1 0,-1 0 0,0 0 0,0 0 0,-1-1 0,1 1 0,0 0 0,0 0 0,0 1 0,-1-1 0,1 0 0,0 0 0,-1 1 0,1-1 0,-1 0 0,1 1 0,-1 0 0,1-1 0,-1 1 0,1 0 0,-1 0 0,-2 0 0,-4-1 0,0 2 0,-1-1 0,1 1 0,0 0 0,-15 5 0,-20 7 0,1 1 0,-66 34 0,-72 56 0,113-56 0,-98 92 0,109-91 0,-439 460 0,483-496 0,1 1 0,0 0 0,1 1 0,0 0 0,1 1 0,1 0 0,0 0 0,2 1 0,0 0 0,0 0 0,2 0 0,0 1 0,-2 23 0,0 5 0,-16 54 0,11-55 0,-6 60 0,9 30 0,11 169 0,-1-276 0,0 0 0,9 35 0,-7-48 0,1 0 0,0 0 0,1-1 0,0 1 0,15 22 0,1-5 0,1-1 0,39 40 0,62 49 0,15 16 0,-118-115 0,1 0 0,1-2 0,1 0 0,0-2 0,54 28 0,143 50 0,-79-38 0,-119-45 0,0 0 0,-1 1 0,28 21 0,56 55 0,-4-3 0,-81-71 0,0-1 0,1-2 0,1 0 0,0-1 0,36 11 0,125 26 0,-165-44 0,53 10 0,0-3 0,86 2 0,148-18 0,-255 2 0,0-3 0,-1-1 0,0-3 0,0-2 0,94-37 0,208-82 0,-268 100 0,132-71 0,-183 83 0,0-2 0,-1-2 0,-1-1 0,-2-1 0,0-1 0,-2-2 0,31-39 0,6-7 0,55-69 0,-101 118 0,-1-1 0,-2 0 0,0-1 0,12-32 0,1-11 0,-11 29 0,0-1 0,-3-1 0,-2 0 0,9-58 0,-13 15 0,-5 0 0,-7-96 0,3 157 0,-1-1 0,-1 1 0,-1-1 0,-2 1 0,0 1 0,-11-27 0,-14-26 0,-22-84 0,28 62 0,-11-36 0,30 120 0,0 0 0,-1 0 0,0 1 0,-2-1 0,1 2 0,-17-20 0,2 7 0,12 15 0,0-2 0,1 1 0,0-2 0,-15-27 0,13 16 0,-30-45 0,34 59 0,0 1 0,-1 0 0,0 0 0,-1 1 0,0 0 0,-13-8 0,-196-119 0,201 125 0,1 1 0,-1 0 0,-1 2 0,1 0 0,-2 1 0,1 1 0,-1 0 0,-37-4 0,-90-19 0,93 16 0,-65-5 0,-18 2 0,-95-5 0,-153 20 201,196 2-1767,133-1-5260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5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24575,'34'1'0,"0"2"0,0 1 0,0 1 0,53 17 0,194 43 0,-158-31-1365,-98-29-5461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16.3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 24575,'128'1'0,"138"-3"0,-217-2-682,79-19-1,-104 18-6143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45.9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24575,'0'2'0,"1"1"0,-1 0 0,1-1 0,0 1 0,0 0 0,0-1 0,0 0 0,2 3 0,4 9 0,2 15 0,1-1 0,1-1 0,2 0 0,1-1 0,28 41 0,146 183 0,-112-135 0,-1 0 0,-24-43-1365,-35-55-5461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46.9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702 0 24575,'-4'7'0,"-1"1"0,0-2 0,0 1 0,0 0 0,-12 9 0,-10 13 0,-21 32 0,2 3 0,-60 112 0,79-129 0,-1-1 0,-2-2 0,-57 66 0,48-60 0,2 2 0,3 2 0,2 1 0,3 2 0,-37 99 0,61-143-195,0 0 0,1 0 0,1 1 0,1-1 0,-1 1 0,1 18 0,3-7-6631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47.8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24575,'7'0'0,"9"0"0,8 0 0,5 0 0,2 0 0,5 0 0,2 0 0,-2 0 0,0 0 0,1 0 0,0 0 0,2 0 0,-7 0-8191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49.3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24575,'4'0'0,"7"0"0,10 0 0,7 0 0,6 0 0,4 0 0,3 0 0,-7 3 0,-1 2 0,-3-1 0,0 0 0,6 5 0,-4 2-8191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1.7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669 413 24575,'1'-25'0,"-1"-1"0,-2 0 0,0 0 0,-1 1 0,-2 0 0,-12-40 0,6 33 0,7 19 0,-1-1 0,-11-20 0,14 29 0,-1 1 0,0 0 0,0 0 0,0 0 0,-1 0 0,1 1 0,-1-1 0,0 1 0,0 0 0,0 0 0,-7-3 0,-9-3 0,-1 1 0,0 1 0,-36-7 0,29 7 0,13 4 0,1 0 0,-1 1 0,0 1 0,0 1 0,0 0 0,0 0 0,0 1 0,0 1 0,0 1 0,-25 8 0,30-8 0,0 1 0,1 0 0,0 0 0,0 1 0,0 1 0,0-1 0,1 1 0,0 1 0,0 0 0,0 0 0,1 0 0,1 1 0,-1 0 0,1 0 0,0 1 0,-7 14 0,-4 15 0,-21 66 0,32-82 0,0 1 0,2-1 0,1 1 0,-1 36 0,4-49 0,2-1 0,-1 0 0,1 1 0,0-1 0,1 0 0,0 0 0,1-1 0,-1 1 0,2-1 0,6 12 0,9 8 0,32 38 0,-42-53 0,55 69 0,31 36 0,-65-83 0,-15-16 0,0-1 0,21 18 0,-31-31 0,1 0 0,0 0 0,0 0 0,1-1 0,-1 0 0,1-1 0,0 0 0,0 0 0,17 3 0,-16-4-227,1-1-1,0 0 1,0-1-1,0 0 1,10-1-1,5-4-6598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3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24575,'3'0'0,"8"0"0,10 0 0,10 0 0,12 0 0,4 0 0,1 0 0,0 0 0,-2 0 0,-2 0 0,-1 0 0,-1 0 0,-2 0 0,0 0 0,-6 0-8191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4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214 1 24575,'-5'3'0,"0"0"0,1 0 0,-1 0 0,1 1 0,-1 0 0,1 0 0,0 0 0,1 0 0,-1 1 0,1-1 0,0 1 0,-3 6 0,-12 14 0,8-12 0,1 1 0,0 0 0,1 0 0,1 1 0,0 0 0,-6 23 0,-20 99 0,24-82 0,-12 50 0,18-95 39,0 1 34,0 1-1,1-1 1,-1 13-1,3-22-113,0 0-1,0 0 1,0 1-1,0-1 1,0 0-1,1 0 0,-1 0 1,1 0-1,1 4 1,-2-5-15,1-1 0,-1 1 1,1 0-1,0 0 1,-1-1-1,1 1 0,-1 0 1,1-1-1,0 1 1,0-1-1,-1 1 0,1-1 1,0 1-1,0-1 1,0 1-1,0-1 1,-1 0-1,1 1 0,0-1 1,0 0-1,0 0 1,1 0-1,19-2-6770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5.8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279 1 24575,'-3'36'0,"-13"62"0,-13 20 0,20-71 0,-29 79 0,14-59 0,-26 108 0,40-123 0,6-27 0,-1 0 0,-1-1 0,-2 0 0,-10 24 0,17-44 0,-9 16 0,-15 25 0,14-32 342,11-13-386,0 0 0,-1 0 0,1 1 1,0-1-1,0 0 0,-1 0 0,1 0 1,0 0-1,-1 0 0,1 1 0,0-1 0,0 0 1,-1 0-1,1 0 0,0 0 0,-1 0 1,1 0-1,0 0 0,-1 0 0,1 0 1,0 0-1,-1 0 0,1 0 0,0-1 1,-1 1-1,1 0 0,0 0 0,-1 0 1,1 0-1,0 0 0,0-1 0,-1 1 1,1 0-1,0 0 0,0 0 0,-1-1 1,1 1-1,0-1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1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1 24575,'0'1104'0,"0"-1084"93,-1 36 122,1-52-354,-1 0-1,1 0 1,-1-1-1,0 1 1,0 0-1,-1-1 1,1 1 0,-1-1-1,0 1 1,1-1-1,-5 5 1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6.8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 24575,'3'-3'0,"9"-2"0,8 0 0,9 2 0,5 0 0,4 2 0,2 0 0,-1 1 0,-2 0 0,1 0 0,0 0 0,1 0 0,-7-3 0,-8-1-8191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8.0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 24575,'0'-1'0,"1"0"0,-1-1 0,0 1 0,0 0 0,0 0 0,1-1 0,-1 1 0,0 0 0,1 0 0,0-1 0,-1 1 0,1 0 0,-1 0 0,1 0 0,0 0 0,0 0 0,0 0 0,0 0 0,0 0 0,1-1 0,1 1 0,-1-1 0,1 1 0,0-1 0,0 1 0,-1 0 0,1 0 0,0 0 0,5 0 0,3 0 0,0 0 0,0 1 0,19 1 0,-15 0 0,268 17 0,-185-8 0,-82-12-1365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8.7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185 0 24575,'-7'7'0,"-9"2"0,-9 7 0,-6 0 0,1 1 0,-1-3 0,5 4 0,7-1-8191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59.9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24575,'97'-1'0,"-5"-1"0,109 13 0,-168-5 0,39 11 0,19 4 0,-87-20 14,13 1-704,34 11 1,-25-3-6137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0.7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402 0 24575,'-7'0'0,"-2"4"0,-7 7 0,0 16 0,-4 14 0,-3 6 0,0 3 0,-4-1 0,-3-2 0,-1-2 0,-5-1 0,4-2 0,0-1 0,6-1 0,0 3 0,4-2 0,7-4 0,5-9-8191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2.6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572 1 24575,'-16'0'0,"0"2"0,0 0 0,0 1 0,0 1 0,1 0 0,-1 1 0,-15 7 0,7-1 0,1 1 0,0 1 0,-33 25 0,41-26 0,0 2 0,1 0 0,0 1 0,1 0 0,-22 33 0,-41 92 0,32-54 0,32-66 0,2 1 0,0 0 0,1 1 0,1 0 0,1 0 0,2 1 0,0 0 0,1 0 0,-2 39 0,6-44 0,-1 26 0,2-1 0,8 60 0,-8-96 0,1 0 0,0 0 0,1 0 0,0 0 0,0 0 0,0-1 0,1 1 0,0-1 0,0 0 0,6 7 0,6 4 0,35 28 0,-5-4 0,-31-25 0,2-1 0,0-1 0,20 12 0,-28-20 0,1-1 0,0 0 0,0 0 0,0-1 0,0 0 0,1-1 0,0-1 0,12 3 0,1-2 0,1-1 0,41-2 0,-58-1 0,-1 1 0,1-2 0,0 1 0,-1-1 0,1 0 0,-1 0 0,0-1 0,0 0 0,0-1 0,0 1 0,0-1 0,10-9 0,0-2 0,-2-1 0,0 0 0,-1-1 0,18-27 0,-26 34 0,0 0 0,-1-1 0,0 1 0,-1-1 0,0 0 0,0 0 0,-1-1 0,-1 1 0,0-1 0,1-12 0,-3 19 0,0-1 0,-1 1 0,0-1 0,0 1 0,0-1 0,0 1 0,-1 0 0,0-1 0,0 1 0,0 0 0,-1 0 0,0 1 0,0-1 0,0 0 0,0 1 0,-1 0 0,0 0 0,0 0 0,0 0 0,0 1 0,-1-1 0,1 1 0,-1 0 0,0 0 0,0 1 0,0-1 0,0 1 0,0 0 0,0 1 0,-1-1 0,1 1 0,-1 0 0,1 1 0,-1-1 0,1 1 0,-1 0 0,1 0 0,-1 1 0,1 0 0,-1 0 0,-5 1 0,-2 3 0,-1 1 0,1 0 0,0 1 0,1 0 0,0 1 0,0 0 0,0 1 0,-18 18 0,14-13 0,15-13 13,0 0 0,1 0-1,-1 0 1,0 0-1,0 0 1,0-1 0,0 1-1,0 0 1,0-1 0,0 1-1,0 0 1,0-1 0,0 1-1,0-1 1,0 0 0,0 1-1,0-1 1,-1 0-1,1 0 1,0 0 0,0 0-1,0 0 1,0 0 0,-1 0-1,1 0 1,-1 0 0,1-2-108,0 1 0,0 0 0,0 0 0,0-1 1,1 1-1,-1-1 0,0 1 0,1-1 0,-1 1 0,1-1 1,0 1-1,0-1 0,-1 1 0,1-1 0,0 1 1,0-1-1,1-2 0,-1-17-6731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03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24575,'6'0'0,"10"3"0,9 9 0,-1 8 0,-3 8 0,1-1 0,-3 2 0,2-4 0,-3 1 0,-4 2 0,3 4 0,-3 3 0,5-4 0,-2-1 0,3-5 0,-2-1 0,-3-3-8191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0.7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1557 215 24575,'0'-1'0,"-1"-1"0,1 1 0,-1-1 0,0 0 0,1 1 0,-1-1 0,0 1 0,0-1 0,0 1 0,0 0 0,0-1 0,0 1 0,-1 0 0,1 0 0,0 0 0,-1-1 0,1 2 0,0-1 0,-1 0 0,-2-1 0,-4-3 0,-34-26 0,-46-30 0,74 53 0,0 1 0,-1 0 0,0 1 0,-29-8 0,-3 5 0,1 3 0,-75-1 0,8 1 0,-81-13 0,185 19 0,0 0 0,0 1 0,0 0 0,0 1 0,0-1 0,1 2 0,-1 0 0,1 0 0,-1 0 0,1 1 0,0 0 0,0 1 0,-13 9 0,-6 7 0,2 1 0,-31 35 0,50-51 0,-63 69 0,3 3 0,-76 117 0,55-46 0,74-123 0,2 1 0,1 0 0,-13 55 0,10-25 0,-7 35 0,15-65 0,-1-1 0,-14 35 0,11-35 0,1 0 0,-5 33 0,8-14 0,2 1 0,1 0 0,6 46 0,-3-79 0,1 0 0,1 0 0,0 0 0,0 0 0,1 0 0,1-1 0,0 0 0,1 1 0,8 12 0,6 4 0,2-1 0,26 27 0,-1 0 0,24 47 0,4 6 0,-50-80 0,2-2 0,0 0 0,1-2 0,2-1 0,0-1 0,39 21 0,69 42 0,-112-74 0,0 0 0,0-1 0,1-2 0,0-1 0,29 5 0,46 11 0,-66-14 0,0-3 0,0-1 0,1-1 0,0-2 0,60-5 0,-86 2 0,1-1 0,-1 0 0,1-1 0,-1 0 0,0-1 0,0 0 0,-1-1 0,1 0 0,-1 0 0,0-1 0,15-13 0,8-8 0,54-59 0,-33 30 0,-21 23 0,-1-1 0,-2-1 0,-2-2 0,38-63 0,-46 66 0,58-113 0,-70 128 0,-1 0 0,-1-1 0,0 0 0,-1 0 0,-2-1 0,2-21 0,-2-55 0,-11-112 0,0 150 0,-3 0 0,-19-60 0,28 110 0,-1 1 0,0-1 0,-1 1 0,0 0 0,0 0 0,0 1 0,-1-1 0,0 1 0,-1 0 0,0 0 0,0 1 0,-7-7 0,-29-28 0,-46-60 0,10 8-1365,61 71-5461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1.9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88 24575,'3'0'0,"9"0"0,11-4 0,7-1 0,4 1 0,3 0 0,2-5 0,2-1 0,1 0 0,-1 3 0,0 2 0,-7-5 0,-2 0 0,-7 1-8191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3.0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24575,'4'3'0,"3"2"0,2 6 0,-1 9 0,5 7 0,0 6 0,-2 5 0,-3-2 0,-3 1 0,-2 1 0,-1 0 0,-2 1 0,0 1 0,6 0 0,3 0 0,-1 1 0,-1-1 0,-2-6-8191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2.5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1127 0 24575,'43'0'0,"0"2"0,77 13 0,-100-10 0,0 0 0,0 2 0,0 0 0,-1 1 0,0 1 0,0 1 0,29 20 0,151 103 0,-196-131 0,0 1 0,0-1 0,0 0 0,0 1 0,0-1 0,0 1 0,-1 0 0,1 0 0,-1 0 0,0 1 0,1-1 0,-2 0 0,1 1 0,0-1 0,-1 1 0,0 0 0,1-1 0,-1 1 0,0 4 0,-1-4 0,0-1 0,0 1 0,-1-1 0,1 0 0,-1 1 0,0-1 0,0 0 0,0 0 0,0 1 0,-1-1 0,1 0 0,-1 0 0,0 0 0,0-1 0,0 1 0,0 0 0,0-1 0,-1 1 0,1-1 0,-1 0 0,1 0 0,-1 0 0,-4 2 0,-3 2 0,0 0 0,0-1 0,0-1 0,-1 0 0,-19 5 0,-68 8 0,-271 11-559,-9-24-217,260-4 703,-453-3 73,491 4 0,60 2 0,20-3 0,0 0 0,0 0 0,-1 0 0,1 0 0,0 0 0,0 0 0,-1 0 0,1 0 0,0 1 0,0-1 0,0 0 0,-1 0 0,1 0 0,0 0 0,0 0 0,0 0 0,0 1 0,0-1 0,-1 0 0,1 0 0,0 0 0,0 0 0,0 1 0,0-1 0,0 0 0,0 0 0,0 0 0,-1 1 0,1-1 0,0 0 0,0 0 0,0 0 0,0 1 0,0-1 0,2 2 0,-1-1 0,1 1 0,0-1 0,0 0 0,-1 0 0,1 0 0,0 0 0,0 0 0,0 0 0,0 0 0,0 0 0,3 0 0,165 49-56,184 31 0,-204-50-67,189 43-360,522 105-1296,-604-132 1650,95 18-1104,-246-47-1691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6.2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180 0 24575,'0'3'0,"0"9"0,0 15 0,-7 20 0,-2 13 0,-10 6 0,-1-4 0,2-7 0,-3-1 0,3-7 0,4-8 0,5-4 0,-4-1 0,1 1 0,3 1 0,2 1 0,3-5-8191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7.7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 24575,'1'0'0,"0"0"0,0 0 0,-1 1 0,1-1 0,0 0 0,0 0 0,-1 1 0,1-1 0,0 0 0,-1 1 0,1-1 0,0 1 0,-1-1 0,1 1 0,0-1 0,-1 1 0,1-1 0,-1 1 0,1-1 0,-1 1 0,1 0 0,0 1 0,7 18 0,-7-15 0,9 30 0,-1 0 0,-2 0 0,4 70 0,-10 112 0,-2-137 0,0 433 0,1-488 0,0-25 0,0 0 0,0 1 0,0-1 0,0 0 0,0 0 0,0 0 0,0 1 0,0-1 0,0 0 0,0 0 0,0 0 0,0 1 0,0-1 0,0 0 0,0 0 0,0 0 0,0 1 0,0-1 0,0 0 0,0 0 0,0 0 0,1 0 0,-1 1 0,0-1 0,0 0 0,0 0 0,0 0 0,0 0 0,0 1 0,1-1 0,-1 0 0,0 0 0,0 0 0,0 0 0,0 0 0,1 0 0,-1 0 0,0 1 0,0-1 0,0 0 0,1 0 0,-1 0 0,0 0 0,0 0 0,0 0 0,1 0 0,-1 0 0,0 0 0,0 0 0,0 0 0,1 0 0,-1 0 0,0 0 0,0 0 0,0 0 0,1-1 0,-1 1 0,0 0 0,0 0 0,0 0 0,0 0 0,1 0 0,-1 0 0,0-1 0,11-11 0,4-11 0,-2-1 0,19-43 0,-3 5 0,18-27 0,76-156 0,-99 190 0,-2-2 0,21-88 0,-39 130 0,3-21 0,3 1 0,26-69 0,-9 35 213,-15 35-1791,3-3-5248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8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880 1 24575,'-4'1'0,"0"-1"0,1 1 0,-1 1 0,0-1 0,1 0 0,-1 1 0,1 0 0,0 0 0,0 0 0,-1 0 0,1 0 0,-3 5 0,-3-1 0,-187 159 0,52-42 0,118-101 0,-140 115 0,116-91 0,-52 60 0,77-74 0,2 1 0,-24 45 0,34-56 0,13-21 0,-18 26 0,9-21 0,9-6 0,-1-1 0,1 1 0,0-1 0,-1 1 0,1-1 0,0 1 0,0-1 0,0 1 0,-1-1 0,1 0 0,0 1 0,0-1 0,0 1 0,0-1 0,0 1 0,0-1 0,0 1 0,0-1 0,0 0 0,0 1 0,0-1 0,1 0 0,13-110-1365,-3 42-5461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29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24575,'3'1'0,"-1"-1"0,1 0 0,-1 1 0,1 0 0,-1 0 0,1-1 0,-1 2 0,1-1 0,-1 0 0,0 0 0,1 1 0,-1-1 0,0 1 0,0 0 0,0-1 0,0 1 0,-1 0 0,1 0 0,0 0 0,-1 0 0,3 5 0,3 5 0,-1 1 0,9 26 0,-7-18 0,14 43 0,25 115 0,0 3 0,-23-102 0,10 30 0,6 31 0,-24-76 0,-13-47 0,1-1 0,9 24 0,-13-41 8,0 0-1,0 0 1,0 1 0,0-1-1,0 0 1,0 0-1,0 0 1,0 1 0,0-1-1,0 0 1,0 0-1,0 0 1,0 0-1,0 1 1,0-1 0,0 0-1,1 0 1,-1 0-1,0 1 1,0-1 0,0 0-1,0 0 1,0 0-1,0 0 1,1 0-1,-1 0 1,0 1 0,0-1-1,0 0 1,0 0-1,0 0 1,1 0 0,-1 0-1,0 0 1,0 0-1,0 0 1,1 0 0,-1 0-1,0 0 1,0 0-1,0 0 1,1 0-1,-1 0 1,0 0 0,2-8-1715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0.3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1309 24575,'3'-3'0,"16"-5"0,17-11 0,34-16 0,50-20 0,45-10 0,39-15 0,30-17-1615,26-21 1615,10-9 0,4-9-2119,-21 6 2119,-29 15 0,-36 13-940,-32 20 940,-37 18 0,-31 19 0,-30 18-3517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1.1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566 1 24575,'-10'14'0,"-14"11"0,-10 8 0,-8 6 0,-9-1 0,-5 0 0,0 1 0,2 4 0,4-2 0,4-9 0,9-5 0,4-8 0,5 4 0,3-3 0,6-4-8191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2.0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24575,'2'0'0,"0"1"0,0-1 0,0 1 0,0-1 0,-1 1 0,1 0 0,0 0 0,-1-1 0,1 1 0,-1 0 0,1 1 0,-1-1 0,1 0 0,-1 0 0,1 1 0,-1-1 0,0 1 0,0-1 0,2 3 0,16 34 0,3 19 0,-13-32 0,0-1 0,2 0 0,23 38 0,4-6 0,58 116 0,-87-154 0,2-1 0,0 0 0,24 28 0,14 20 0,-32-41-1365,-1-3-5461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2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1 104 24575,'7'-7'0,"9"-2"0,8-7 0,8 0 0,4 2 0,7 1 0,14 2 0,16 3 0,18 3 0,27 2 0,10 2 0,-9 0 0,-21 2 0,-28-1-8191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3.4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198 0 24575,'-3'4'0,"0"1"0,0-1 0,0 1 0,0-1 0,1 1 0,0 0 0,0 0 0,-2 6 0,-4 10 0,-9 16 0,2 0 0,1 0 0,2 2 0,2-1 0,-6 42 0,-2 51 0,-6 52 0,22-159 0,-1-1 0,-1 0 0,-2 0 0,-13 39 0,14-57-1365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5.3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24575,'1'8'0,"1"0"0,-1 0 0,1 0 0,1 0 0,5 14 0,1 0 0,10 36 0,-2 1 0,16 104 0,-6-19 0,-15-86 0,-11-55 0,0 4 0,1 0 0,-1 0 0,2 0 0,4 12 0,-6-18 0,0 1 0,-1-1 0,1 0 0,0 0 0,0 0 0,-1 0 0,1 0 0,0 0 0,0 0 0,0 0 0,0 0 0,0-1 0,1 1 0,-1 0 0,0-1 0,0 1 0,0-1 0,1 1 0,-1-1 0,0 1 0,1-1 0,-1 0 0,0 0 0,1 0 0,-1 0 0,0 0 0,1 0 0,-1 0 0,0 0 0,1 0 0,-1 0 0,2-1 0,7-3 0,1 0 0,0-1 0,-1 0 0,0 0 0,0-1 0,-1-1 0,1 0 0,9-9 0,67-73 0,-56 56 0,7-7 0,68-54 0,-29 25 0,-56 49 0,-19 19 0,-1 0 0,1 0 0,0 1 0,0-1 0,0 0 0,0 0 0,0 1 0,0-1 0,0 1 0,0-1 0,0 1 0,0-1 0,0 1 0,0-1 0,0 1 0,0 0 0,0 0 0,1 0 0,-1-1 0,0 1 0,0 0 0,0 0 0,0 1 0,0-1 0,1 0 0,-1 0 0,0 0 0,0 1 0,0-1 0,0 1 0,0-1 0,0 1 0,0-1 0,0 1 0,0 0 0,0-1 0,0 1 0,0 0 0,-1 0 0,1 0 0,0-1 0,0 1 0,-1 0 0,2 2 0,2 4 0,0-1 0,-1 1 0,0 0 0,0 0 0,3 13 0,1 10 0,-1 1 0,-2 0 0,1 43 0,-7 100 0,-2-59 0,4-79 176,1-7-946,-6 45-1,1-49-6055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3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1 24575,'0'5'0,"0"18"0,0 21 0,0 36 0,0 48 0,0 60 0,0 21 0,0-9-796,0-28 796,0-32 0,0-30 0,0-22 0,0-15 0,-11-26 0,-3-26 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7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566 0 24575,'0'0'0,"1"0"0,-1 0 0,1 0 0,-1 0 0,1 1 0,-1-1 0,1 0 0,-1 0 0,1 0 0,-1 1 0,0-1 0,1 0 0,-1 0 0,1 1 0,-1-1 0,0 0 0,1 1 0,-1-1 0,0 0 0,1 1 0,-1-1 0,0 1 0,1-1 0,-1 1 0,0-1 0,0 0 0,0 1 0,1-1 0,-1 1 0,0-1 0,0 1 0,0-1 0,0 1 0,0-1 0,0 1 0,0-1 0,0 2 0,-4 19 0,2-15 0,-1-1 0,0 1 0,0-1 0,-1 1 0,1-1 0,-1 0 0,-1 0 0,1-1 0,-1 1 0,1-1 0,-1 0 0,-9 5 0,-4 3 0,-1-1 0,-27 11 0,26-15 0,1 0 0,-1-1 0,0-1 0,-22 3 0,-86 3 0,85-8 0,14-1 173,14-2-557,-1 2-1,1-1 1,-22 7-1,11 1-6441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38.8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115 0 24575,'0'7'0,"-7"9"0,-3 8 0,2 8 0,-3 5 0,2 2 0,-2 3 0,1 0 0,3 0 0,1 0 0,-3-1 0,-2-3 0,2-2 0,2-7-8191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46.5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 24575,'0'0'0,"0"0"0,0 0 0,0 0 0,0 1 0,1-1 0,-1 0 0,0 0 0,0 0 0,0 0 0,0 0 0,0 0 0,0 0 0,1 0 0,-1 0 0,0 0 0,0 0 0,0 0 0,0 0 0,0 0 0,0 0 0,1 0 0,-1 0 0,0 0 0,0-1 0,0 1 0,0 0 0,0 0 0,0 0 0,0 0 0,1 0 0,-1 0 0,0 0 0,0 0 0,0 0 0,0 0 0,0-1 0,0 1 0,0 0 0,0 0 0,0 0 0,0 0 0,0 0 0,0 0 0,0 0 0,0-1 0,0 1 0,0 0 0,1 0 0,-1 0 0,0 0 0,0 0 0,-1-1 0,1 1 0,0 0 0,0 0 0,0 0 0,0 0 0,0 0 0,0 0 0,0 0 0,0-1 0,10 18 0,8 27 0,29 140 0,-46-177 0,1-1 0,0 1 0,0-1 0,0 0 0,5 8 0,-6-14 0,-1 1 0,0 0 0,0 0 0,1-1 0,-1 1 0,1 0 0,-1-1 0,1 1 0,-1 0 0,1-1 0,-1 1 0,1-1 0,-1 1 0,1-1 0,0 1 0,-1-1 0,1 0 0,0 1 0,-1-1 0,1 0 0,0 1 0,0-1 0,-1 0 0,1 0 0,0 0 0,0 1 0,-1-1 0,1 0 0,0 0 0,0 0 0,0 0 0,-1-1 0,1 1 0,0 0 0,0 0 0,-1 0 0,1-1 0,0 1 0,0 0 0,-1-1 0,1 1 0,0 0 0,-1-1 0,1 1 0,0-1 0,-1 1 0,1-1 0,-1 1 0,1-1 0,-1 0 0,1 1 0,-1-1 0,1 0 0,-1 0 0,9-13 0,-1 0 0,0 0 0,10-30 0,3-3 0,-10 23 172,-5 11-556,0 1 0,0 0-1,13-17 1,-3 12-6442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5.8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24575,'7'0'0,"2"4"0,0 7 0,-2 10 0,-2 10 0,-1 11 0,-3 9 0,0 5 0,-1 8 0,0-1 0,-4-4 0,-1-5 0,0-6 0,1-6 0,-5-1 0,-2-4 0,2-7-8191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6.8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41 24575,'7'-7'0,"9"-2"0,9 1 0,3 1 0,4 2 0,4 2 0,2 1 0,1 5 0,2 2 0,0-1 0,-4 0 0,-4-1 0,-1-1 0,-6-4 0,-7-6 0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1:28.1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 24575,'3'0'0,"8"0"0,10 0 0,7 0 0,3 0 0,3 0 0,2 0 0,2 0 0,2 0 0,-7-3 0,-1-2 0,0 0 0,-5 5 0,-7 3-8191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49.8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1 118 24575,'0'0'0,"0"0"0,0 0 0,0 0 0,0 0 0,1 0 0,-1 0 0,0 0 0,0 0 0,0 0 0,0 0 0,0 0 0,0 0 0,0 0 0,1 0 0,-1 0 0,0 0 0,0 0 0,0 0 0,0 0 0,0 0 0,0 0 0,0 0 0,1 0 0,-1 0 0,0 0 0,0 0 0,0 0 0,0 0 0,0 0 0,0 0 0,0 0 0,0 0 0,1 0 0,-1 0 0,0 0 0,0-1 0,0 1 0,0 0 0,0 0 0,0 0 0,0 0 0,0 0 0,0 0 0,0 0 0,0 0 0,0-1 0,0 1 0,0 0 0,0 0 0,0 0 0,0 0 0,0 0 0,0 0 0,0 0 0,0-1 0,0 1 0,0 0 0,0 0 0,0 0 0,0 0 0,0 0 0,0 0 0,0 0 0,0-1 0,0 1 0,0 0 0,0 0 0,0 0 0,9 13 0,12 27 0,-17-32 0,2 4 0,-1 0 0,2 0 0,-1-1 0,14 18 0,-18-26 0,0-1 0,0 0 0,0 0 0,0 0 0,1 0 0,-1 0 0,1 0 0,-1 0 0,1-1 0,0 0 0,-1 1 0,1-1 0,0 0 0,0 0 0,0 0 0,0-1 0,0 1 0,0-1 0,0 0 0,0 1 0,4-2 0,0 0 0,1-1 0,-1 0 0,0 0 0,0-1 0,0 0 0,-1 0 0,1 0 0,-1-1 0,0 0 0,0-1 0,7-5 0,10-11 0,27-32 0,-28 29 0,65-82-1365,-64 73-5461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2:53.1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0 224 24575,'1'-1'0,"-1"0"0,1 0 0,-1 0 0,1 0 0,0 0 0,-1 0 0,1 1 0,0-1 0,0 0 0,-1 1 0,1-1 0,0 0 0,0 1 0,0-1 0,0 1 0,0-1 0,0 1 0,0 0 0,0-1 0,0 1 0,0 0 0,0 0 0,0-1 0,0 1 0,0 0 0,0 0 0,0 0 0,0 0 0,0 1 0,0-1 0,0 0 0,0 0 0,0 1 0,0-1 0,0 0 0,0 1 0,0-1 0,0 1 0,0-1 0,0 1 0,-1 0 0,1-1 0,0 1 0,1 1 0,3 2 0,-1 0 0,0 0 0,0 0 0,0 0 0,-1 1 0,1 0 0,2 5 0,48 108 0,-53-116 0,0 1 0,0 0 0,1-1 0,-1 1 0,0-1 0,1 0 0,0 1 0,-1-1 0,1 0 0,0 0 0,0 0 0,0 0 0,1-1 0,-1 1 0,0 0 0,1-1 0,-1 1 0,1-1 0,2 1 0,-2-2 0,0 0 0,0 1 0,-1-1 0,1-1 0,0 1 0,0 0 0,0-1 0,-1 0 0,1 1 0,0-1 0,0 0 0,-1 0 0,1-1 0,-1 1 0,1 0 0,-1-1 0,0 0 0,1 1 0,2-5 0,22-18 76,-1-1-1,-1-1 1,22-33-1,61-95-507,-53 73-803,-36 54-5591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3:22.7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1705 370 24575,'-1'-2'0,"1"-1"0,-1 0 0,1 1 0,-1-1 0,0 1 0,0-1 0,0 1 0,0 0 0,-1 0 0,1-1 0,-1 1 0,-2-3 0,-23-24 0,12 16 0,-1 1 0,0 1 0,0 0 0,-34-16 0,-77-24 0,-101-9 0,180 49 0,-84-12 0,88 18 0,1-3 0,-74-23 0,109 29 0,-95-31 0,91 30 0,-1 1 0,1 0 0,-1 1 0,0 0 0,1 1 0,-20 3 0,14-1 0,0 2 0,1 1 0,0 0 0,0 1 0,0 0 0,1 2 0,0 0 0,0 1 0,-23 17 0,19-10 0,0 1 0,2 1 0,0 1 0,1 0 0,-29 43 0,21-20 0,1 0 0,-25 64 0,-19 88 0,19 0 0,34-128 0,4-12 0,3 1 0,-3 66 0,9 110 0,3-176 0,-1-40 0,0 4 0,1 0 0,4 30 0,-4-44 0,1 1 0,-1-1 0,1 0 0,0 0 0,0 1 0,0-1 0,1-1 0,0 1 0,0 0 0,0-1 0,1 1 0,-1-1 0,7 6 0,0-3 0,0 0 0,0-1 0,0 0 0,1 0 0,0-1 0,0-1 0,0 1 0,1-2 0,-1 0 0,1 0 0,16 1 0,16-1 0,79-4 0,-65 0 0,248-15 0,-245 8 0,-1-2 0,-1-2 0,61-22 0,-44 9 0,76-28 0,-128 43 0,0-1 0,-1-1 0,-1-1 0,24-19 0,111-102 0,-26 21 0,15-19 0,-119 105 0,-2-2 0,-1-1 0,23-40 0,-35 50 35,-2-1 0,-1 0-1,0 0 1,-2-1 0,-1-1 0,0 1-1,-2-1 1,3-29 0,-3-22-323,-6-91-1,-2 63-812,4 65-5725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3:53.8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24575,'1'0'0,"0"1"0,-1-1 0,1 0 0,0 0 0,0 1 0,-1-1 0,1 0 0,0 1 0,-1-1 0,1 1 0,0-1 0,-1 1 0,1-1 0,-1 1 0,1-1 0,-1 1 0,1 0 0,-1-1 0,1 1 0,-1 0 0,0-1 0,1 1 0,-1 0 0,0 0 0,0-1 0,0 1 0,1 1 0,3 25 0,-3-22 0,3 21 0,2 0 0,10 29 0,-7-29 0,-2 0 0,5 37 0,15 84 0,-16-94 0,8 80 0,-18-94 0,0-8 0,6 36 0,-6-60 0,0 1 0,1-1 0,0 0 0,1 1 0,-1-1 0,2 0 0,-1 0 0,1 0 0,8 12 0,-10-17 0,0 0 0,0-1 0,0 1 0,0 0 0,1-1 0,-1 1 0,0-1 0,1 0 0,-1 1 0,0-1 0,1 0 0,0-1 0,-1 1 0,1 0 0,0-1 0,-1 0 0,1 1 0,0-1 0,-1 0 0,1 0 0,0 0 0,-1-1 0,1 1 0,0-1 0,-1 0 0,1 1 0,4-3 0,7-3 0,-1-1 0,0 0 0,23-17 0,-25 17 0,330-246 0,-257 171 0,2-2 0,12 1-1365,-71 64-5461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4.3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24575,'5'0'0,"13"0"0,8 0 0,12 0 0,9 0 0,7 0 0,6 0 0,-2 0 0,0 0 0,1 0 0,1 0 0,1 0 0,-4 0 0,-2 0 0,-9 0-8191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07.8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763 209 24575,'0'-6'0,"-1"0"0,0 0 0,-1 0 0,1 1 0,-1-1 0,0 0 0,-1 1 0,1-1 0,-1 1 0,0 0 0,-1 0 0,1 0 0,-1 0 0,0 1 0,-5-6 0,2 4 0,0-1 0,0 1 0,-1 0 0,0 0 0,0 1 0,-1 0 0,1 1 0,-17-7 0,4 6 0,0 0 0,-36-2 0,1-1 0,-2-2 0,-73-12 0,109 20 0,0 0 0,-1 2 0,-37 4 0,55-4 0,-1 1 0,1 0 0,0 1 0,0-1 0,0 1 0,0 0 0,0 0 0,1 1 0,-1 0 0,1-1 0,-1 1 0,1 1 0,0-1 0,-5 6 0,5-4 0,0 0 0,0 0 0,1 1 0,0 0 0,0 0 0,0 0 0,0 0 0,1 0 0,0 1 0,1-1 0,-2 7 0,-16 103 0,-9 225 0,27-291 0,-1-25 0,2 0 0,1 0 0,0 0 0,2 0 0,8 32 0,-9-51 0,1 1 0,0-1 0,0 0 0,0 0 0,1 0 0,0-1 0,0 1 0,10 9 0,2-1 0,26 19 0,-24-19 0,14 7 0,56 30 0,-71-42 0,-4-2 0,0-2 0,1 0 0,0 0 0,0-1 0,0-1 0,0 0 0,17 0 0,104-1 0,-92-3 0,-16 1 0,0-1 0,0-1 0,0-2 0,0 0 0,-1-2 0,1-1 0,-1-1 0,31-14 0,-35 10 0,-1-1 0,0 0 0,0-2 0,-1 0 0,-1-2 0,-1 0 0,25-29 0,-14 9 0,-1-2 0,-2 0 0,22-46 0,-48 85 0,5-9 0,0-1 0,-1 1 0,0-1 0,3-14 0,-6 22 0,-1 0 0,1 0 0,-1 0 0,0 1 0,1-1 0,-1 0 0,0 0 0,0 0 0,0 0 0,-1 1 0,1-1 0,0 0 0,-1 0 0,1 0 0,-1 1 0,0-1 0,0 0 0,1 0 0,-1 1 0,0-1 0,0 1 0,0-1 0,-1 1 0,1-1 0,0 1 0,-1 0 0,1 0 0,-1-1 0,1 1 0,-1 0 0,1 0 0,-4-1 0,-3 0 0,1 0 0,-1 0 0,0 1 0,1 0 0,-1 0 0,0 1 0,0 0 0,0 0 0,-11 3 0,-8 1 0,-36 11 0,-52 27 0,82-28 0,-1-1 0,-64 14 0,36-19-682,-104 0-1,91-7-6143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09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82 24575,'9'-13'0,"12"-5"0,11 1 0,9 4 0,7 3 0,3 4 0,3 3 0,1 1 0,-5 2 0,-10 1-8191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0.2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0 183 24575,'0'-5'0,"4"0"0,11-1 0,12 2 0,9-8 0,8-2 0,6-8 0,-2 1 0,0 3 0,-7-4 0,-3 2 0,1 4 0,4 5 0,-7 5-8191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1.7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0 586 24575,'14'0'0,"-1"-1"0,1-1 0,-1 0 0,0-1 0,16-5 0,63-29 0,-17 6 0,-33 18 0,-1 2 0,1 2 0,1 1 0,62-2 0,178 9 0,-178 3 0,-19 0 0,165-2 0,-204-5 0,0-1 0,0-3 0,78-25 0,56-11 0,284-55 0,-375 77 0,-56 15 0,-1-1 0,54-22 0,-58 17 0,251-103 0,-176 80-1365,-59 21-5461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5.0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24575,'7'6'0,"1"0"0,0 0 0,0-1 0,1 0 0,-1-1 0,1 1 0,11 2 0,8 5 0,222 116 0,11-6 0,-173-85 0,112 65 0,-110-49 0,105 44 0,-107-58 0,170 70 0,-185-76 0,122 76 0,-151-82 0,-28-18-195,1-1 0,0-1 0,0 0 0,0-2 0,1 1 0,28 3 0,-6-3-6631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5.9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0 24575,'0'5'0,"0"9"0,0 13 0,0 10 0,0 7 0,0 2 0,-5 9 0,-1 10 0,1 2 0,-9-1 0,-1-3 0,2-3 0,-11-3 0,0-2 0,3-2 0,5-1 0,6 0 0,4-9-8191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7.7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594 1 24575,'8'0'0,"0"0"0,0 0 0,0 1 0,0 0 0,-1 0 0,14 4 0,-19-4 0,0 0 0,0 0 0,0 0 0,-1 0 0,1 1 0,0-1 0,-1 0 0,1 1 0,-1-1 0,1 1 0,-1 0 0,0-1 0,0 1 0,0 0 0,0 0 0,0 0 0,0 0 0,0-1 0,-1 1 0,1 0 0,0 1 0,-1-1 0,0 0 0,0 0 0,1 0 0,-1 0 0,0 0 0,-1 0 0,0 4 0,1 1 0,-1-1 0,-1 1 0,1-1 0,-1 1 0,0-1 0,-1 0 0,1 1 0,-1-1 0,0-1 0,-1 1 0,-7 10 0,4-8 0,-1 0 0,0-1 0,0 0 0,0 0 0,-1-1 0,-17 10 0,6-6 0,0-1 0,0-1 0,-1-1 0,0-1 0,-1 0 0,-36 3 0,-42-6 0,76-4 0,0 2 0,0 0 0,0 1 0,-33 8 0,33-4 0,-38 12 0,57-16 0,0 0 0,0 0 0,0 1 0,1 0 0,-1 0 0,1 0 0,-1 0 0,-6 7 0,9-8 0,1-1 0,0 0 0,0 1 0,0-1 0,0 1 0,1 0 0,-1-1 0,0 1 0,0-1 0,1 1 0,-1 0 0,1 0 0,0-1 0,-1 1 0,1 0 0,0 0 0,0-1 0,0 1 0,1 2 0,0-1 0,-1 0 0,1 0 0,1 0 0,-1 0 0,0 0 0,1 0 0,-1 0 0,1-1 0,0 1 0,3 2 0,2 3 0,0-1 0,1 0 0,0-1 0,1 0 0,15 9 0,87 35 0,-79-38 0,-1 2 0,55 33 0,-59-29 0,11 7 0,66 57 0,-96-76-273,-1 1 0,1-1 0,1 0 0,17 9 0,4-3-6553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18.6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24575,'4'0'0,"11"0"0,12 0 0,9 5 0,9 0 0,4 1 0,4-2 0,1-1 0,5-1 0,2 8 0,-1 3 0,-3-1 0,0-3 0,-11 6 0,-13 0-8191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12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715 1 24575,'-66'-1'0,"1"3"0,-103 17 0,148-15 0,0 1 0,0 1 0,0 0 0,1 1 0,0 1 0,0 1 0,1 1 0,1 1 0,-1 0 0,1 1 0,1 1 0,-21 21 0,18-13 0,1 0 0,1 1 0,-27 46 0,35-51 0,1 0 0,1 1 0,1 0 0,0 0 0,1 0 0,-4 32 0,4 1 0,3-1 0,7 89 0,-3-126 0,0 0 0,1 0 0,1 0 0,0-1 0,1 1 0,0-1 0,1 0 0,0 0 0,1-1 0,15 21 0,9 4 0,59 57 0,-49-54 0,-8-6 0,27 27 0,72 56 0,-106-97 0,2-2 0,1 0 0,0-2 0,0-1 0,2-2 0,0 0 0,0-2 0,51 9 0,-31-12 0,0-2 0,1-2 0,0-2 0,79-10 0,-120 8 0,0 0 0,0-1 0,-1-1 0,1 0 0,0 0 0,-1-1 0,0-1 0,15-8 0,-20 9 0,1 0 0,-1 0 0,0-1 0,0 0 0,-1 0 0,1 0 0,-1 0 0,0-1 0,-1 1 0,1-1 0,-1 0 0,0 0 0,0-1 0,3-12 0,-3 5 0,0 0 0,-1 1 0,0-1 0,-1-1 0,0 1 0,-1 0 0,-1 0 0,0 0 0,-1 0 0,-1 0 0,0 0 0,-1 1 0,0-1 0,-1 1 0,-1 0 0,0 0 0,0 1 0,-2 0 0,1 0 0,-2 0 0,1 1 0,-1 0 0,-17-15 0,7 10 0,0 1 0,0 1 0,-1 1 0,-1 0 0,0 2 0,-1 0 0,0 2 0,0 0 0,-1 1 0,0 1 0,-1 2 0,1 0 0,-45-2 0,55 7 0,0 0 0,0 2 0,0-1 0,0 2 0,0 0 0,0 0 0,1 1 0,-1 1 0,1 0 0,0 0 0,1 1 0,-1 1 0,1 0 0,1 1 0,-1 0 0,1 0 0,0 1 0,1 1 0,-16 20 0,13-13 103,-19 21 98,29-36-321,0 0 1,-1 0 0,1 0 0,0 0 0,-1-1 0,1 1-1,-1-1 1,1 1 0,-1-1 0,0 0 0,0 0-1,1 0 1,-6 0 0,-11-3-6707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13.9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 0 24575,'-5'0'0,"1"1"0,0-1 0,-1 1 0,1 0 0,0 1 0,0-1 0,0 0 0,0 1 0,0 0 0,0 0 0,0 0 0,0 1 0,-4 3 0,-3 4 0,-1 1 0,-12 16 0,18-20 0,-18 20 0,1 2 0,1 1 0,2 1 0,-17 33 0,27-45 0,2 1 0,0 0 0,2 0 0,0 0 0,1 1 0,1 0 0,1 0 0,-1 30 0,4-45 0,0 0 0,0 1 0,1-1 0,-1 0 0,2 0 0,-1 0 0,1 0 0,0 0 0,4 9 0,-5-12 0,1-1 0,0 1 0,0 0 0,1-1 0,-1 1 0,0-1 0,1 0 0,-1 1 0,1-1 0,0 0 0,0-1 0,0 1 0,0-1 0,0 1 0,0-1 0,0 0 0,1 0 0,5 1 0,2 0 0,1 0 0,0-1 0,0 0 0,-1-1 0,1 0 0,0-1 0,0-1 0,-1 0 0,19-5 0,-23 5 0,0-1 0,0 0 0,0 0 0,0-1 0,0 1 0,-1-2 0,1 1 0,-1-1 0,0 0 0,-1 0 0,1 0 0,-1-1 0,0 0 0,0 0 0,6-12 0,0-3 0,-1-1 0,0 0 0,-2-1 0,-1 0 0,8-47 0,-13 57 0,0 1 0,-1-1 0,-1 0 0,0 0 0,-1 0 0,0 1 0,-1-1 0,0 0 0,-1 1 0,-1-1 0,0 1 0,-11-22 0,12 29 34,0 1 0,-1 0 0,1-1 0,-1 1 0,0 1-1,0-1 1,-1 1 0,1-1 0,-6-2 0,-46-22-1342,51 25 912,-25-9-6430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6.0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1 24575,'0'5'0,"6"13"0,1 30 0,5 40 0,1 47 0,-2 34 0,-4 31 0,-1 14-1006,-4-8 1006,-6-22 0,-2-32 0,-1-32 0,1-24 0,-9-30 0,-13-30 0,-2-44 0,4-20-7185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16.2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24575,'5'0'0,"9"0"0,13 0 0,9 0 0,4 0 0,-5 9 0,0 3 0,4-1 0,-6 7 0,2 1 0,-7 5 0,2-1 0,5-4 0,-4 3 0,1-2 0,-4 5 0,-7-3-8191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35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1027 162 24575,'0'-6'0,"-1"1"0,0-1 0,0 1 0,-1-1 0,0 1 0,0-1 0,0 1 0,0 0 0,-1 0 0,0 0 0,0 0 0,0 1 0,-4-5 0,1 2 0,0 0 0,0 1 0,0 0 0,-1 1 0,0-1 0,0 1 0,-14-7 0,6 6 0,0 0 0,0 2 0,-1 0 0,0 0 0,0 2 0,-23-2 0,-99 6 0,123 0 0,-1 0 0,1 1 0,0 1 0,1 0 0,-1 1 0,1 1 0,0 0 0,0 1 0,0 0 0,1 1 0,0 1 0,1 0 0,-19 18 0,-9 13 0,3 1 0,-48 67 0,40-49 0,6-8 0,2 2 0,-34 62 0,57-87 0,1 0 0,1 1 0,1 0 0,2 1 0,1 0 0,-6 43 0,9-21 0,2 0 0,4 61 0,0-103 0,1-1 0,0 0 0,0 1 0,1-1 0,0 0 0,0-1 0,1 1 0,0 0 0,0-1 0,1 0 0,1 0 0,-1-1 0,1 1 0,0-1 0,1 0 0,0-1 0,0 0 0,10 7 0,14 8 0,1-1 0,0-2 0,48 18 0,-7-2 0,-42-16 0,36 26 0,-44-27 0,1-1 0,1-1 0,31 14 0,-29-17 0,2-1 0,0-1 0,0-1 0,1-2 0,57 7 0,-81-14 0,-1 0 0,1-1 0,0 1 0,-1-1 0,1 0 0,-1-1 0,1 0 0,-1 0 0,0 0 0,1 0 0,-1-1 0,0 0 0,-1 0 0,1 0 0,0 0 0,-1-1 0,0 0 0,0 0 0,0 0 0,0 0 0,-1-1 0,1 0 0,-1 1 0,4-11 0,4-8 0,-1-1 0,-1 0 0,-1 0 0,5-29 0,-12 50 0,47-215 0,-37 163 0,-2-1 0,-2 0 0,-2-88 0,-5 136 0,1 0 0,-1 0 0,-1 0 0,-2-15 0,3 22 0,-1-1 0,1 1 0,0-1 0,-1 1 0,1 0 0,-1-1 0,0 1 0,1 0 0,-1 0 0,0-1 0,0 1 0,0 0 0,0 0 0,0 0 0,0 0 0,0 0 0,0 0 0,0 0 0,0 1 0,0-1 0,-1 0 0,1 0 0,0 1 0,-1-1 0,1 1 0,0 0 0,-1-1 0,-1 1 0,-2 0 0,0 0 0,1 1 0,-1 0 0,1 0 0,0 0 0,-1 0 0,1 1 0,0-1 0,0 1 0,0 0 0,0 1 0,0-1 0,-5 4 0,-7 7 0,-22 22 0,37-35 0,-46 52 0,1 2 0,-62 98 0,64-87 0,42-63 2,-8 13 111,-1-1 0,-21 22 0,30-34-184,0 0 0,0 0 0,0 0 0,0 0 0,-1 0 0,1 0-1,-1-1 1,1 1 0,-1-1 0,1 1 0,-1-1 0,0 0 0,0 0 0,0-1 0,0 1 0,0 0 0,1-1-1,-1 0 1,0 0 0,0 0 0,0 0 0,0 0 0,-6-1 0,-10-11-6755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37.1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2524 24575,'1'-1'0,"-1"-1"0,1 1 0,-1 0 0,1-1 0,-1 1 0,1 0 0,0 0 0,0-1 0,-1 1 0,1 0 0,0 0 0,0 0 0,0 0 0,0 0 0,0 0 0,2-1 0,4-4 0,51-51 0,45-44 0,166-127 0,229-78-495,-158 105 224,-57 32 271,-92 52 403,-12 6-40,247-137-781,45-25-65,88-8 483,-107 55 0,-435 217 14,21-10-260,0-1 0,-1-3 0,-1 0 0,37-33 1,-44 27-5830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38.6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24575,'0'9'0,"0"21"0,0 18 0,0 19 0,0 12 0,0 1 0,0-4 0,0-6 0,0-2 0,0 1 0,0-2 0,0-4 0,0-3 0,0-4 0,0-1 0,0-3 0,0-4 0,0-11-8191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5.0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24575,'1'2'0,"0"-1"0,0 1 0,0-1 0,0 1 0,0-1 0,0 1 0,0-1 0,0 1 0,1-1 0,-1 0 0,0 0 0,1 0 0,-1 0 0,1 0 0,-1 0 0,1 0 0,0 0 0,-1-1 0,4 2 0,-3-1 0,12 4 0,1 0 0,0 0 0,0-1 0,0-1 0,28 2 0,80-3 0,-81-3 0,58-1 0,117 3 0,-209 0 0,0 0 0,0 0 0,0 1 0,0 0 0,0 0 0,0 1 0,-1 0 0,1 0 0,10 7 0,-16-9 0,0 1 0,1 0 0,-1 0 0,0 0 0,0 0 0,-1 0 0,1 1 0,0-1 0,-1 0 0,1 1 0,-1-1 0,0 1 0,0 0 0,0-1 0,0 1 0,0 0 0,-1 0 0,1-1 0,-1 1 0,0 0 0,0 0 0,0 0 0,0 0 0,0-1 0,0 1 0,-1 0 0,0 0 0,1 0 0,-1-1 0,-2 5 0,-6 13-273,0-1 0,-2 0 0,0-1 0,-15 18 0,-16 20-6553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5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24575,'4'0'0,"11"0"0,11 0 0,10 0 0,9 0 0,13 0 0,16 0 0,7 0 0,5 0 0,-5 0 0,-2 0 0,-5 0 0,-7 0 0,-6 0 0,-17 0 0,-26 0 0,-24 8 0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6.4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1 131 24575,'0'-4'0,"4"-2"0,11 0 0,7 1 0,13-7 0,6-2 0,4 2 0,12 3 0,10 2 0,2 3 0,-1 2 0,-3-7 0,-5-3 0,-2 2 0,-3 1 0,-7 3 0,-11 3-8191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7.0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573 0 24575,'0'5'0,"-4"1"0,-11 9 0,-12 14 0,-5 13 0,-6 6 0,-6 5 0,-9 3 0,-4-1 0,-1 1 0,0-1 0,5-5 0,-1 1 0,9 2 0,11-8-8191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7.8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24575,'22'0'0,"0"1"0,37 6 0,-48-4 0,-1-1 0,1 2 0,-1-1 0,0 2 0,0-1 0,-1 1 0,15 10 0,21 22 0,-1 1 0,65 76 0,-77-75 0,50 79 0,-49-66 0,-18-32 0,0 0 0,0-1 0,2-1 0,0 0 0,30 22 0,-44-37-68,1 0 0,-1 0-1,0-1 1,1 0 0,-1 0 0,1 0-1,0 0 1,0 0 0,-1-1 0,1 1-1,0-1 1,1 0 0,-1-1 0,0 1-1,0-1 1,0 1 0,0-1-1,0 0 1,5-1 0,22-12-6758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8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 0 24575,'1'223'0,"-17"620"0,5-628 0,10-208 0,0 0 0,0-1 0,0 1 0,-1 0 0,-4 10 0,5-16 0,1-1 0,0 1 0,-1 0 0,1 0 0,-1-1 0,1 1 0,-1 0 0,1 0 0,-1-1 0,1 1 0,-1-1 0,0 1 0,0 0 0,1-1 0,-1 1 0,0-1 0,0 0 0,1 1 0,-1-1 0,-1 1 0,1-1 0,0-1 0,-1 1 0,1 0 0,0 0 0,0-1 0,0 1 0,0-1 0,0 1 0,0-1 0,0 1 0,1-1 0,-1 0 0,0 0 0,0 1 0,0-1 0,1 0 0,-1 0 0,0 0 0,1 0 0,-1 0 0,0-1 0,-3-5-138,1 0 0,0 0 0,0 0 0,0-1 0,1 1 0,1-1 0,-3-14-1,4 20-121,-7-49-6566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7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 0 24575,'0'1115'0,"0"-1087"86,-2 0-1,-1 1 0,-13 50 1,1-28-940,-22 50 1,15-46-5973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7.4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 24575,'58'0'0,"36"-1"0,-1 4 0,105 16 0,-182-16 0,-1 1 0,1 1 0,-1 0 0,0 1 0,0 1 0,-1 0 0,0 1 0,22 15 0,-8 0 0,0 1 0,41 48 0,-51-53 0,-10-11 0,0 0 0,0 1 0,-1-1 0,0 2 0,0-1 0,-1 1 0,-1 0 0,1 0 0,-2 1 0,5 12 0,-5-6 0,-1 0 0,0 1 0,-1-1 0,-1 1 0,-1-1 0,0 1 0,-1-1 0,-1 1 0,-1-1 0,0 0 0,-9 23 0,9-32 0,-1-1 0,0 0 0,0-1 0,-1 1 0,1-1 0,-2 0 0,1 0 0,-1 0 0,0-1 0,0 0 0,-13 9 0,-12 10 0,29-22 0,-1 0 0,1 1 0,0-1 0,0 0 0,0 1 0,1-1 0,-1 1 0,0-1 0,-1 6 0,2-7 0,1 0 0,0 0 0,0 0 0,-1 0 0,1 1 0,0-1 0,0 0 0,0 0 0,0 0 0,1 0 0,-1 0 0,0 0 0,0 0 0,1 0 0,-1 0 0,0 0 0,1 0 0,-1 0 0,1 0 0,-1 0 0,1 0 0,0 0 0,-1 0 0,1 0 0,0-1 0,0 1 0,-1 0 0,1-1 0,0 1 0,0 0 0,0-1 0,1 1 0,5 3 0,0-2 0,0 1 0,0-1 0,1 0 0,-1 0 0,11 0 0,3 2 0,22 6 0,-1 1 0,0 2 0,-1 2 0,0 1 0,-1 2 0,-1 3 0,-1 0 0,-1 3 0,-1 1 0,41 37 0,-61-49-273,0 0 0,1-1 0,0-1 0,28 13 0,-23-13-6553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49.5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 24575,'58'-1'0,"105"4"0,-140-1 0,1 1 0,0 1 0,-1 1 0,39 14 0,-43-10 0,0 1 0,-1 1 0,0 0 0,16 14 0,35 23 0,-56-41 0,0 1 0,0 0 0,-1 1 0,-1 0 0,1 1 0,-2 1 0,16 18 0,-22-24 0,0 0 0,-1 1 0,0-1 0,0 1 0,0 0 0,-1 0 0,0 0 0,0 0 0,0 0 0,-1 1 0,0-1 0,0 0 0,0 1 0,-1-1 0,0 1 0,-1-1 0,1 0 0,-1 1 0,0-1 0,-2 7 0,-1-4 0,0 0 0,0 0 0,-1 0 0,0-1 0,0 0 0,-1 0 0,0 0 0,-1 0 0,1-1 0,-1 0 0,-1-1 0,1 1 0,-1-2 0,0 1 0,-1-1 0,-12 6 0,-7 2 0,0-1 0,-1-1 0,0-2 0,-32 6 0,20-8-170,-1-1-1,1-2 0,-1-2 1,1-1-1,-1-3 0,1-1 1,-45-9-1,54 5-6655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2.0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24575,'30'37'0,"-11"-12"0,11 12 0,3 3 0,54 84 0,67 160-278,23 40-328,185 238 430,-129-256 176,-171-237-2,4-4-1,81 65 1,278 181-34,-90-95 837,-158-105-499,-1 13-302,-138-96 0,71 42 0,-69-46 0,48 38 0,-75-53 143,15 12-3,-27-20-236,1 0-1,-1 0 0,0 0 0,0 0 0,0 0 0,0 0 0,0 0 0,0 1 0,-1-1 0,1 0 0,0 1 0,-1-1 0,1 0 0,-1 1 0,1-1 0,0 3 0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2.6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132 0 24575,'-5'111'0,"-25"146"0,2-40 0,15 92 0,6-94 0,7-203 0,-1 0 0,0 0 0,-1-1 0,0 1 0,-1 0 0,-6 15 0,2-19 0,2-10 0,-2-19 0,3-17-252,-1-51-1,4 70-607,-1-77-5966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3.8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243 2 24575,'44'-1'0,"56"2"0,-86 0 0,0 1 0,0 1 0,-1-1 0,0 2 0,16 6 0,20 14 0,0 2 0,63 46 0,-95-60 0,-2-2 0,0 1 0,-1 0 0,-1 1 0,0 1 0,0 0 0,-1 1 0,19 29 0,-25-32 0,0 0 0,-1 0 0,0 0 0,0 0 0,-2 1 0,1 0 0,-2 0 0,1 0 0,-2 0 0,1 0 0,-2 1 0,-1 17 0,1-24 0,-1 0 0,0 0 0,0-1 0,-1 1 0,0-1 0,0 1 0,0-1 0,0 0 0,-1 0 0,0 0 0,0 0 0,-6 7 0,3-5 0,-1-1 0,0 0 0,0 0 0,0 0 0,0-1 0,-1 0 0,-10 4 0,-8 2 0,-1-1 0,0-1 0,-53 10 0,10-6 0,-1-3 0,0-3 0,0-3 0,0-3 0,0-3 0,-86-15 0,130 10 0,17 3 0,10 4 0,0 0 0,0 0 0,0 0 0,0 0 0,0 0 0,0 0 0,0 0 0,0 0 0,0 0 0,1 0 0,-1 0 0,0 0 0,0 0 0,0 0 0,0 0 0,0 0 0,0 0 0,0 0 0,0 0 0,0 0 0,0 0 0,0 0 0,0 0 0,0 0 0,1 0 0,-1 0 0,0 0 0,0 0 0,0 0 0,0 0 0,0-1 0,0 1 0,0 0 0,0 0 0,0 0 0,0 0 0,0 0 0,0 0 0,0 0 0,0 0 0,0 0 0,0 0 0,0 0 0,0 0 0,0 0 0,0-1 0,0 1 0,0 0 0,0 0 0,0 0 0,0 0 0,0 0 0,9 0 0,0 1 0,-1 1 0,1-1 0,0 1 0,-1 0 0,0 1 0,16 7 0,57 33 0,-75-40 0,130 72 0,61 37 0,-131-72 0,221 150 0,-184-111 0,-84-57 0,-19-22 0,0 0 0,0 0 0,-1 0 0,1 0 0,0 0 0,0 0 0,0 0 0,-1 0 0,1 0 0,0 0 0,0 0 0,0 0 0,-1 0 0,1 0 0,0 0 0,0 0 0,0 0 0,0 0 0,-1 0 0,1 0 0,0 0 0,0 0 0,0 0 0,-1 1 0,1-1 0,0 0 0,0 0 0,0 0 0,0 0 0,0 0 0,-1 0 0,1 1 0,0-1 0,0 0 0,0 0 0,0 0 0,0 0 0,0 1 0,0-1 0,0 0 0,0 0 0,0 0 0,0 0 0,-1 1 0,1-1 0,0 0 0,0 0 0,0 0 0,0 1 0,0-1 0,1 0 0,-1 0 0,0 0 0,0 1 0,0-1 0,0 0 0,0 0 0,0 0 0,0 0 0,0 1 0,0-1 0,0 0 0,0 0 0,1 0 0,-1 0 0,0 0 0,0 1 0,0-1 0,1 0 0,-17-8 0,4-4-341,1-1 0,0 1-1,-10-16 1,-5-10-6485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4.5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 1 24575,'-1'10'0,"-1"1"0,0-1 0,0 0 0,-1 0 0,-1 0 0,-8 18 0,-3 11 0,4 0 0,1 0 0,3 1 0,-6 78 0,16 122 0,-3-227 0,1 0 0,1 0 0,0 0 0,1 0 0,0 0 0,1-1 0,0 0 0,1 0 0,1 0 0,7 12 0,-1-4 0,4 7 0,30 39 0,-40-59 0,0 0 0,0-1 0,1 0 0,-1 0 0,1 0 0,1-1 0,-1 0 0,1-1 0,0 1 0,11 3 0,36 12 0,114 33 0,-150-49 0,0 0 0,1-2 0,-1 0 0,1-1 0,0-1 0,38-5 0,-47 2 0,0 0 0,0 0 0,0-1 0,-1-1 0,0 0 0,0 0 0,0-1 0,0 0 0,-1-1 0,0 0 0,-1 0 0,1-1 0,8-11 0,-7 8 0,0-1 0,-2 0 0,1-1 0,-1 0 0,-1-1 0,-1 1 0,0-1 0,0-1 0,4-20 0,-8 27 18,-1 0 0,0 0 0,0-1 0,-1 1 0,0 0 0,0 0 0,-1 0 0,0 0 0,-1 0 0,0 0 0,0 0 0,0 0 0,-1 0 0,0 1 0,-1-1 0,0 1 0,0 0 0,-8-10 0,-1 2-262,0 0 0,-2 1 0,1 1 0,-1 1 1,-1 0-1,-26-15 0,-5-1-6582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5.5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350 3 24575,'46'-1'0,"-13"-1"0,52 6 0,-76-3 0,-1 0 0,0 1 0,1 0 0,-1 1 0,0-1 0,0 1 0,0 1 0,-1 0 0,1 0 0,-1 0 0,8 7 0,-10-7 0,-1-1 0,0 2 0,0-1 0,-1 0 0,1 1 0,-1 0 0,0 0 0,0 0 0,-1 0 0,1 0 0,-1 0 0,0 1 0,-1-1 0,1 1 0,-1-1 0,0 1 0,0 0 0,-1-1 0,0 1 0,0 0 0,-1 7 0,0-5 0,-1 0 0,0 1 0,0-1 0,-1-1 0,0 1 0,-1 0 0,1-1 0,-1 1 0,-1-1 0,1 0 0,-1-1 0,0 1 0,-1-1 0,-6 6 0,-27 19 0,0-1 0,-72 40 0,26-19 0,74-43 0,-149 89 0,151-92 57,0-1 0,-1 0 0,1 0 0,-1-1 0,-10 2 0,16-4-179,-1 0 0,1-1 0,-1 1 0,1-1 0,-1 0 0,1-1 0,0 1 0,-1-1 0,1 0 1,-1 0-1,1 0 0,0 0 0,-7-4 0,-11-10-6704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6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601 289 24575,'-1'-5'0,"0"0"0,0 0 0,0-1 0,-1 1 0,1 0 0,-1 0 0,-5-8 0,1-1 0,-2-1 0,0 1 0,0 0 0,-2 0 0,1 1 0,-2 0 0,0 1 0,-14-14 0,1 6 0,0 0 0,-50-30 0,70 48 0,1 0 0,-1 0 0,0 0 0,0 1 0,0 0 0,0 0 0,0 0 0,0 0 0,0 0 0,0 1 0,0 0 0,0 0 0,0 0 0,0 0 0,0 1 0,0-1 0,0 1 0,0 0 0,0 0 0,0 1 0,0-1 0,1 1 0,-1 0 0,0 0 0,1 0 0,0 0 0,-1 1 0,1-1 0,-3 4 0,-9 9 0,1 0 0,1 0 0,0 2 0,-15 26 0,20-31 0,-8 11 0,2 1 0,1 0 0,1 0 0,1 1 0,1 1 0,1 0 0,1 0 0,2 1 0,0 0 0,-2 45 0,4-35 0,-15 66 0,12-70 0,1-1 0,-3 57 0,9-72 0,1 0 0,1-1 0,1 1 0,0-1 0,1 1 0,1-1 0,0 0 0,2-1 0,-1 0 0,2 1 0,0-2 0,1 1 0,0-2 0,1 1 0,23 23 0,-8-10 0,1-2 0,46 34 0,-61-51 0,1-1 0,0 0 0,1-1 0,0 0 0,0-1 0,0-1 0,0 0 0,1 0 0,23 2 0,-28-6 0,0 0 0,0 0 0,0-1 0,0 0 0,-1-1 0,1 0 0,-1 0 0,1-1 0,-1 0 0,0 0 0,0-1 0,0 0 0,0-1 0,10-7 0,2-4 0,0 0 0,-1-2 0,26-30 0,-11 4-1365,-13 7-5461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7.4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24575,'0'463'0,"-1"-454"0,1 1 0,1-1 0,0 1 0,0-1 0,1 0 0,0 1 0,0-1 0,1 0 0,0 0 0,1 0 0,0-1 0,0 1 0,1-1 0,0 0 0,10 12 0,31 39 0,-32-39 0,30 32 0,-38-46 0,1 1 0,0-1 0,1-1 0,0 0 0,-1 0 0,1 0 0,1-1 0,10 4 0,-8-5 0,-1 0 0,1-1 0,-1 0 0,1-1 0,0-1 0,0 1 0,-1-2 0,1 1 0,0-2 0,-1 1 0,1-1 0,18-7 0,-5 1 0,-1-2 0,0 0 0,-1-2 0,30-20 0,-42 26 86,-1-1-1,0 0 0,13-13 1,-19 16-208,0 1 0,0 0 0,-1-1 0,0 1 0,1-1 0,-1 0 0,-1 0 0,1 0 0,-1 0 1,1 0-1,-1 0 0,0 0 0,0-5 0,-2-16-6704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8.3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257 1 24575,'72'-1'0,"129"7"0,-194-6 0,-1 1 0,1 0 0,-1 1 0,1 0 0,-1 0 0,1 0 0,-1 0 0,0 1 0,0 0 0,0 1 0,7 5 0,-9-6 0,-1 1 0,1 0 0,-1 0 0,1 0 0,-1 0 0,0 1 0,-1 0 0,1-1 0,-1 1 0,0 0 0,0 0 0,-1 0 0,1 0 0,-1 0 0,0 7 0,2 11 0,-1 0 0,-1 1 0,-3 38 0,1-50 0,-1 0 0,0-1 0,0 1 0,-1 0 0,-1-1 0,0 0 0,0 0 0,-13 21 0,11-24 0,-1 0 0,0-1 0,0 1 0,-1-1 0,0-1 0,0 0 0,-16 9 0,-2 0 0,-38 15 0,21-15 0,1-2 0,-51 9 0,27-7 0,17-4-682,-65 6-1,68-14-6143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4:59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1 24575,'3'0'0,"1"1"0,-1-1 0,1 1 0,-1 0 0,1 0 0,-1 0 0,0 1 0,0-1 0,1 1 0,-1 0 0,0 0 0,0 0 0,-1 0 0,1 0 0,0 1 0,-1-1 0,1 1 0,-1-1 0,0 1 0,0 0 0,0 0 0,2 6 0,2 1 0,-1 0 0,-1 1 0,0 0 0,0 0 0,2 19 0,-1 1 0,-2-1 0,-1 1 0,-2 1 0,-6 51 0,-30 121 0,20-128 0,-8 98 0,23-127 0,-1 23 0,2-64 0,-1-1 0,0 1 0,-1 0 0,1-1 0,-1 1 0,0-1 0,0 0 0,-6 11 0,7-16-35,1 1 0,0 0 0,-1 0 0,1 0 0,-1 0 0,1-1 0,-1 1 0,0 0 0,1-1 0,-1 1 0,0 0 0,1-1 0,-1 1 0,0-1 0,0 1 0,1-1 0,-1 1 0,0-1 0,0 0 0,0 1 0,0-1 0,0 0 0,0 0 0,0 1 0,0-1 0,1 0 0,-1 0 0,0 0 0,0 0 0,0 0 0,0 0 0,0-1 0,0 1 0,0 0 0,0 0 0,0-1 0,0 1 0,0-1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8.2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0 24575,'0'1666'0,"0"-1642"0,1-8 0,-1 0 0,-1 0 0,0 0 0,-6 23 0,7-38 0,0 0 0,0 0 0,0-1 0,0 1 0,0 0 0,-1 0 0,1 0 0,0-1 0,-1 1 0,1 0 0,-1 0 0,1-1 0,0 1 0,-1 0 0,0-1 0,1 1 0,-1-1 0,1 1 0,-1 0 0,0-1 0,1 0 0,-1 1 0,0-1 0,0 1 0,1-1 0,-1 0 0,0 1 0,0-1 0,1 0 0,-2 0 0,0 0 0,1-1 0,0 1 0,0-1 0,-1 1 0,1-1 0,0 0 0,0 0 0,0 0 0,0 0 0,0 1 0,0-1 0,0-1 0,0 1 0,1 0 0,-1 0 0,0 0 0,-1-3 0,-4-10 0,0-1 0,2 0 0,-1 0 0,2 0 0,0-1 0,-2-26 0,4 34 0,-9-104-1365,3 1-5461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0.2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221 1 24575,'2'21'0,"0"1"0,1-1 0,1 1 0,1-1 0,9 21 0,4 20 0,7 31 0,-10-44 0,-3 0 0,8 58 0,-19-89 0,0-1 0,0 0 0,-2 1 0,0-1 0,-1 0 0,-1 1 0,-1-1 0,0 0 0,-1-1 0,-9 21 0,-8 12 0,1 1 0,4 1 0,1 1 0,-10 58 0,9 113 0,13-124 0,-16 45 0,6-60 0,14-83 0,-2 11 0,0 0 0,0 0 0,-1 0 0,-6 15 0,8-25 0,0 1 0,0-1 0,0 0 0,0 0 0,-1 0 0,1 0 0,0 0 0,-1 0 0,0 0 0,0 0 0,1 0 0,-1-1 0,0 1 0,0-1 0,0 1 0,-1-1 0,1 0 0,0 0 0,0 0 0,-1 0 0,1 0 0,-1-1 0,1 1 0,0-1 0,-1 1 0,1-1 0,-4 0 0,3-1-59,-1 1 0,1-1-1,0 0 1,0-1-1,0 1 1,0 0 0,0-1-1,1 0 1,-1 1 0,0-1-1,1 0 1,-1-1 0,1 1-1,-1 0 1,1-1-1,0 1 1,0-1 0,0 0-1,1 1 1,-1-1 0,1 0-1,-2-4 1,-17-37-6767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1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403 1 24575,'25'-1'0,"0"2"0,0 1 0,0 1 0,-1 1 0,35 9 0,-23 0 0,0 1 0,66 36 0,-80-37 0,0 1 0,-1 1 0,-1 1 0,0 1 0,24 26 0,-29-25 0,0 0 0,20 34 0,-29-42 0,-1 0 0,-1 0 0,0 1 0,0 0 0,-1 0 0,0 0 0,2 18 0,-2-2 0,-2 0 0,0 0 0,-1 0 0,-8 49 0,5-64 0,0 0 0,0-1 0,-1 1 0,0-1 0,-1 0 0,0 0 0,-1-1 0,0 1 0,0-1 0,-1 0 0,-1-1 0,0 0 0,-11 10 0,-2-2 0,-1-1 0,-1-1 0,-1-1 0,0-1 0,0-1 0,-1-2 0,-1 0 0,0-1 0,-45 8 0,-12-3 0,-151 7 0,129-20 0,-22 1 0,123-1-45,1-1-1,0 0 1,-1 1-1,1-1 1,0 1-1,0 0 1,-1 0-1,1 1 1,0-1-1,0 0 1,0 1-1,1 0 1,-1 0-1,0 0 1,1 0-1,-1 0 1,1 0-1,-1 1 1,1-1-1,0 1 1,0 0-1,0-1 1,1 1-1,-1 0 0,1 0 1,-1 0-1,1 0 1,0 0-1,-1 6 1,-5 28-6781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2.2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24575,'1'20'0,"2"0"0,0 0 0,1-1 0,7 23 0,7 35 0,-8 13 0,-4 2 0,-8 111 0,0-77 0,3-104 0,1 0 0,0 0 0,2-1 0,0 1 0,9 23 0,46 101 0,-58-141 0,2 0 0,-1 0 0,0-1 0,1 1 0,0-1 0,0 1 0,0-1 0,1 0 0,0 0 0,-1-1 0,1 1 0,0-1 0,1 0 0,-1 0 0,1 0 0,-1 0 0,1-1 0,0 0 0,0 0 0,0 0 0,0 0 0,0-1 0,0 0 0,1 0 0,-1 0 0,0-1 0,0 0 0,1 0 0,-1 0 0,0-1 0,1 0 0,-1 0 0,0 0 0,0 0 0,0-1 0,0 0 0,9-5 0,3-2 0,-1 0 0,-1-2 0,0 0 0,0 0 0,-1-2 0,19-20 0,67-91 0,-81 100 0,-10 14 0,-1-1 0,0 0 0,0-1 0,-1 1 0,-1-1 0,6-14 0,-12 25 13,0 1 1,1-1-1,-1 1 0,0-1 0,0 1 0,0-1 0,0 1 0,1-1 0,-1 0 1,0 1-1,0-1 0,0 1 0,0-1 0,0 1 0,0-1 0,0 1 0,0-1 1,-1 0-1,1 1 0,0-1 0,0 1 0,0-1 0,-1 1 0,1-1 0,-1 0 1,1 1-104,-1 0 0,0 0 0,1 0 0,-1 0 0,0 0 1,1 0-1,-1 0 0,0 0 0,1 0 0,-1 0 1,0 0-1,1 0 0,-1 1 0,0-1 0,1 0 0,-1 0 1,1 1-1,-2 0 0,-18 10-6736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4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1 138 24575,'61'1'0,"-24"0"0,0-1 0,0-1 0,0-2 0,66-15 0,-25-5 0,135-33 0,-129 35 0,-34 7 0,-48 13 31,1 1 0,0-1 0,0 0 0,0 1 0,0 0 0,0 0 0,0 0 0,0 0 1,-1 0-1,6 1 0,-7 0-83,0-1 0,0 1 0,0-1 1,0 1-1,-1 0 0,1 0 1,0-1-1,-1 1 0,1 0 0,-1 0 1,1 0-1,-1-1 0,1 1 1,-1 0-1,1 0 0,-1 0 0,0 0 1,1 0-1,-1 0 0,0 0 1,0 0-1,0 0 0,0 0 0,0 0 1,0 0-1,0 0 0,0 0 1,0 0-1,-1 0 0,1 0 0,0 0 1,-1 1-1,-7 29-6774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7.7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24575,'0'-1'0,"1"0"0,-1 0 0,0 0 0,0 0 0,0 0 0,0 0 0,1 0 0,-1 0 0,1 0 0,-1 0 0,0 0 0,1 1 0,0-1 0,-1 0 0,1 0 0,-1 0 0,1 0 0,0 1 0,0-1 0,-1 0 0,1 1 0,0-1 0,0 1 0,0-1 0,0 1 0,0-1 0,0 1 0,0-1 0,0 1 0,0 0 0,0 0 0,0-1 0,0 1 0,1 0 0,2 0 0,0 0 0,1 0 0,-1 0 0,0 0 0,0 1 0,0 0 0,7 2 0,8 5 0,-1 1 0,0 1 0,-1 1 0,0 1 0,-1 0 0,17 16 0,4 3 0,187 134 0,-166-127 0,1-3 0,66 28 0,-77-43 0,100 24 0,53-2 0,-136-30 0,25 3 0,140 4 0,95-23 0,-296 1 0,1-2 0,-1-1 0,42-13 0,-1-1 0,-36 12 0,-1-2 0,0-1 0,-1-2 0,50-27 0,-48 21 0,10-5 0,-2-2 0,72-58 0,-105 76 0,124-103 0,-71 63-1365,-42 34-5461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09.1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24575,'9'0'0,"30"0"0,70 0 0,97 0 0,111 0 0,123 0-3276,132 0 1489,99 0-1490,46 0 2473,-22 0-2473,-77 0 2799,-125 0 478,-147 0 4708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18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1 236 24575,'3'0'0,"0"-1"0,0 0 0,1 0 0,-1 0 0,0 0 0,0-1 0,0 1 0,4-4 0,8-3 0,94-33 0,185-43 0,-287 82 0,108-26 0,1 6 0,1 4 0,1 6 0,0 5 0,168 11 0,-223 4 0,85 22 0,-91-17 0,104 12 0,103-24 0,-150-3 0,-95 3 0,51-3 0,-63 1 0,1 0 0,-1 0 0,0 0 0,1-1 0,-1 0 0,11-5 0,-18 7-22,0 0-1,0 0 1,0 0 0,0 0-1,0 0 1,0 0 0,0 0-1,0 0 1,1 0-1,-1 0 1,0 0 0,0 0-1,0 0 1,0 0 0,0 0-1,0-1 1,0 1-1,0 0 1,0 0 0,1 0-1,-1 0 1,0 0-1,0 0 1,0 0 0,0 0-1,0 0 1,0 0 0,0-1-1,0 1 1,0 0-1,0 0 1,0 0 0,0 0-1,0 0 1,0 0-1,0 0 1,0 0 0,0-1-1,0 1 1,0 0 0,0 0-1,0 0 1,0 0-1,0 0 1,0 0 0,0 0-1,0 0 1,0-1 0,0 1-1,0 0 1,0 0-1,0 0 1,0 0 0,-1 0-1,1 0 1,0 0-1,0 0 1,0 0 0,0 0-1,0-1 1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19.3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24575,'632'0'0,"-617"0"0,0 1 0,0 0 0,-1 1 0,1 1 0,-1 0 0,0 1 0,19 7 0,-6 0 0,1-1 0,0-2 0,0-1 0,55 7 0,-64-13 0,1 2 0,-1 0 0,0 1 0,-1 1 0,26 9 0,-38-10 0,1-1 0,0 0 0,-1 1 0,0 1 0,0-1 0,0 1 0,0 0 0,-1 0 0,1 0 0,-1 1 0,-1 0 0,1 0 0,-1 0 0,0 1 0,-1-1 0,6 15 0,-3-3 0,-1 1 0,-1-1 0,0 1 0,-2 0 0,1 26 0,-9 94 0,1-97 0,-1-1 0,-3-1 0,-1 0 0,-2 0 0,-2-1 0,-27 54 0,20-46 0,14-28 0,-1-1 0,-1 0 0,-22 33 0,27-47 0,0 1 0,0-1 0,0 0 0,0 0 0,-1 0 0,1-1 0,-1 1 0,0-1 0,0 0 0,0-1 0,-1 1 0,1-1 0,-1 0 0,1 0 0,-1-1 0,1 1 0,-1-1 0,-6 0 0,6-1-273,1 0 0,-1 0 0,1-1 0,-11-2 0,-16-7-6553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0.2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348 0 24575,'-25'579'0,"-42"74"-603,26 4-1,40 22 1482,3-326-549,-2-299-329,-3 0 0,-11 64 0,13-112 0,-1 1 0,0-1 0,0 0 0,0 0 0,0 0 0,-6 10 0,7-15 0,0 0 0,0 1 0,0-1 0,0 0 0,0 0 0,0 0 0,0 0 0,0 0 0,0 0 0,0 0 0,0 0 0,-1 0 0,1-1 0,0 1 0,-1 0 0,1-1 0,-1 1 0,1-1 0,0 1 0,-1-1 0,1 0 0,-1 0 0,1 0 0,-1 0 0,1 0 0,-1 0 0,1 0 0,-1 0 0,1 0 0,-1-1 0,1 1 0,-1-1 0,1 1 0,0-1 0,-2 0 0,-3-3 43,0 1-1,1-1 0,0 0 0,0 0 1,0-1-1,0 0 0,-3-5 1,-30-40-1337,34 44 884,-41-62-6416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1.2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24575,'0'2'0,"1"-1"0,-1 1 0,1 0 0,-1 0 0,1 0 0,0 0 0,-1 0 0,1-1 0,0 1 0,0 0 0,1-1 0,-1 1 0,0-1 0,0 1 0,4 2 0,26 20 0,-21-17 0,12 10 0,-11-8 0,1 0 0,-1-1 0,1 0 0,1-1 0,-1 0 0,1-1 0,0 0 0,1-1 0,16 4 0,105 22 0,-78-16 0,97 13 0,-53-19 0,1-5 0,0-4 0,111-14 0,-151 2 0,95-30 0,-31 7 0,-88 25-341,0-1 0,0-3-1,36-18 1,-50 20-6485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8:59.3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24575,'6'0'0,"12"0"0,14 0 0,2 5 0,6 2 0,6-1 0,7 0 0,5-3 0,3 0 0,3-2 0,-5-1 0,-2 0 0,1 0 0,2 0 0,0 0 0,-9-1-8191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2.2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602 1 24575,'-1'19'0,"-1"-1"0,0 1 0,-1 0 0,-1-1 0,-1 0 0,-1 0 0,0 0 0,-1-1 0,-1 0 0,-11 18 0,-14 17 0,-70 82 0,27-36 0,-45 95 0,54-80 0,58-99 114,-1 0 0,-18 22 0,24-32-246,0 0 1,0 0 0,-1-1-1,1 1 1,-1-1 0,1-1 0,-1 1-1,0 0 1,0-1 0,0 0 0,0 0-1,-7 1 1,-13 0-6695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3.2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 24575,'6'-5'0,"1"0"0,-1 1 0,1 0 0,0 0 0,0 1 0,0 0 0,0 0 0,1 1 0,-1-1 0,1 2 0,-1-1 0,1 1 0,0 0 0,-1 1 0,1-1 0,0 2 0,0-1 0,0 1 0,-1 0 0,1 1 0,-1 0 0,10 3 0,-7 1 0,0 0 0,0 0 0,-1 2 0,1-1 0,-1 1 0,-1 0 0,10 13 0,49 69 0,-66-88 0,54 83 0,62 85 0,39 43 0,-154-211 0,0 1 0,-1-1 0,1 1 0,-1 0 0,0 0 0,0-1 0,0 1 0,1 5 0,-2-7 0,0-1 0,0 1 0,-1 0 0,1 0 0,0 0 0,0 0 0,0 0 0,-1 0 0,1 0 0,-1 0 0,1-1 0,0 1 0,-1 0 0,1 0 0,-1 0 0,0-1 0,1 1 0,-1 0 0,0-1 0,1 1 0,-1-1 0,0 1 0,0 0 0,1-1 0,-1 0 0,0 1 0,0-1 0,0 1 0,0-1 0,-1 0 0,-27 7-1365,-3-4-5461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6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1 980 24575,'0'-7'0,"1"1"0,0 0 0,0 0 0,1 0 0,0 0 0,0 1 0,0-1 0,0 0 0,1 1 0,0-1 0,1 1 0,-1 0 0,8-8 0,5-5 0,1 1 0,21-17 0,-28 26 0,181-133 0,-123 94 0,3-1 0,-3 2 0,72-63 0,-133 103 0,207-180 0,-85 95 0,-87 58 225,53-43-1815,-62 45-5236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28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138 1 24575,'0'22'0,"1"3"0,-1 0 0,-2 0 0,0 0 0,-9 34 0,-29 77 0,18-66 0,3 0 0,-13 92 0,25-74 0,4 0 0,10 114 0,-7-199 0,0 0 0,0 1 0,1-1 0,0 1 0,0-1 0,0 0 0,0 0 0,0 1 0,1-1 0,-1 0 0,1 0 0,0 0 0,0 0 0,0-1 0,0 1 0,3 3 0,-1-3 0,0-1 0,0 1 0,1-1 0,-1 1 0,0-1 0,1-1 0,-1 1 0,1-1 0,0 1 0,-1-1 0,7 0 0,142 14 0,228-6 0,-283-10 0,189 1-1365,-244 0-5461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30.5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24575,'22'14'0,"-2"-2"0,74 61 0,119 119 0,-172-150 0,25 25 0,60 79 0,-5 22 0,-51-68 0,-8-17 0,-25-35 0,-2 2 0,37 68 0,-51-78 0,1-1 0,3-1 0,1-1 0,44 49 0,-55-69 0,-1 2 0,17 27 0,14 21 0,-17-31 126,9 11-872,43 43 1,-51-63-6081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31.2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 24575,'-4'4'0,"-2"11"0,0 16 0,1 25 0,2 20 0,1 16 0,1 5 0,0 0 0,1-8 0,0-10 0,1-10 0,-1-7 0,0-6 0,0-3 0,0-2 0,0-14 0,-8-22 0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32.5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180 56 24575,'11'-1'0,"1"-1"0,-1 0 0,0 0 0,0-1 0,13-5 0,23-6 0,21 3 0,0 3 0,0 3 0,137 8 0,-185-2 0,-1 1 0,1 1 0,-1 0 0,0 2 0,23 8 0,-34-10 0,0 0 0,-1 1 0,1 0 0,-1 0 0,0 1 0,0 0 0,0 0 0,-1 0 0,0 1 0,0 0 0,0 1 0,-1-1 0,0 1 0,8 13 0,-11-16 0,0 1 0,0 0 0,-1-1 0,0 1 0,0 0 0,0 0 0,0-1 0,-1 1 0,1 0 0,-1 0 0,-1 0 0,1 0 0,-1 0 0,0 0 0,0-1 0,0 1 0,0 0 0,-1-1 0,0 1 0,0-1 0,0 1 0,-1-1 0,1 0 0,-1 0 0,-4 5 0,-3 3 0,-1-1 0,0 0 0,0 0 0,-1-2 0,-1 1 0,-24 13 0,-220 115 0,235-127 0,0-2 0,-1 0 0,0-1 0,-1-1 0,1-2 0,-1 0 0,-1-1 0,-33 0 0,14-4 0,0-2 0,-1-1 0,-73-17 0,51-1-1365,47 13-5461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5:36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24575,'1'14'0,"0"0"0,1 1 0,5 14 0,3 24 0,-5-5 0,14 57 0,-18-101 0,0-1 0,0 1 0,0-1 0,1 1 0,-1-1 0,1 0 0,-1 0 0,1 1 0,0-1 0,1-1 0,-1 1 0,0 0 0,1 0 0,0-1 0,-1 0 0,1 1 0,5 2 0,-4-3 0,0-1 0,0 1 0,0-1 0,0 0 0,1 0 0,-1-1 0,0 1 0,1-1 0,-1 0 0,0 0 0,1 0 0,6-2 0,6-2 0,-1 0 0,0-2 0,0 0 0,-1-1 0,0 0 0,18-12 0,32-23-455,-1-3 0,73-67 0,-97 75-6371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46.2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1228 24575,'-1'-21'0,"1"0"0,2 0 0,0-1 0,1 1 0,1 1 0,1-1 0,1 0 0,0 1 0,13-24 0,2 2 0,2 1 0,1 1 0,3 0 0,1 2 0,2 2 0,42-41 0,-27 31 0,60-79 0,26-61 0,-19 27 0,-84 121-682,27-51-1,-35 50-6143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46.9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24575,'8'8'0,"4"17"0,-1 13 0,-2 22 0,-2 14 0,-3 9 0,-2-2 0,-1-1 0,-1-1 0,-1-5 0,1-5 0,-1-7 0,1-4 0,-9-3 0,-3-12-8191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00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24575,'0'1'0,"0"0"0,0 1 0,1-1 0,-1 0 0,0 0 0,0 0 0,1 0 0,-1 0 0,1 1 0,-1-1 0,1 0 0,1 1 0,4 10 0,24 68 0,-3 2 0,-4 0 0,19 130 0,-26-82 0,-3 217 0,-17 1-1365,3-323-5461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49.0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44 24575,'6'-5'0,"0"1"0,0-1 0,1 1 0,0 0 0,0 1 0,0-1 0,0 1 0,0 1 0,1 0 0,-1 0 0,1 0 0,0 1 0,-1 0 0,1 0 0,0 1 0,0 0 0,0 0 0,-1 1 0,1 0 0,0 1 0,-1-1 0,1 1 0,12 6 0,7 3 0,-1 2 0,0 0 0,-1 2 0,-1 1 0,0 1 0,41 39 0,-64-55 0,0 0 0,0 0 0,0 0 0,0 0 0,0 0 0,0 0 0,0 1 0,-1-1 0,1 0 0,0 0 0,-1 1 0,1-1 0,-1 1 0,1-1 0,-1 0 0,0 1 0,0-1 0,1 1 0,-1-1 0,0 3 0,-1-2 0,0 0 0,0 0 0,0 0 0,0 0 0,0 0 0,0 0 0,-1 0 0,1 0 0,-1-1 0,1 1 0,-1-1 0,-3 4 0,-12 7 40,0 0 0,0 0 1,-1-2-1,-1 0 0,1-1 0,-2-1 0,-24 7 0,-146 28-762,126-31-242,3 1-5862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0.2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1 24575,'0'18'0,"0"14"0,0 7 0,-9 14 0,-3 7 0,0 3 0,3-1 0,2-11-8191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1.2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24575,'9'4'0,"3"7"0,-1 5 0,-2 9 0,7 5 0,0 6 0,-3 5 0,11 6 0,0 3 0,-3-7-8191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2.4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153 1 24575,'23'0'0,"14"0"0,44 5 0,-69-4 0,1 2 0,-1 0 0,1 0 0,-1 1 0,0 0 0,-1 1 0,15 8 0,-5-1 0,0 2 0,-1 0 0,0 0 0,-2 2 0,1 0 0,-2 2 0,0 0 0,21 30 0,-29-35 0,0-1 0,-1 1 0,0 0 0,-1 0 0,8 21 0,-14-31 0,0 0 0,0 0 0,0 1 0,-1-1 0,1 0 0,-1 0 0,0 1 0,0-1 0,0 0 0,0 1 0,0-1 0,-1 0 0,0 1 0,1-1 0,-1 0 0,0 0 0,-1 0 0,1 0 0,-1 0 0,1 0 0,-1 0 0,0 0 0,0-1 0,0 1 0,-4 3 0,-4 2 0,1 0 0,-1-1 0,-1-1 0,1 1 0,-1-2 0,-14 6 0,-74 22 0,75-25 0,-34 7 0,-110 13 0,70-13 0,42-2-1365,13 1-5461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5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79 161 24575,'0'14'0,"0"8"0,0 1 0,-2 0 0,-5 31 0,-5-2 0,-38 149 0,42-170 0,8-31 0,0 0 0,0 0 0,0 0 0,0 1 0,0-1 0,0 0 0,0 0 0,0 0 0,0 1 0,0-1 0,0 0 0,0 0 0,0 1 0,0-1 0,0 0 0,0 0 0,0 0 0,1 1 0,-1-1 0,0 0 0,0 0 0,0 0 0,0 0 0,0 1 0,0-1 0,1 0 0,-1 0 0,0 0 0,0 0 0,0 0 0,1 1 0,-1-1 0,0 0 0,0 0 0,0 0 0,0 0 0,1 0 0,-1 0 0,0 0 0,0 0 0,1 0 0,-1 0 0,0 0 0,0 0 0,0 0 0,1 0 0,-1 0 0,0 0 0,0 0 0,0 0 0,1 0 0,-1 0 0,0 0 0,0 0 0,0 0 0,1-1 0,-1 1 0,0 0 0,0 0 0,0 0 0,1 0 0,-1 0 0,0-1 0,0 1 0,0 0 0,0 0 0,0 0 0,0 0 0,1-1 0,14-12 0,141-129 0,-55 51 0,113-129 0,-197 200 0,-2 1 0,22-21 0,-33 35 0,1 1 0,0 1 0,-1-1 0,1 1 0,1-1 0,-1 2 0,0-1 0,1 0 0,0 1 0,7-2 0,-12 4 0,1-1 0,-1 1 0,1 0 0,0 0 0,-1 0 0,1 0 0,-1 0 0,1 0 0,-1 0 0,1 1 0,0-1 0,-1 0 0,1 1 0,-1-1 0,0 1 0,1 0 0,-1-1 0,1 1 0,-1 0 0,2 1 0,-1 0 0,0 0 0,-1 1 0,1-1 0,0 0 0,-1 1 0,1-1 0,-1 1 0,0-1 0,0 1 0,2 4 0,0 5 0,-1 1 0,0 0 0,1 24 0,-3-34 0,-3 320 0,-3-122 0,6-174 90,-5 106-1545,0-91-5371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7.2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1120 0 24575,'-8'9'0,"-13"12"0,-11 11 0,-22 9 0,-25 15 0,-17 12 0,-27 3 0,-15 7 0,-15 4 0,9-3 0,25-11 0,28-8 0,30-14-8191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8.0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420 1 24575,'0'13'0,"0"22"0,0 33 0,-26 70 0,-32 62 0,-6 32-1836,9 3 1836,13-11 0,9-22 0,6-28 0,-6-24 228,3-26-228,6-24 0,7-21 0,7-24-6583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8.8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995 77 24575,'4'1'0,"1"0"0,-1 0 0,1 1 0,-1 0 0,1 0 0,-1 0 0,0 0 0,0 1 0,0 0 0,0-1 0,0 1 0,-1 1 0,1-1 0,2 4 0,12 9 0,4 2 0,0 1 0,-2 0 0,0 2 0,28 37 0,-42-49 0,0 0 0,-1 0 0,0 0 0,0 1 0,-1 0 0,-1 0 0,1 0 0,-1 0 0,-1 0 0,0 1 0,-1-1 0,0 1 0,0-1 0,-1 1 0,-2 17 0,1-23 0,0 0 0,0 0 0,0 0 0,-1-1 0,0 1 0,0-1 0,0 1 0,0-1 0,-1 0 0,1 0 0,-1 0 0,0 0 0,-1 0 0,1-1 0,-1 1 0,1-1 0,-1 0 0,0 0 0,0 0 0,-8 3 0,6-3 0,-1-1 0,1 0 0,0 0 0,0 0 0,-1-1 0,1 0 0,-1-1 0,1 1 0,-1-1 0,1 0 0,-1-1 0,1 0 0,-1 0 0,1 0 0,-9-4 0,-24-11 0,0-1 0,1-3 0,-53-35 0,-31-17 0,-490-220-2211,603 288 2096,-122-55-5750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6:59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384 1 24575,'0'8'0,"-8"9"0,-17 13 0,-18 16 0,-5 22 0,5 9 0,5-1 0,1-4 0,6-4 0,9-7 0,-6-3 0,2-4 0,6-1 0,5-10-8191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00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629 1 24575,'2'0'0,"0"1"0,0-1 0,1 1 0,-1 0 0,0 0 0,0 0 0,0 0 0,0 1 0,0-1 0,0 0 0,0 1 0,0-1 0,-1 1 0,1 0 0,-1-1 0,3 5 0,2 0 0,9 10 0,31 35 0,-43-48 0,-1 1 0,1 0 0,-1 0 0,0 0 0,0 1 0,0-1 0,0 0 0,-1 1 0,1-1 0,-1 1 0,0 7 0,-1-10 0,0 0 0,0 0 0,-1 1 0,1-1 0,-1 0 0,0 0 0,1 0 0,-1 0 0,0 0 0,0 0 0,0 0 0,-1-1 0,1 1 0,0 0 0,-1 0 0,1-1 0,-1 1 0,1-1 0,-1 1 0,0-1 0,0 0 0,0 0 0,1 0 0,-1 0 0,0 0 0,0 0 0,-1 0 0,1-1 0,-2 1 0,-9 3 0,0-2 0,1 1 0,-22 0 0,32-3 0,-32 1 0,0-2 0,1-1 0,-65-11 0,-98-36 0,159 39 0,-35-14 319,44 14-1161,-41-9 0,31 12-5984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00.7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24575,'0'0'-8191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01.5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558 1 24575,'-9'7'0,"0"0"0,0 1 0,1 0 0,0 0 0,0 1 0,-9 14 0,4-5 0,-374 553 0,355-525 0,23-33 0,0-1 0,0 1 0,2 0 0,-1 0 0,-5 17 0,13-30 0,0 0 0,-1 1 0,1-1 0,0 1 0,0-1 0,0 1 0,-1-1 0,1 1 0,0-1 0,0 1 0,0-1 0,0 1 0,0-1 0,0 1 0,0-1 0,0 1 0,0-1 0,0 1 0,0-1 0,0 1 0,0-1 0,1 1 0,-1-1 0,0 1 0,0-1 0,1 1 0,-1-1 0,0 1 0,0-1 0,1 0 0,-1 1 0,0-1 0,1 1 0,-1-1 0,1 0 0,0 1 0,0-1 0,1 0 0,0 1 0,-1-1 0,1 0 0,0-1 0,-1 1 0,1 0 0,0 0 0,-1-1 0,1 1 0,3-2 0,26-11 0,42-24 0,-12 5 0,36-18 0,109-48 0,-182 89 0,0 1 0,0 1 0,1 2 0,0 0 0,0 2 0,0 0 0,26 2 0,-44 1 0,1 0 0,0 1 0,-1 0 0,1 1 0,-1-1 0,1 2 0,-1-1 0,0 1 0,0 0 0,0 0 0,0 1 0,11 8 0,-11-6 0,-1 0 0,1 0 0,-1 1 0,-1 0 0,1 0 0,-1 1 0,-1-1 0,1 1 0,-2 0 0,6 14 0,49 150 342,-49-136-911,-1 0 0,5 70 0,-11-60-6257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2.7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873 47 24575,'0'-1'0,"0"-1"0,0 1 0,-1-1 0,1 1 0,0-1 0,-1 1 0,1-1 0,-1 1 0,1 0 0,-1-1 0,0 1 0,1 0 0,-1-1 0,0 1 0,0 0 0,0 0 0,0 0 0,0 0 0,0 0 0,-2-2 0,0 1 0,-1 0 0,1 0 0,-1 1 0,1-1 0,-1 1 0,0 0 0,-7-2 0,-4 1 0,1 1 0,-1 0 0,-17 2 0,18 0 0,-1 1 0,1 0 0,-1 1 0,1 1 0,0 0 0,1 1 0,-22 10 0,-4 6 0,-43 32 0,65-42 0,-9 7 0,0 1 0,1 2 0,1 0 0,1 1 0,1 2 0,1 0 0,-33 51 0,-25 43 0,50-78 0,2 1 0,2 1 0,-37 84 0,55-106 0,1 1 0,0-1 0,2 1 0,1 1 0,0-1 0,2 0 0,1 25 0,0-34 0,1 0 0,1 0 0,0 0 0,0-1 0,1 1 0,1-1 0,0 1 0,1-1 0,0 0 0,0-1 0,1 1 0,0-1 0,1 0 0,10 10 0,0-3 0,1-1 0,0-1 0,2-1 0,-1-1 0,1 0 0,1-2 0,1 0 0,-1-1 0,27 7 0,13 6 0,-28-9 0,0-2 0,60 13 0,-34-17 0,0-2 0,0-3 0,70-5 0,-119 1 0,0 0 0,1-1 0,-1 0 0,0 0 0,0-1 0,-1 0 0,1-1 0,-1 0 0,1 0 0,-1-1 0,11-8 0,-7 2 0,0 0 0,-1-1 0,-1 0 0,1 0 0,-2-1 0,10-17 0,-7 13 0,-8 11 0,0-2 0,0 1 0,0-1 0,3-8 0,-7 14 0,0 1 0,-1-1 0,1 0 0,0 0 0,-1 0 0,0 0 0,1 0 0,-1 0 0,0 0 0,0 0 0,0 0 0,-1 0 0,1 0 0,0 0 0,-1 0 0,1 0 0,-1 0 0,0 0 0,1 0 0,-1 0 0,0 0 0,-2-2 0,-1 0 0,0 0 0,0 0 0,0 0 0,0 1 0,0-1 0,-1 1 0,1 0 0,-10-4 0,-45-16 0,38 16 0,-32-10-353,-102-17 0,134 30-306,-27-5-6167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4.1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6 24575,'-1'4'0,"1"1"0,-1-1 0,0 0 0,0 0 0,-1 0 0,1 0 0,-1 0 0,-2 5 0,-3 5 0,-19 55 0,-16 37 0,33-85 0,1 0 0,1 1 0,0-1 0,-5 41 0,10-46 0,0 0 0,2 0 0,0-1 0,0 1 0,2 0 0,0 0 0,7 24 0,-7-34 0,1 1 0,0-1 0,0 0 0,0-1 0,1 1 0,0 0 0,0-1 0,1 0 0,0 0 0,-1 0 0,1-1 0,1 0 0,-1 0 0,7 4 0,-1-1 0,0-1 0,0-1 0,1 0 0,-1 0 0,1-1 0,22 4 0,-22-7 0,0 0 0,0-1 0,0 0 0,0-1 0,-1 0 0,1-1 0,0-1 0,0 1 0,-1-2 0,0 0 0,1 0 0,-1-1 0,-1 0 0,1-1 0,11-9 0,-5 3 0,0-1 0,0 0 0,-1-2 0,-1 0 0,-1 0 0,0-1 0,20-31 0,-19 23 0,-1 0 0,-2-1 0,0 0 0,14-47 0,-23 63 0,-1-1 0,-1 0 0,1 0 0,-2 0 0,1 0 0,-1 0 0,-2-11 0,1 15 0,0-1 0,-1 1 0,0-1 0,0 1 0,-1 0 0,0 0 0,0-1 0,0 2 0,0-1 0,-1 0 0,-7-7 0,1 2 0,-1 0 0,0 1 0,0 0 0,-1 1 0,0 1 0,-1 0 0,0 0 0,-1 1 0,1 1 0,-1 0 0,-27-7 0,23 9 0,-1 1 0,1 0 0,-1 1 0,0 2 0,0 0 0,0 1 0,1 0 0,-1 2 0,-19 4 0,-5 8-1365,8 2-5461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6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 24575,'0'-2'0,"0"0"0,1 0 0,-1 0 0,1 0 0,-1 0 0,1 0 0,0 0 0,-1 0 0,1 0 0,0 1 0,0-1 0,1 0 0,-1 1 0,0-1 0,0 1 0,1-1 0,-1 1 0,1 0 0,-1-1 0,1 1 0,0 0 0,-1 0 0,1 0 0,0 0 0,0 0 0,0 1 0,0-1 0,3 0 0,4-2 0,1 1 0,0 1 0,0-1 0,15 1 0,-10 1 0,1 0 0,-1 2 0,1 0 0,-1 0 0,1 2 0,-1-1 0,0 2 0,0 0 0,-1 1 0,0 1 0,0 0 0,13 9 0,293 179 0,-250-161 0,-51-25 0,1 0 0,30 21 0,-46-27 0,0 0 0,-1 1 0,1-1 0,-1 1 0,0 0 0,0 0 0,-1 0 0,1 0 0,-1 1 0,0-1 0,0 1 0,0-1 0,0 1 0,-1 0 0,0 0 0,0-1 0,0 1 0,-1 0 0,1 0 0,-1 0 0,0 0 0,-1 0 0,0 5 0,-2 7 0,-1 0 0,0-1 0,-1 1 0,0-1 0,-12 21 0,-69 124 0,19-42 0,39-67 0,-3-2 0,-1-1 0,-3-1 0,-48 49 0,59-68 0,2 2 0,0 0 0,2 1 0,-28 62 0,22-42 0,11-21-1365,4-6-5461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7.7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0 24575,'0'18'0,"0"32"0,0 35 0,0 38 0,0 25 0,0 10 0,0 4 0,0-15 0,0-25 0,-4-24 0,-2-20 0,1-14 0,-9-9 0,-1-18 0,2-29 0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8.6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24575,'782'0'-1365,"-745"0"-5461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19.5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546 1 24575,'-8'9'0,"-13"11"0,-11 12 0,-9 10 0,-7 10 0,-4 5 0,7-2 0,3-2 0,3 0 0,4-2 0,-1 1 0,-7 0 0,3-1 0,4-8 0,9-11-8191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0.5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24575,'0'5'0,"9"10"0,2 11 0,10 10 0,9 9 0,-1 4 0,0 9 0,-5 2 0,-3 0 0,1-1 0,-5-2 0,4-10 0,-1-5 0,5-9 0,-3-2 0,-4-9 0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1.8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22504,'1335'261'0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4.2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24575,'8'1'0,"0"0"0,0 0 0,0 1 0,0 0 0,-1 0 0,1 0 0,-1 1 0,1 1 0,-1-1 0,0 1 0,0 0 0,8 7 0,9 9 0,40 41 0,-41-38 0,23 18 0,52 37 0,37 32 0,-127-103 0,0 1 0,-1 1 0,0-1 0,0 1 0,-1 1 0,0-1 0,-1 1 0,0 0 0,0 0 0,5 18 0,-8-20 0,-1 1 0,1-1 0,-2 0 0,1 1 0,-1-1 0,0 1 0,-1-1 0,0 1 0,-1-1 0,1 0 0,-2 0 0,1 0 0,-1 0 0,-7 14 0,0-2 68,-2-1-1,0 0 0,-30 33 1,-52 44-214,14-16-1343,51-48-5337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02.1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 24575,'3'-2'0,"0"-1"0,-1 2 0,1-1 0,0 0 0,0 0 0,0 1 0,0 0 0,0-1 0,0 1 0,7-1 0,36-3 0,-29 4 0,373-8 0,-281 10 0,-74-1 0,1 2 0,56 10 0,-76-8 0,1 0 0,-1 1 0,0 1 0,-1 0 0,1 1 0,-1 1 0,21 14 0,-14-6 0,0 1 0,-2 1 0,0 0 0,32 40 0,-43-45 0,0-1 0,-1 1 0,0 0 0,-1 1 0,-1 0 0,0 0 0,-1 0 0,-1 1 0,0 0 0,2 17 0,-2-2 0,-2-1 0,-3 53 0,-1-67 0,1 0 0,-2-1 0,0 1 0,-1-1 0,0 0 0,-1 0 0,-9 18 0,10-26 0,0 0 0,-1 1 0,0-2 0,0 1 0,0-1 0,0 1 0,-1-1 0,0-1 0,0 1 0,0-1 0,-1 0 0,1-1 0,-1 1 0,0-1 0,0-1 0,0 1 0,0-1 0,-1 0 0,-9 0 0,6 0 0,-1-1 0,0 0 0,0-1 0,0-1 0,1 0 0,-1 0 0,0-1 0,1-1 0,-1 0 0,1 0 0,-19-9 0,-26-20 0,-102-75 0,86 55 0,15 12-682,-79-40-1,80 53-6143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5.1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1 24575,'0'8'0,"0"18"0,0 20 0,-4 26 0,-2 14 0,0 6 0,1 0 0,2 2 0,1-10 0,1-15 0,0-10 0,1-15-8191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6.1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214 1 24575,'28'0'0,"0"2"0,0 1 0,0 1 0,0 1 0,45 15 0,-55-14 0,-1 1 0,-1 1 0,1 0 0,-1 2 0,-1-1 0,0 2 0,0 0 0,-1 1 0,22 23 0,-14-10 0,-1 1 0,22 37 0,-35-50 0,-1 1 0,0 0 0,-1 0 0,-1 1 0,0 0 0,-1 0 0,3 19 0,-3 11 0,-1 0 0,-2 0 0,-10 78 0,6-107 0,0 1 0,-2-1 0,0 0 0,0 0 0,-2 0 0,0-1 0,-1 0 0,-17 25 0,4-10 0,-2-2 0,-1-1 0,-30 27 0,3-7 0,-93 65 0,133-104 0,-1-1 0,0-1 0,-1 0 0,1 0 0,-1-2 0,-18 6 0,23-9 0,1 1 0,-1-1 0,0-1 0,0 1 0,1-1 0,-1-1 0,0 1 0,0-1 0,1-1 0,-1 1 0,0-1 0,-11-5 0,2-1-273,0-1 0,1 0 0,-1-1 0,-28-23 0,19 7-6553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6.9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0 24575,'-8'5'0,"1"0"0,0 0 0,1 0 0,-1 1 0,1 0 0,0 0 0,1 1 0,-1 0 0,1 0 0,0 0 0,1 0 0,0 1 0,-5 12 0,0 3 0,1 0 0,1 1 0,-5 36 0,5-7 0,2 1 0,2 0 0,5 57 0,-2-106 0,1 0 0,0 0 0,0 1 0,0-1 0,0 0 0,1 0 0,-1 0 0,1 0 0,1 0 0,-1-1 0,1 1 0,0 0 0,0-1 0,0 0 0,5 5 0,-5-6 0,0-1 0,0 0 0,1 1 0,-1-1 0,1 0 0,-1-1 0,1 1 0,0 0 0,0-1 0,0 0 0,0 0 0,0 0 0,0-1 0,0 1 0,0-1 0,0 0 0,0 0 0,0-1 0,0 1 0,6-2 0,-3 0-91,0 0 0,-1 0 0,1-1 0,-1 0 0,0 0 0,0-1 0,0 1 0,0-1 0,0-1 0,-1 1 0,0-1 0,0 0 0,0 0 0,5-8 0,8-14-6735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7.8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358 143 24575,'8'1'0,"0"-1"0,1 2 0,-1-1 0,0 1 0,0 0 0,0 0 0,11 6 0,51 30 0,-40-20 0,9 2 0,38 24 0,-68-38 0,-1 0 0,1 0 0,-1 1 0,-1 0 0,14 15 0,-20-21 0,-1 0 0,1-1 0,-1 1 0,1 0 0,0 0 0,-1 0 0,1 0 0,-1 0 0,0 0 0,1 0 0,-1 0 0,0 0 0,0 0 0,0 0 0,1 0 0,-1 0 0,0 0 0,-1 2 0,1-2 0,0-1 0,-1 1 0,1 0 0,-1-1 0,1 1 0,-1-1 0,1 1 0,-1-1 0,0 1 0,1-1 0,-1 1 0,1-1 0,-1 0 0,0 1 0,0-1 0,1 0 0,-1 1 0,0-1 0,1 0 0,-1 0 0,0 0 0,0 0 0,0 0 0,1 0 0,-1 0 0,-1 0 0,-7 0 0,0-1 0,-1 0 0,1 0 0,0-1 0,0 0 0,0 0 0,-10-5 0,-62-30 0,-154-99 0,51 27 0,101 61-1365,50 30-5461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8.8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623 1 24575,'-7'0'0,"1"1"0,-1 0 0,0 0 0,1 1 0,-1 0 0,1 0 0,0 0 0,0 1 0,0 0 0,-8 6 0,-8 5 0,-25 23 0,39-30 0,-16 13 0,0 1 0,2 1 0,0 0 0,2 2 0,0 1 0,2 0 0,1 1 0,1 1 0,1 1 0,2 0 0,-12 34 0,8-5 0,4-14 0,-31 73 0,28-83 0,2 1 0,2 1 0,1 0 0,1 0 0,2 1 0,2 0 0,-3 49 0,8 174 0,1-58 0,1-195 0,-1 0 0,-1 0 0,1 0 0,-1 0 0,0 0 0,0 0 0,-1-1 0,0 1 0,0 0 0,0-1 0,-5 8 0,7-13 0,0 1 0,0 0 0,-1-1 0,1 1 0,0-1 0,-1 1 0,1-1 0,-1 1 0,1-1 0,-1 0 0,1 1 0,-1-1 0,1 1 0,-1-1 0,1 0 0,-1 0 0,0 1 0,1-1 0,-1 0 0,1 0 0,-1 0 0,0 1 0,1-1 0,-1 0 0,1 0 0,-1 0 0,0 0 0,1 0 0,-1 0 0,0 0 0,0-1 0,-1 0 0,1 0 0,0 0 0,0 0 0,0 0 0,0-1 0,0 1 0,0 0 0,0-1 0,0 1 0,0-1 0,1 1 0,-1-1 0,1 1 0,-1-3 0,-12-58-1365,4-16-5461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29.5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24575,'4'0'0,"7"0"0,9 0 0,11 0 0,9 0 0,7 0 0,3 0 0,4 0 0,0 0 0,0 0 0,0 0 0,-9 0-8191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0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0 24575,'0'9'0,"0"12"0,0 11 0,0 9 0,0 6 0,-4 5 0,-2 2 0,1 0 0,0-4 0,2-1 0,1-1 0,1 1 0,-12-13 0,-5-12-8191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1.0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248 1 24575,'-3'1'0,"0"0"0,-1 0 0,2 0 0,-1 0 0,0 1 0,0-1 0,0 1 0,1 0 0,-1 0 0,1 0 0,-1 0 0,-3 4 0,-2 1 0,-15 13 0,1 0 0,1 1 0,-31 41 0,42-49 0,1 1 0,1 1 0,0 0 0,1 0 0,0 1 0,1-1 0,1 1 0,-4 21 0,4 1 0,1-1 0,1 1 0,3 0 0,1-1 0,10 67 0,-9-94 0,0 1 0,1-1 0,1 0 0,-1 0 0,2-1 0,-1 1 0,11 15 0,-2-8 0,0-1 0,29 28 0,-36-38 0,0 0 0,-1 0 0,1 0 0,-1 1 0,-1 0 0,1 0 0,-1 0 0,-1 0 0,1 1 0,3 13 0,-6-17 0,0 1 0,0-1 0,-1 1 0,1 0 0,-1-1 0,-1 1 0,1 0 0,0-1 0,-1 1 0,0-1 0,0 1 0,-1-1 0,1 1 0,-1-1 0,0 0 0,0 0 0,0 0 0,-1 0 0,1 0 0,-5 4 0,2-2-136,-1 0-1,0-1 1,0 0-1,0 0 1,0-1-1,-1 0 1,0 0-1,0 0 0,-14 4 1,-21 5-6690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1.8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309 1 24575,'0'75'0,"-3"133"0,0-172 0,-2 0 0,-1-1 0,-18 60 0,3-30 0,-18 103 0,28-117 0,-22 61 0,5-20 0,19-59 0,0 3 0,-1 0 0,-21 46 0,29-79 0,0 1 0,0-1 0,0 0 0,0 1 0,-1-1 0,1 0 0,-6 4 0,8-6 0,-1-1 0,0 1 0,1-1 0,-1 1 0,0-1 0,1 0 0,-1 1 0,0-1 0,0 0 0,1 1 0,-1-1 0,0 0 0,0 0 0,0 0 0,1 0 0,-1 0 0,0 0 0,0 0 0,0 0 0,0 0 0,1 0 0,-1 0 0,0 0 0,0-1 0,1 1 0,-1 0 0,0-1 0,0 1 0,1 0 0,-1-1 0,0 1 0,1-1 0,-1 1 0,0-1 0,1 0 0,-1 1 0,1-1 0,-1 1 0,1-1 0,-1 0 0,1 1 0,-1-2 0,-12-29-1365,3-8-5461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2.6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320 0 24575,'-1'14'0,"-1"0"0,0 0 0,-1 0 0,-1-1 0,-7 19 0,-3 13 0,-2 29 0,-7 81 0,-3 19 0,12-105 0,5-15 0,-30 91 0,9-67 0,14-40 0,2 1 0,-15 65 0,26-81 104,-8 29 95,10-48-318,0-1 0,0 0 0,-1 0 0,1 0-1,-1 0 1,0 0 0,0 0 0,0-1 0,0 1 0,-1 0-1,1-1 1,-1 0 0,-2 3 0,-18 5-6707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03.0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24575,'6'0'0,"1"5"0,11 2 0,1 10 0,5 3 0,-4 8 0,-9-11 0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3.3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24575,'9'0'0,"12"0"0,11 0 0,5 0 0,0 4 0,-1 2 0,1 0 0,5-1 0,2-2 0,4-1 0,3-1 0,0-1 0,2 0 0,0 0 0,-9-5 0,-11-1-8191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7.4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711 41 24575,'-8'-1'0,"0"0"0,0-1 0,0 1 0,0-2 0,0 1 0,1-1 0,-10-4 0,9 3 0,-1 0 0,0 1 0,0 0 0,0 1 0,-13-2 0,12 3 0,0 2 0,0-1 0,0 1 0,0 1 0,1-1 0,-1 2 0,0-1 0,1 2 0,0-1 0,-1 1 0,1 0 0,1 1 0,-1 0 0,-13 11 0,-7 8 0,1 1 0,-40 46 0,22-20 0,11-16 0,-63 70 0,86-90 0,0 1 0,2 0 0,0 1 0,0 0 0,-9 27 0,9-15 0,2 0 0,1 0 0,2 1 0,-4 47 0,8 121 0,2-149 0,1 8 0,16 102 0,-14-145 0,0 1 0,0-1 0,1-1 0,1 1 0,1-1 0,0 0 0,0 0 0,1-1 0,1 0 0,12 13 0,-8-10 0,1-2 0,0 0 0,1 0 0,1-2 0,-1 1 0,2-2 0,24 12 0,-8-8 0,0-2 0,2 0 0,-1-3 0,1-1 0,0-1 0,1-2 0,51 1 0,183-9 0,-257 2 0,0 0 0,0-1 0,-1-1 0,1 0 0,0-1 0,-1 0 0,0-1 0,0 0 0,-1-1 0,1 0 0,-1-1 0,-1 0 0,1-1 0,-1 0 0,11-11 0,138-150 0,-134 139 0,-2-2 0,-1-1 0,34-66 0,-52 90 0,-1 0 0,1-1 0,-2 1 0,1-1 0,-1 1 0,1-18 0,-2 24 0,-1 1 0,0-1 0,0 0 0,0 1 0,-1-1 0,1 1 0,-1-1 0,1 0 0,-1 1 0,0-1 0,0 1 0,0-1 0,0 1 0,-1 0 0,1-1 0,0 1 0,-1 0 0,0 0 0,0 0 0,1 0 0,-1 0 0,0 0 0,0 1 0,-1-1 0,1 1 0,0-1 0,0 1 0,-1 0 0,-2-1 0,-4-1 0,0 1 0,-1-1 0,1 2 0,-1 0 0,0 0 0,1 0 0,-1 1 0,1 1 0,-1 0 0,0 0 0,1 1 0,-1 0 0,-13 5 0,12-3 0,0 1 0,0 0 0,0 0 0,1 1 0,-1 1 0,1 0 0,1 0 0,0 1 0,0 1 0,-12 12 0,0 5-273,1 0 0,2 1 0,0 1 0,-26 59 0,26-41-6553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8.6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312 114 24575,'-26'24'0,"-47"32"0,42-33 0,11-8 0,10-8 0,-1 0 0,1 1 0,0 0 0,1 1 0,0 0 0,0 0 0,1 1 0,0 0 0,0 0 0,-8 17 0,6-5 0,1 1 0,1 0 0,1 0 0,1 1 0,1 0 0,2 0 0,0 0 0,1 1 0,2 35 0,1-48 0,0 0 0,1 0 0,1 0 0,-1-1 0,2 1 0,0-1 0,0 1 0,1-1 0,0-1 0,1 1 0,1-1 0,-1 0 0,1 0 0,1-1 0,0 0 0,0 0 0,1-1 0,0 0 0,1 0 0,20 12 0,-4-6 0,2-1 0,0-2 0,0 0 0,1-2 0,0-1 0,1-1 0,0-2 0,0-1 0,0-1 0,39-2 0,-36-1 0,146-5 0,-169 5 0,-1-2 0,1 1 0,0-2 0,-1 1 0,1-1 0,-1-1 0,0 1 0,0-2 0,0 1 0,0-1 0,-1 0 0,0-1 0,0 0 0,0 0 0,-1-1 0,0 0 0,0-1 0,-1 1 0,0-1 0,0 0 0,-1 0 0,0-1 0,-1 0 0,1 0 0,-2 0 0,1 0 0,-1-1 0,-1 1 0,3-15 0,-1-12 0,-2 0 0,-1 0 0,-1 0 0,-3 1 0,-12-71 0,10 87 0,-1 0 0,0 0 0,-2 1 0,0 0 0,-19-32 0,-66-82 0,48 72 0,40 51 0,-1 1 0,-1 0 0,1 0 0,-1 1 0,-1 0 0,1 0 0,-1 1 0,0 0 0,-1 0 0,1 1 0,-1 0 0,0 0 0,-1 1 0,1 0 0,-1 1 0,0 0 0,1 1 0,-1 0 0,0 0 0,-16 0 0,12 2 0,-1 0 0,1 0 0,-1 1 0,1 1 0,0 1 0,-1 0 0,1 1 0,0 0 0,-22 11 0,15-4 0,0 1 0,1 1 0,0 0 0,1 2 0,-19 18 0,16-13 123,-3 2-867,-33 39 0,37-33-6082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39.9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438 1 24575,'-5'0'0,"1"1"0,0-1 0,0 1 0,-1 1 0,1-1 0,0 0 0,0 1 0,0 0 0,1 0 0,-1 0 0,-6 5 0,-37 34 0,45-39 0,-244 210 0,239-207 0,0 1 0,0 0 0,1 0 0,-1 0 0,1 1 0,1 0 0,-1 1 0,1-1 0,1 1 0,-1 0 0,1 0 0,1 0 0,-1 1 0,2-1 0,-1 1 0,1 0 0,0 0 0,1 0 0,-1 11 0,3 8 0,0 0 0,2 0 0,2 0 0,0 0 0,2-1 0,0 0 0,23 51 0,10 5 0,55 84 0,-56-103 0,-12-21-341,2-1 0,1-2-1,59 60 1,-58-69-6485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41.0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103 0 24575,'0'927'0,"0"-911"0,0 0 0,-1 0 0,-1-1 0,0 1 0,-1 0 0,-1-1 0,0 0 0,-1 0 0,-1 0 0,-9 17 0,-2-12 0,17-20 0,-1 1 0,1-1 0,-1 0 0,1 1 0,0-1 0,-1 0 0,1 1 0,-1-1 0,0 0 0,1 0 0,-1 0 0,1 0 0,-1 0 0,1 0 0,-1 1 0,1-1 0,-1 0 0,1 0 0,-1-1 0,0 1 0,1 0 0,-1 0 0,1 0 0,-1 0 0,1 0 0,-1-1 0,1 1 0,-1 0 0,1 0 0,-1-1 0,1 1 0,-1 0 0,1-1 0,0 1 0,-1 0 0,1-1 0,-1 1 0,1-1 0,0 1 0,0-1 0,-1 1 0,1-1 0,0 1 0,0-1 0,-1 0 0,-2-6-273,1-1 0,-1 1 0,1-1 0,-1-9 0,-6-49-6553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42.0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0 239 24575,'4'0'0,"11"0"0,25-14 0,32-4 0,40-3 0,40-12 0,18-5 0,-8 5 0,-18 7 0,-28 9 0,-31 7 0,-19-5 0,-22 2-8191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42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152 1 24575,'0'9'0,"0"12"0,0 11 0,0 9 0,-4 7 0,-2 3 0,-13 3 0,-4 1 0,-6-5 0,-7-2 0,2-9-8191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43.6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24575,'4'0'0,"11"0"0,11 0 0,11 0 0,8 0 0,4 5 0,4 1 0,-8 8 0,-2 3 0,-9 6 0,-1 0 0,-1-4 0,-7 3 0,2-1 0,-4 4 0,2-2 0,-1-5-8191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49.9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24575,'125'4'0,"0"6"0,152 32 0,-263-39 0,52 8 0,0 4 0,90 31 0,-13 6-1365,-100-33-5461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1.0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24575,'3'1'0,"1"1"0,-1 0 0,0-1 0,0 1 0,-1 0 0,1 0 0,0 1 0,-1-1 0,1 0 0,-1 1 0,0 0 0,3 3 0,4 5 0,140 154 0,-127-141 0,-1 2 0,22 35 0,-34-46 0,-1 0 0,0 1 0,-1 0 0,-1 1 0,9 32 0,18 70 0,-19-75 0,9 55 0,-21-92-136,-2 0-1,1 0 1,-1 1-1,0-1 1,0 0-1,-1 1 1,0-1-1,0 0 0,-5 13 1,-8 13-6690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05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4128 766 24575,'0'-1'0,"0"-1"0,0 0 0,-1 1 0,1-1 0,-1 0 0,1 1 0,-1-1 0,0 1 0,1-1 0,-1 1 0,0-1 0,0 1 0,0-1 0,0 1 0,0 0 0,-1 0 0,1 0 0,0-1 0,0 1 0,-3-1 0,-35-18 0,26 15 0,-302-158 0,57 28 0,20 11 0,70 35 0,129 71 0,-1 2 0,-57-16 0,49 20 0,-78-9 0,104 18 0,1-2 0,0 0 0,0-1 0,-38-17 0,10 4 0,35 14 0,0 0 0,0 2 0,-1 0 0,1 0 0,-1 1 0,0 1 0,-25 1 0,20 3 0,-1-1 0,1 2 0,0 1 0,0 1 0,-19 7 0,-13 9 0,1 3 0,-53 33 0,-89 70 0,142-93 0,-85 68 0,-21 13 0,-172 110 0,202-137 0,6 8 0,-4 4 0,72-62 0,-90 83 0,-29 61 0,153-161 0,1 2 0,2 0 0,-26 51 0,-26 85 0,56-134 0,-1 0 0,-24 35 0,24-41 0,0 1 0,1 1 0,1-1 0,-12 37 0,-56 299 0,55-245 0,11-57 0,-9 78 0,18 389 0,14-370 0,34 168 0,-37-286 0,2 0 0,1-1 0,1 1 0,19 35 0,76 117 0,-2-14 0,28 43 0,-95-161 0,2-2 0,52 51 0,103 80 0,-127-130 0,3-4 0,108 58 0,-138-83 0,7 1 0,1-2 0,73 25 0,106 19 0,-92-29 0,1-1 0,2-5 0,1-7 0,1-6 0,207 2 0,394-22 0,-277-2 0,-463 3 0,220-4 0,-159-1 0,100-19 0,-82 4 22,149-58-1,64-60-235,-209 94-74,-3-3 0,109-85 0,-157 106 286,-2-1-1,0-2 1,-2-1 0,-2-1-1,0-1 1,-3-2-1,0-1 1,18-38-1,-21 28-2,-2-2 0,18-68 0,12-100 63,-17 68 752,-19 71-737,-3-1-1,1-106 1,-7 87-87,14-1093-814,-19 909 742,1-246 68,-9 317-61,4 176 77,0 0 1,-2 1-1,-2-1 1,-13-33 0,-5 5 36,-53-91 0,-49-50 660,102 162-533,-6-9-150,-2 2-1,-2 1 0,-3 2 1,-1 2-1,-1 1 1,-3 2-1,-73-48 0,40 37-11,-92-57 0,129 84 0,-1 2 0,-56-20 0,65 31 0,0 2 0,0 2 0,0 1 0,-1 1 0,1 2 0,-51 3 0,60 1 0,0 1 0,1 1 0,0 1 0,0 2 0,0 0 0,-27 12 0,-127 74 0,176-93 0,-380 227-423,-164 90-289,405-242-464,31-17-4704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2.5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307 1 24575,'-7'0'0,"1"0"0,-1 0 0,1 1 0,0 0 0,-1 1 0,1-1 0,0 1 0,0 0 0,0 1 0,0-1 0,0 1 0,1 1 0,-1-1 0,1 1 0,-9 7 0,9-5 0,-1-1 0,2 2 0,-1-1 0,1 0 0,0 1 0,0 0 0,0 0 0,1 0 0,0 0 0,1 1 0,0-1 0,-3 15 0,1 10 0,1-1 0,2 1 0,1 0 0,2 0 0,1 0 0,1 0 0,1-1 0,2 0 0,2 0 0,0 0 0,2-1 0,22 42 0,-26-61 0,-1 0 0,1-1 0,1 0 0,0 0 0,0 0 0,1-1 0,19 15 0,0-4 0,47 25 0,20 14 0,-90-55 0,-1 0 0,1 0 0,-1 0 0,0 1 0,0-1 0,0 1 0,0 0 0,-1 0 0,0 1 0,0-1 0,0 1 0,-1-1 0,0 1 0,0 0 0,0 0 0,-1 0 0,0 0 0,0 0 0,-1 0 0,1 9 0,-2-10 0,1 0 0,-1 0 0,0 0 0,0 0 0,0 0 0,-1 0 0,0 0 0,1 0 0,-2 0 0,1-1 0,-1 1 0,1-1 0,-1 0 0,0 0 0,-1 0 0,1 0 0,-1-1 0,0 1 0,0-1 0,0 0 0,0 0 0,0 0 0,-1 0 0,-5 2 0,-3 0 0,0-1 0,0-1 0,0 0 0,-1 0 0,1-1 0,-1-1 0,1 0 0,-1-1 0,-14-2 0,-18-3 0,-59-15 0,103 19 0,-143-38-1365,101 29-5461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4.2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170 0 24575,'-3'37'0,"-1"0"0,-2 0 0,-2-1 0,-16 49 0,9-31 0,-31 89 0,-11 50 0,55-184 0,0 0 0,1 0 0,0 0 0,0 14 0,1-21 0,0 0 0,1 0 0,-1 0 0,0 0 0,1 0 0,-1 0 0,1 0 0,0 0 0,0 0 0,-1 0 0,1-1 0,1 1 0,-1 0 0,0 0 0,0-1 0,0 1 0,1-1 0,-1 1 0,1-1 0,0 0 0,-1 1 0,1-1 0,0 0 0,-1 0 0,5 1 0,2 0 0,0-1 0,0 0 0,1 0 0,-1-1 0,1 0 0,-1 0 0,0-1 0,1 0 0,-1 0 0,0-1 0,9-3 0,4 0 0,-5 2 0,-1-2 0,1 0 0,-1 0 0,0-1 0,0-1 0,-1-1 0,0 0 0,0 0 0,-1-2 0,0 0 0,0 0 0,-1-1 0,-1 0 0,16-20 0,5-13 0,-2-1 0,25-52 0,-27 47 0,-23 41 0,-3 5 0,0 0 0,1-1 0,-1 1 0,1 0 0,0 0 0,0 0 0,1 1 0,-1-1 0,1 1 0,4-4 0,-8 7 0,0 0 0,1 0 0,-1-1 0,1 1 0,-1 0 0,0 0 0,1 0 0,-1 0 0,0 0 0,1 0 0,-1 0 0,1 0 0,-1 0 0,0 0 0,1 0 0,-1 0 0,1 0 0,-1 0 0,0 0 0,1 0 0,-1 0 0,1 0 0,-1 0 0,0 1 0,1-1 0,-1 0 0,0 0 0,1 1 0,-1-1 0,1 0 0,5 14 0,-2 21 0,-3-32 0,-2 297 0,-3-124 0,4-70-1365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5.3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1 246 24575,'0'0'0,"1"0"0,-1 0 0,1 0 0,-1 0 0,1 1 0,-1-1 0,1 0 0,-1 0 0,1 1 0,-1-1 0,1 1 0,-1-1 0,1 0 0,-1 1 0,1-1 0,-1 1 0,0-1 0,1 1 0,-1-1 0,0 1 0,0-1 0,1 1 0,-1-1 0,0 1 0,0 0 0,5 18 0,-4-17 0,9 78 0,-9-62 0,1 1 0,0-1 0,1 0 0,2 0 0,-1-1 0,12 26 0,-16-43 0,0 1 0,0-1 0,0 1 0,1-1 0,-1 1 0,0-1 0,0 1 0,1-1 0,-1 0 0,0 1 0,1-1 0,-1 1 0,0-1 0,1 0 0,-1 1 0,0-1 0,1 0 0,-1 1 0,1-1 0,-1 0 0,1 0 0,-1 0 0,1 1 0,5-9 0,-1-21 0,-2-46 0,-3 40 0,8-53 0,24-78 0,-31 160 0,0 0 0,1 0 0,0 1 0,0-1 0,1 0 0,0 1 0,0-1 0,0 1 0,0 0 0,1 0 0,0 0 0,0 0 0,1 1 0,-1 0 0,1 0 0,0 0 0,0 0 0,0 1 0,0 0 0,0 0 0,1 0 0,0 1 0,-1-1 0,1 2 0,0-1 0,0 0 0,0 1 0,1 0 0,-1 1 0,0-1 0,7 2 0,12 0-682,45 8-1,-25-1-6143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5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 0 24575,'0'768'0,"0"-750"0,-1 40 0,0-55 0,1 1 0,0-1 0,-1 0 0,0 1 0,0-1 0,0 0 0,0 0 0,-1 0 0,1 0 0,-1 0 0,0 0 0,1 0 0,-4 2 0,5-4 0,0-1 0,-1 1 0,1-1 0,-1 0 0,1 1 0,-1-1 0,1 0 0,-1 1 0,1-1 0,-1 0 0,1 0 0,-1 1 0,1-1 0,-1 0 0,0 0 0,1 0 0,-1 0 0,1 0 0,-1 0 0,0 0 0,1 0 0,-1 0 0,1 0 0,-1 0 0,1 0 0,-1 0 0,0-1 0,1 1 0,-1 0 0,1 0 0,-1-1 0,1 1 0,-1-1 0,-1 0 0,1 0 0,-1-1 0,1 1 0,0-1 0,-1 1 0,1-1 0,0 0 0,0 1 0,-1-4 0,-10-34-1365,2-8-5461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6.9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24575,'9'0'0,"7"0"0,10 0 0,10 0 0,-2 4 0,2 3 0,5 12 0,-6 7 0,-8 9 0,-13 12 0,-18 6 0,-17-5 0,-15-11 0,-9-12 0,-6-10 0,6-8-8191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7.7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 1 24575,'-44'969'0,"40"-911"0,-3 283-1365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8.7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24575,'0'3'0,"1"0"0,0 0 0,0-1 0,-1 1 0,2 0 0,-1-1 0,0 1 0,3 4 0,6 12 0,-2 5 0,-2 1 0,-1 0 0,5 48 0,-7 81 0,1-5 0,-4-142 0,1 0 0,0 0 0,1 0 0,-1 0 0,1-1 0,6 13 0,-8-18 0,1 0 0,0 0 0,-1 0 0,1 0 0,-1 0 0,1 0 0,0 0 0,0 0 0,0 0 0,-1 0 0,1-1 0,0 1 0,0 0 0,0-1 0,0 1 0,0 0 0,0-1 0,0 1 0,1-1 0,-1 0 0,0 1 0,0-1 0,0 0 0,0 0 0,0 0 0,1 0 0,-1 0 0,0 0 0,0 0 0,0 0 0,1 0 0,-1 0 0,0-1 0,0 1 0,0 0 0,0-1 0,0 1 0,0-1 0,0 1 0,0-1 0,0 0 0,0 0 0,0 1 0,0-1 0,0 0 0,1-1 0,5-5 0,-1-1 0,0 1 0,0-1 0,0 0 0,-1 0 0,0-1 0,4-12 0,4-4 0,-6 12 0,10-15 0,-2-1 0,-1-1 0,-1 0 0,-2-1 0,9-37 0,15-68-1365,-24 102-5461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7:59.9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693 0 24575,'-14'0'0,"0"1"0,0 0 0,-1 1 0,1 0 0,0 1 0,-19 7 0,23-6 0,0 1 0,1 0 0,-1 0 0,1 1 0,0 1 0,0-1 0,1 1 0,-15 16 0,1 2 0,1 1 0,1 0 0,2 2 0,-30 57 0,38-62 0,0 1 0,2 0 0,1 0 0,1 1 0,1 0 0,1 0 0,-1 28 0,6 40 0,-1 15 0,-1-98 0,-1 1 0,0 0 0,0-1 0,-1 1 0,-1-1 0,0 0 0,0 0 0,-1 0 0,0-1 0,-1 0 0,-10 14 0,12-18 0,0-1 0,0 1 0,0-1 0,0 0 0,-1 0 0,1 0 0,-1-1 0,0 1 0,0-1 0,-1 0 0,1-1 0,0 1 0,-1-1 0,0 0 0,0-1 0,1 1 0,-1-1 0,0 0 0,0-1 0,0 1 0,0-1 0,-8-1 0,10 0 0,-1-1 0,0 1 0,1-1 0,-1 0 0,1 0 0,-1-1 0,1 1 0,0-1 0,0 0 0,0 0 0,1 0 0,-1-1 0,-3-4 0,2 3 0,-1 0 0,1 0 0,-1 1 0,-6-5 0,11 9 0,1 0 0,0-1 0,-1 1 0,1 0 0,0 0 0,0 0 0,-1-1 0,1 1 0,0 0 0,-1 0 0,1 0 0,0 0 0,-1 0 0,1 0 0,0 0 0,-1 0 0,1 0 0,-1 0 0,1 0 0,0 0 0,-1 0 0,1 0 0,0 0 0,-1 0 0,1 0 0,0 1 0,0-1 0,-1 0 0,1 0 0,0 0 0,-1 0 0,1 1 0,0-1 0,0 0 0,-1 0 0,1 1 0,0-1 0,0 0 0,-1 1 0,1-1 0,0 0 0,0 0 0,0 1 0,0-1 0,0 0 0,-1 1 0,-1 21 0,1-18 0,1 49-1365,1 8-5461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08.1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187 0 24575,'-4'0'0,"1"1"0,-1 0 0,0 0 0,1 0 0,-1 0 0,1 0 0,0 1 0,-1-1 0,1 1 0,0 0 0,0 0 0,0 0 0,0 1 0,0-1 0,-4 6 0,0-1 0,1 1 0,-1 0 0,2 0 0,-9 15 0,-2 13 0,1 0 0,2 1 0,1 1 0,2-1 0,2 2 0,1 0 0,2-1 0,2 2 0,2-1 0,1 0 0,2 0 0,8 47 0,-6-51 0,-2-20 0,0 0 0,0 0 0,1 0 0,1-1 0,8 21 0,-10-32 0,1 1 0,0 0 0,-1-1 0,1 0 0,0 1 0,1-1 0,-1-1 0,1 1 0,-1 0 0,1-1 0,0 0 0,5 3 0,12 8 0,75 45 0,105 48 0,-195-103 0,-1 0 0,1 0 0,0-1 0,0 0 0,0-1 0,11 3 0,-15-4 0,0 0 0,-1 0 0,1 0 0,-1 0 0,1-1 0,-1 1 0,1-1 0,0 1 0,-1-1 0,1 1 0,-1-1 0,0 0 0,1 1 0,-1-1 0,0 0 0,1 0 0,-1 0 0,0 0 0,0 0 0,0 0 0,0-1 0,0 1 0,0 0 0,0-1 0,0 1 0,0 0 0,-1-1 0,1 1 0,0-1 0,-1 1 0,1-3 0,3-17 0,0 0 0,-2 1 0,0-1 0,-2 0 0,0 0 0,-4-24 0,-2-2 0,5 45 0,0-1 0,0 0 0,1 1 0,-2-1 0,1 0 0,0 1 0,0-1 0,-1 1 0,1 0 0,-1-1 0,0 1 0,0 0 0,-4-3 0,6 4-30,-1 1 0,0 0-1,1 0 1,-1 0 0,1 0-1,-1-1 1,1 1 0,-1 0-1,0 0 1,1 0 0,-1 0-1,1 1 1,-1-1 0,1 0-1,-1 0 1,0 0-1,1 0 1,-1 1 0,1-1-1,-1 0 1,1 0 0,-1 1-1,1-1 1,-1 0 0,1 1-1,-1-1 1,1 1 0,0-1-1,-1 0 1,1 1 0,-1-1-1,1 1 1,0-1 0,0 1-1,-1-1 1,1 1 0,0-1-1,0 1 1,0 0 0,-1-1-1,1 1 1,0-1 0,0 1-1,0 1 1,-6 17-6796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09.5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24575,'9'9'0,"12"2"0,3 9 0,5 1 0,-2 6 0,4-2 0,5-5 0,-3 3 0,-8-2-8191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24.6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1085 24575,'0'-2'0,"0"1"0,0-1 0,1 1 0,-1-1 0,0 1 0,1-1 0,-1 1 0,1-1 0,0 1 0,-1 0 0,1-1 0,0 1 0,0 0 0,0 0 0,0 0 0,0-1 0,0 1 0,0 0 0,0 0 0,1 0 0,-1 1 0,0-1 0,2-1 0,37-13 0,-25 10 0,11-6 0,-1-2 0,0-1 0,-1-1 0,-1-1 0,27-23 0,17-11 0,248-153 0,-88 92 0,7-3 0,-67 0 0,-121 78 0,2 3 0,1 2 0,77-36 0,-103 58 0,1 1 0,0 2 0,33-6 0,76-2 0,-19 2 0,82-34 0,-140 30 0,1 2 0,64-7 0,294 12 0,-291 11 0,2338 1-2569,-1711-3 2075,-709 0 403,260 6-247,-235-1 394,0 3 1,97 24-1,-106-17 261,232 53 2108,21-11-2425,284 41 0,454 59-1409,-586-72 1154,127 22 23,-539-99 242,93 21-109,-127-25 188,-1 1-1,0 1 1,0 1 0,-1 0 0,0 1-1,19 13 1,27 26 441,71 71 0,44 66 355,-153-155-1226,-1 0 0,-2 2-1,25 48 1,-26-43-6485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0.8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24575,'9'0'0,"11"0"0,12 0 0,9 13 0,7 5 0,3-1 0,3-3 0,-3-4 0,-7 0 0,-6-1 0,-9-2-8191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1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24575,'9'0'0,"7"0"0,6 0 0,7 0 0,9 0 0,6 0 0,5 0 0,-7 4 0,-1 2 0,2 0 0,2-1 0,2-2 0,-7 8 0,-1 2 0,2-2 0,-6-2-8191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2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24575,'4'0'0,"11"0"0,12 0 0,9 0 0,5 0 0,-6 4 0,0 2 0,3 0 0,-4-1-8191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4.5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24575,'0'9'0,"4"12"0,2 29 0,0 33 0,-1 38 0,-2 33 0,-1 32 0,-1 1-566,0-4 566,-1-16 0,-1-26 0,1-34 0,0-26 0,0-26-7625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5.5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0 109 24575,'9'-4'0,"12"-15"0,11-5 0,9 3 0,6 4 0,5 6 0,2 4 0,1 3 0,-1 3 0,0 1 0,0 1 0,-1 0 0,0 0 0,0-1 0,0 1 0,-10-1-8191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6.1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325 1 24575,'0'4'0,"0"11"0,0 11 0,-4 20 0,-16 14 0,-12 20 0,-10 5 0,-3-2 0,7-8 0,1-16 0,6-8 0,0-14 0,5-4 0,7-7-8191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6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24575,'16'1'0,"-1"0"0,-1 0 0,1 1 0,0 1 0,0 1 0,21 8 0,-8 0 0,-1 1 0,31 20 0,105 61 0,21 13 0,101 44 0,-252-132-1365,-8-1-5461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7.5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1 207 24575,'256'11'0,"-67"-1"0,912-5-2679,-692-24 2282,0-18 0,487-108-1,-751 113-3922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18.3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166 1 24575,'0'13'0,"0"18"0,-5 26 0,-10 12 0,-2 3 0,1 8 0,-5-2 0,1-5 0,3-5 0,-3-6 0,1-5 0,4-11-8191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20.2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24575,'6'1'0,"0"0"0,0 0 0,0 0 0,0 1 0,0 0 0,-1 0 0,1 0 0,-1 1 0,1 0 0,-1 0 0,0 0 0,7 6 0,2 3 0,0 0 0,22 26 0,70 106 0,-15-18 0,-28-49 0,1 1 0,72 113 0,-87-102 0,44 113 0,-8-15 0,-77-174 0,0 1 0,1-1 0,1 0 0,0-1 0,1 0 0,13 11 0,-15-14 0,-8-8 23,1 0 0,0 1 0,-1 0-1,1-1 1,-1 1 0,1 0 0,-1 0-1,0 0 1,0 0 0,0 0 0,0 0-1,0 0 1,0 0 0,0 3 0,-1-5-38,0 1 1,0-1 0,0 1 0,0-1-1,0 1 1,0-1 0,-1 1 0,1-1 0,0 0-1,0 1 1,0-1 0,-1 1 0,1-1-1,0 0 1,-1 1 0,1-1 0,0 0 0,-1 1-1,1-1 1,0 0 0,-1 0 0,1 1-1,-1-1 1,-20 5-1351,-8-4-5461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26.1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0 442 24575,'2'0'0,"96"4"0,-85-2 0,-1 0 0,0 1 0,0 0 0,0 1 0,21 9 0,0 3 0,0 0 0,0 0 0,-2 2 0,40 30 0,-60-39 0,0-1 0,0 0 0,0-1 0,1-1 0,0 1 0,0-2 0,1 0 0,17 5 0,-25-9 0,0 0 0,0 0 0,0-1 0,0 0 0,-1 1 0,1-2 0,0 1 0,0 0 0,0-1 0,0 0 0,0 0 0,-1-1 0,1 1 0,-1-1 0,1 0 0,-1 0 0,1-1 0,-1 1 0,0-1 0,0 0 0,0 0 0,-1 0 0,1-1 0,-1 1 0,1-1 0,2-4 0,6-10 0,-1 0 0,-1 0 0,-1-1 0,10-25 0,21-85 0,-19 59 0,6-13 270,19-65-1905,-31 89-5191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21.0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24575,'9'0'0,"11"0"0,8 5 0,7 1 0,16-1 0,8 0 0,3-2 0,-1-1 0,-1 0 0,3-2 0,3 0 0,0 0 0,-3 0 0,-2-1 0,-4 1 0,-2 0 0,-6 0 0,-11 0-8191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21.6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24575,'0'0'-8191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22.0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 0 24575,'-4'0'0,"-2"5"0,0 19 0,1 23 0,2 35 0,1 26 0,1 21 0,0 15 0,1 19 0,0 9 0,1-3 0,-1-13 0,0-23 0,-4-26 0,-2-22 0,0-30 0,1-24-8191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23.3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24575,'88'1'0,"159"21"0,-235-21 0,0 2 0,0 0 0,0 0 0,-1 1 0,1 0 0,-1 1 0,0 1 0,0 0 0,-1 0 0,0 1 0,0 0 0,-1 0 0,1 1 0,-2 1 0,1 0 0,-1 0 0,0 0 0,-1 1 0,0 0 0,-1 1 0,0-1 0,-1 1 0,0 0 0,0 1 0,-2-1 0,1 1 0,-1 0 0,2 20 0,-4-20 0,0 1 0,-1-1 0,-1 0 0,0 1 0,-1-1 0,0 0 0,0 0 0,-2 0 0,-7 20 0,3-14 0,-1-1 0,-1 0 0,0 0 0,-2-1 0,-16 20 0,-14 9 0,-52 43 0,89-84 0,0 0 0,0 1 0,1 0 0,0-1 0,0 2 0,0-1 0,-4 8 0,7-10 0,0-1 0,0 1 0,1-1 0,-1 1 0,0 0 0,1-1 0,0 1 0,0 0 0,0-1 0,0 1 0,0 0 0,0-1 0,1 1 0,-1 0 0,1-1 0,0 1 0,0-1 0,0 1 0,0-1 0,2 4 0,4 4 0,1 1 0,0-1 0,1 0 0,0-1 0,1 0 0,0 0 0,0-1 0,13 7 0,6 6 0,3 5 0,6 4 0,1-1 0,43 24 0,-38-30 0,52 40 0,-76-49 0,-2 2 0,0-1 0,-1 2 0,27 35 0,-41-49 0,-1 0 0,1 1 0,-1-1 0,0 1 0,-1-1 0,1 1 0,-1 0 0,1-1 0,-1 1 0,0 0 0,0 0 0,-1 0 0,1 0 0,-1 0 0,0 0 0,0 0 0,0 0 0,-1 0 0,1 0 0,-1 0 0,0 0 0,0 0 0,0-1 0,-1 1 0,1 0 0,-1-1 0,0 1 0,0-1 0,0 1 0,-1-1 0,1 0 0,-5 4 0,-2 3 22,0-1-1,0 0 0,-1-1 1,-1 0-1,1-1 0,-1 0 1,0-1-1,-1 0 0,0 0 1,0-2-1,0 1 0,0-1 1,-1-1-1,-24 3 0,-11-1-256,0-3 0,-82-6 0,54 1-745,41 2-5846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50.8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0 279 24575,'6'1'0,"1"0"0,-1 0 0,0 0 0,0 1 0,0 0 0,0 0 0,0 1 0,0 0 0,0 0 0,-1 0 0,8 6 0,9 8 0,24 23 0,-40-34 0,109 114 0,-58-57 0,-51-57 0,0 0 0,0-1 0,0 0 0,1 0 0,0 0 0,-1-1 0,2 0 0,14 6 0,-17-8 0,-1-1 0,1 0 0,0 0 0,0 0 0,0-1 0,1 1 0,-1-1 0,0 0 0,0-1 0,0 1 0,0-1 0,0 0 0,0-1 0,0 1 0,7-4 0,3-2 0,-1-1 0,-1-1 0,0 0 0,0 0 0,0-2 0,19-20 0,60-80 0,-72 84 0,63-91 0,-51 69 0,57-66 0,-41 64-1365,-4 5-5461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55.3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1 159 24575,'9'0'0,"11"8"0,12 4 0,1 8 0,3 1 0,4-3 0,4-5 0,5-5 0,1-8 0,-7-12 0,-2-5 0,-3-4 0,0-7 0,-1-3 0,1-6 0,-1 0 0,-6-3 0,-9 4-8191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8:59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24575,'5'0'0,"5"0"0,11 0 0,10 0 0,9 0 0,6 0 0,5 0 0,2 5 0,1 1 0,0 0 0,0-2 0,0 8 0,-1 2 0,0-2 0,0-2 0,0-4 0,-10-2-8191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9:01.4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24575,'10'0'0,"10"0"0,13 0 0,8 0 0,7 0 0,3 0 0,-1 0 0,-2 0 0,-3 0 0,-6 0 0,0 0 0,2 0 0,3 0 0,3 0 0,2 0 0,-6 0-8191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9:08.2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1017 109 24575,'-1'-2'0,"1"-1"0,-1 1 0,0-1 0,0 1 0,0-1 0,-1 1 0,1 0 0,0 0 0,-1 0 0,0 0 0,1 0 0,-1 0 0,0 0 0,0 0 0,0 0 0,0 1 0,-3-2 0,3 1 0,-10-6 0,0 0 0,0 1 0,-1 1 0,0 0 0,0 0 0,0 2 0,-1-1 0,1 2 0,-21-4 0,7 4 0,0 0 0,0 2 0,-1 1 0,-27 4 0,41-3 0,1 1 0,0 1 0,0 1 0,0 0 0,0 0 0,0 1 0,1 1 0,-19 11 0,10-3 0,1 1 0,1 1 0,-32 34 0,12-9 0,-113 125 0,121-128 0,1 2 0,-38 66 0,46-66 0,2 0 0,-26 75 0,41-102 0,2 1 0,-1 0 0,2 1 0,0-1 0,1 0 0,0 1 0,1-1 0,0 0 0,2 1 0,0-1 0,0 0 0,8 24 0,-1-11 0,2-1 0,19 34 0,-25-50 0,2 0 0,-1-1 0,1 0 0,0 0 0,1-1 0,0 0 0,1 0 0,16 11 0,65 33 0,136 57 0,-218-106 0,24 9 0,1-1 0,55 11 0,-33-10 0,46 8 0,37 11 0,-113-24 0,1 0 0,0-2 0,0-1 0,0-1 0,1-1 0,-1-2 0,1 0 0,37-6 0,-42 2 0,0-1 0,0-1 0,0-1 0,-1-1 0,0-1 0,0 0 0,-1-2 0,-1 0 0,1-1 0,17-17 0,-8 6 0,-1-1 0,-1-1 0,-2-2 0,0-1 0,-2 0 0,35-58 0,-25 30 0,37-88 0,-59 117 0,-2 0 0,-1-1 0,-1 0 0,-1 0 0,3-53 0,-14-257 0,5 329 0,-1-1 0,0 1 0,-1 0 0,0-1 0,0 1 0,-1 0 0,0 0 0,0 1 0,-1-1 0,-1 0 0,1 1 0,-2 0 0,1 0 0,-1 1 0,0 0 0,0 0 0,-1 0 0,0 1 0,0-1 0,0 2 0,-1-1 0,-13-6 0,10 6 0,-1 0 0,-1 1 0,1 1 0,-1 0 0,1 1 0,-1 0 0,0 1 0,-16-1 0,-109 4 0,76 1 0,-42-1-1365,58 0-5461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9:32.1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2367 208 24575,'-3'0'0,"1"-1"0,-1 1 0,1-1 0,0 1 0,-1-1 0,1 0 0,0 0 0,-1 0 0,1 0 0,-2-3 0,-17-6 0,0 4 0,0 2 0,0 0 0,-39-2 0,-183-6 60,-11-1-357,-330-48-978,-228-15 1364,795 75-89,-6-1 0,-1 1 0,1 1 0,0 1 0,-1 1 0,-43 9 0,61-10-1,1 1 0,-1 0-1,1 0 1,0 1 0,0-1 0,0 1-1,0 0 1,1 0 0,-1 1 0,1 0 0,-1-1-1,1 1 1,1 1 0,-1-1 0,0 1-1,-2 4 1,3-2 23,0 0-1,0 0 1,0 0-1,1 1 1,0-1-1,1 0 1,0 1-1,0 0 1,0-1-1,1 1 1,1 9-1,29 220 1158,-27-222-1172,4 17-7,1 0 0,1-1 0,2 0 0,1-1 0,25 44 0,-21-48 0,1-1 0,1-1 0,40 42 0,12 14 0,-45-47 0,58 76 0,119 119 0,-175-203 0,2-1 0,0-2 0,1-1 0,1-1 0,1-1 0,37 14 0,18 3 0,107 28 0,-31-6 0,2 0 0,257 82 0,-384-129 0,1-1 0,-1-1 0,68 4 0,-91-12 0,0-1 0,1 0 0,-1-1 0,1-1 0,-1-1 0,0 0 0,0-1 0,0 0 0,-1-1 0,1-1 0,-1 0 0,19-13 0,-10 3 0,0-2 0,-2-1 0,0-1 0,-1 0 0,-1-2 0,28-41 0,-3-6 0,38-81 0,26-84 0,-61 80 0,-38 120 0,1-1 0,5-51 0,-13 69 0,-1 0 0,0 0 0,-2 0 0,0 0 0,-4-21 0,-2 5 0,-2-1 0,-1 2 0,-2-1 0,-1 2 0,-2 0 0,-1 0 0,-1 1 0,-1 1 0,-28-32 0,40 54 22,0 1-1,-1 1 1,1-1-1,-1 1 1,0 0-1,-1 1 1,1 0-1,-1 0 1,0 0-1,0 1 1,0 0-1,0 1 1,0 0-1,-17-3 1,-8 2-275,-1 2 0,-51 3 0,40 0-676,-2-1-5897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8.3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24575,'5'0'0,"13"6"0,14 1 0,12-1 0,10-1 0,6-1 0,4-1 0,2-2 0,0-1 0,0 0 0,-1-5 0,0-2 0,0 0 0,-1 1 0,-11 2-8191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1.1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24575,'3'2'0,"0"-1"0,-1 1 0,1 0 0,-1 0 0,1 1 0,-1-1 0,0 0 0,0 1 0,0-1 0,0 1 0,-1 0 0,1 0 0,-1-1 0,1 1 0,-1 0 0,1 5 0,2 6 0,-1-1 0,3 22 0,-5-23 0,21 286 0,-14-145 0,-2-73 0,37 830 0,-42-864 0,9 61 0,-7-88 0,0 0 0,2-1 0,0 1 0,1-1 0,17 33 0,-22-48 0,1 1 0,0-1 0,1 0 0,-1 0 0,0 0 0,1-1 0,0 1 0,-1 0 0,1-1 0,0 0 0,0 0 0,1 0 0,5 3 0,0-2 0,-1 0 0,1-1 0,-1 0 0,1-1 0,13 1 0,184 2 0,-143-5 0,183 0-393,68-2-1179,64 1 633,62 1-1292,2723-2-2044,-2026 4 8705,-887 0-552,332 22-4646,-241 4 89,62 8-1418,-14-1 586,744 59-469,-3-27 185,-820-57 1042,-66-4-1007,-9-5 967,109-4 5923,87 0 2940,234 5-8032,-651-1-38,22 0 0,1-1 0,63-10 0,-90 9 0,-1 0 0,0-1 0,1 0 0,-1 0 0,-1-1 0,1 0 0,0 0 0,-1-1 0,0 0 0,0-1 0,-1 0 0,1 0 0,-1-1 0,-1 1 0,10-13 0,-4-1 0,-1-1 0,0-1 0,-2 0 0,0 0 0,-2-1 0,6-31 0,21-56 0,-10 45 0,26-118 0,-37 133 0,2 0 0,2 0 0,2 2 0,32-59 0,-35 74 0,-2-1 0,-1 0 0,-2 0 0,-1-1 0,6-44 0,29-123-1365,-34 144-5461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9:44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3099 55 24575,'-1990'0'-674,"1830"8"871,133-4-106,0 1 0,1 1 1,-47 18-1,37-9-56,2 2-1,0 2 1,-36 25 0,-89 77-56,108-80 15,-37 24 6,-59 51 0,131-101 0,-12 10 0,1 2 0,-35 45 0,56-62 0,1 0 0,0 0 0,0 0 0,1 1 0,0-1 0,1 1 0,0 0 0,1 0 0,-2 22 0,2 9 0,4 56 0,0-46 0,-1-34 0,0 0 0,1 1 0,1-1 0,1 0 0,1-1 0,8 24 0,-8-29 0,1 0 0,0 0 0,1-1 0,1 0 0,-1 0 0,2 0 0,0-1 0,0-1 0,16 14 0,28 20 0,1-4 0,2-1 0,1-3 0,2-3 0,2-2 0,1-2 0,0-4 0,2-2 0,1-3 0,78 12 0,646 65-421,3-45 0,-588-39 632,214 5 420,-135-16-631,315-4 0,-554 0 0,0-1 0,0-3 0,0-1 0,-1-2 0,0-2 0,-1-2 0,-1-2 0,0-2 0,-1-1 0,-1-2 0,-1-2 0,56-43 0,-12 1 0,4-2 0,93-94 0,-72 55 0,-44 46 0,90-112 0,-138 151 0,0 0 0,-2-1 0,-1-1 0,-1-1 0,10-28 0,-15 34 0,0-1 0,-2 0 0,0-1 0,-2 1 0,0-1 0,0 1 0,-3-27 0,-1 34 0,0 0 0,0 0 0,-1 1 0,-1-1 0,0 1 0,0 0 0,-1 0 0,-1 0 0,0 1 0,0-1 0,-1 2 0,0-1 0,-1 1 0,-14-15 0,-10-4 0,-1 2 0,-67-42 0,22 17 0,18 9 0,-99-53 0,134 82 0,4 2 0,-1 1 0,0 0 0,0 1 0,-32-7 0,-19 3 0,-126-5 0,-71 16 0,148 3 0,-1191 0-1365,1255-1-5461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49:48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921 35 24575,'-81'2'0,"0"4"0,-127 25 0,129-12 0,-77 31 0,133-42 0,9-3 0,1 1 0,0 0 0,0 1 0,1 0 0,-1 1 0,2 0 0,-1 1 0,1 0 0,0 1 0,-15 18 0,14-12 0,0 0 0,2 1 0,0 0 0,1 1 0,0 0 0,2 0 0,-8 25 0,0 7 0,2 1 0,2 1 0,-8 95 0,18-125 0,1 99 0,1-107 0,0-1 0,2 0 0,-1 1 0,2-1 0,0 0 0,10 23 0,6-2 0,1-1 0,2-2 0,1 0 0,41 41 0,1 2 0,-46-49 0,1-2 0,2-1 0,0 0 0,1-2 0,0-1 0,2 0 0,49 25 0,8-2 0,31 15 0,-72-37 0,-29-13 0,0-1 0,1 0 0,-1-1 0,21 5 0,-18-6 0,2-2 0,-1 0 0,0-1 0,0-1 0,0-1 0,0 0 0,0-1 0,0-1 0,0-1 0,0 0 0,-1-1 0,0-1 0,0 0 0,18-11 0,22-14 0,-1-3 0,-2-2 0,-1-3 0,61-59 0,-90 73 0,-1 0 0,-1-1 0,-1-1 0,-2-1 0,-1-1 0,23-50 0,-3-29 0,-19 52 0,-10 29 0,-1 0 0,-1 0 0,-2 0 0,-1 0 0,0-29 0,-3-3 0,-12-76 0,5 99 0,-1 0 0,-3 0 0,0 1 0,-24-47 0,-2-9 0,30 69 0,-2 1 0,-1 0 0,-16-27 0,21 41 0,0 0 0,-1 0 0,0 0 0,0 1 0,0 0 0,-1 0 0,0 0 0,0 1 0,0 0 0,-1 1 0,1 0 0,-10-4 0,-3 2-136,0 0-1,0 2 1,-1 0-1,0 1 1,1 1-1,-1 1 1,0 1-1,0 1 0,-30 5 1,8 2-6690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46.1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24575,'19'1'0,"0"0"0,0 1 0,0 2 0,0-1 0,-1 2 0,1 1 0,-1 0 0,28 15 0,4 6 0,71 53 0,-42-26 0,-72-49 0,157 112 0,-110-79 320,-14-11-2005,-16-8-5141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47.0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670 0 24575,'-1'4'0,"0"-1"0,0 1 0,0-1 0,0 1 0,-1-1 0,0 0 0,0 0 0,0 0 0,0 0 0,0 0 0,-4 3 0,-2 5 0,-401 601 0,350-529 0,34-50 0,-38 68 0,47-69 144,-36 78-1653,37-67-5317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47.6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24575,'9'0'0,"11"0"0,12 0 0,9 0 0,-2 9 0,1 3 0,-7 8 0,1 1 0,3-4 0,4-4 0,-5-4-8191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48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24575,'5'0'0,"9"0"0,13 0 0,9 0 0,9 0 0,4 0 0,-5 0-8191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49.9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610 77 24575,'0'-2'0,"-1"-1"0,1 1 0,-1 0 0,1-1 0,-1 1 0,0 0 0,0-1 0,0 1 0,0 0 0,0 0 0,-1 0 0,1 0 0,-1 0 0,1 0 0,-1 1 0,0-1 0,0 0 0,0 1 0,0 0 0,0-1 0,0 1 0,-2-1 0,-4-2 0,0 0 0,0 0 0,0 1 0,-15-3 0,6 2 0,-1 1 0,0 1 0,0 1 0,0 1 0,1 0 0,-1 2 0,0-1 0,0 2 0,1 1 0,-1 0 0,1 1 0,0 1 0,1 0 0,-1 1 0,1 1 0,1 1 0,0 0 0,0 1 0,0 1 0,1 0 0,1 1 0,0 0 0,-12 15 0,7-3 0,0 2 0,-21 40 0,32-51 0,0 0 0,2 0 0,0 0 0,0 1 0,1 0 0,-2 24 0,1 69 0,5-94 0,1 1 0,0-1 0,2 0 0,0 0 0,5 16 0,-6-26 0,1 1 0,0 0 0,1-1 0,-1 1 0,1-1 0,0 0 0,0-1 0,0 1 0,1-1 0,0 1 0,7 4 0,9 5 0,33 18 0,-45-28 0,11 6 0,0-1 0,1-1 0,0-1 0,1-1 0,-1 0 0,1-2 0,23 2 0,156-2 0,-189-4 0,1 0-85,-1-1 0,1-1-1,0 0 1,-1 0 0,1-1-1,-1-1 1,0 0 0,0-1-1,0 0 1,-1-1 0,0 0-1,0-1 1,0 0 0,-1-1-1,16-14 1,10-13-6741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0.9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24575,'5'0'0,"10"0"0,11 0 0,15 0 0,14 0 0,6 0 0,1 0 0,0 0 0,-11 5 0,-14 0-8191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1.6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262 0 24575,'-3'2'0,"1"0"0,0-1 0,-1 1 0,1 0 0,0 0 0,0 0 0,0 0 0,1 0 0,-1 1 0,0-1 0,1 0 0,-1 1 0,1-1 0,-2 6 0,-10 42 0,7-19 0,-35 73 0,5-13 0,-42 175 0,59-191 276,-13 59-1917,26-89-5185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2.4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 1 24575,'0'4'0,"0"7"0,0 9 0,0 20 0,0 16 0,0 12 0,-4 3 0,-2-1 0,1-4 0,-8-4 0,-3-4 0,3-2 0,-11-3 0,0-1 0,3-9-8191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2.6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669 1 24575,'-11'0'0,"-15"10"0,-2 15 0,-8 14 0,-8 11 0,-7 2 0,-18-8 0,-6 5 0,-3 6 0,3-8 0,1 0 0,15 3 0,17-8-8191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3.6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24575,'0'-4'0,"9"-2"0,11 1 0,12 0 0,9 2 0,7 10 0,4 4 0,2 8 0,0 2 0,1-3 0,-1-5 0,0 9 0,-1 1 0,-9-4-8191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4.5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24575,'9'0'0,"12"0"0,15 9 0,16 3 0,12 8 0,8 1 0,6-4 0,-2 5 0,-5-1 0,-6-5 0,-4-4 0,-13 4 0,-6-1 0,-1-2 0,-3-5 0,-4-2 0,-7-3-8191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5.2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24575,'10'0'0,"10"0"0,13 0 0,8 5 0,7 1 0,3 0 0,3-2 0,1 0 0,-1-2 0,-8 8 0,-9 2 0,-1-1 0,2 7 0,4 0 0,3-3 0,-1-4 0,-9-4-8191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6.0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239 0 24575,'-3'2'0,"0"0"0,1 0 0,-1 0 0,1 0 0,-1 1 0,1-1 0,0 1 0,0-1 0,0 1 0,0 0 0,1 0 0,-1-1 0,1 1 0,-1 1 0,1-1 0,-1 6 0,-2 6 0,1 0 0,-1 19 0,3-26 0,-4 83 0,5-65 0,-1-1 0,-1 1 0,-2 0 0,0-1 0,-10 33 0,-15 17 0,-37 105 0,57-151 43,-6 20-513,1 1 1,-12 88 0,23-94-6357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7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901 0 24575,'0'3'0,"-1"-1"0,1 1 0,-1-1 0,1 0 0,-1 1 0,0-1 0,0 0 0,0 1 0,0-1 0,-1 0 0,1 0 0,-1 0 0,1 0 0,-3 3 0,-31 26 0,23-21 0,-129 102 0,84-69 0,2 2 0,-96 101 0,91-72 0,4 3 0,-67 121 0,59-95 0,36-60 0,-32 65 0,53-91 0,0 0 0,1 0 0,1 1 0,0 0 0,2 0 0,0 0 0,-1 32 0,4-48 0,-1 28 0,1 0 0,2 1 0,7 38 0,-6-59 0,-1 0 0,2 0 0,-1-1 0,1 1 0,1-1 0,-1 0 0,2 0 0,-1-1 0,1 1 0,1-1 0,-1 0 0,1-1 0,14 12 0,17 11 0,1-2 0,1-2 0,2-2 0,0-1 0,2-3 0,0-1 0,1-2 0,0-2 0,2-3 0,-1-1 0,79 8 0,230 0 0,4-20 0,-282 0 0,-54 1 0,0-1 0,-1-1 0,24-5 0,-39 6 0,0-1 0,-1 0 0,1-1 0,-1 0 0,1 0 0,-1 0 0,0 0 0,0-1 0,0 0 0,-1-1 0,0 1 0,1-1 0,6-9 0,6-9 0,-1-1 0,-2-1 0,0 0 0,-2-1 0,13-34 0,-23 51 0,0-1 0,-1 0 0,0 1 0,0-1 0,-1 0 0,0 0 0,-1 0 0,0 0 0,0 0 0,-1 0 0,-1 0 0,-4-17 0,1 12 0,-1 0 0,0 1 0,-1 0 0,-1 0 0,0 0 0,-1 1 0,-13-16 0,-5-5 0,10 13 0,0 0 0,-1 1 0,0 1 0,-23-18 0,32 32 0,-1-1 0,1 2 0,-1-1 0,0 1 0,0 0 0,0 1 0,0 1 0,-15-3 0,9 3 0,1 0 0,-1 1 0,1 1 0,0 1 0,-20 2 0,25 0 24,0-1 0,1 1-1,-1 1 1,1 0 0,0 0-1,0 1 1,1 0 0,-1 0-1,1 1 1,0 0 0,0 0-1,-12 15 1,-4 6-193,2 2 0,-24 38 0,7-10-997,15-24-5660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0:58.7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24575,'4'9'0,"11"3"0,3 8 0,6 1 0,0 6 0,5-2 0,-3 4 0,4-3 0,4-6 0,-2 2 0,1 7 0,-4 7 0,-8-3-8191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27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875 53 24575,'-1'0'0,"-1"-1"0,1 1 0,0-1 0,0 0 0,-1 1 0,1-1 0,0 0 0,0 0 0,0 0 0,0 0 0,0 0 0,-1-1 0,-9-8 0,1 5 0,-1 0 0,1 1 0,-1 0 0,0 1 0,0 0 0,0 1 0,-13-1 0,7 1 0,1 1 0,-1 1 0,0 1 0,-19 3 0,28-3 0,1 1 0,0-1 0,-1 2 0,1-1 0,0 1 0,0 0 0,0 1 0,0 0 0,1 0 0,-1 0 0,1 1 0,0 0 0,-7 7 0,7-4 0,-1 1 0,1-1 0,0 1 0,1 1 0,0-1 0,0 1 0,1-1 0,-5 19 0,3 1 0,1 0 0,1 0 0,2 1 0,0-1 0,6 58 0,-3-73 0,1 1 0,1-1 0,0 0 0,1 0 0,1 0 0,0 0 0,9 17 0,-2-10 0,1 0 0,2-1 0,22 26 0,58 76 0,32 34 0,-121-151 0,-1 1 0,0 0 0,0 0 0,7 13 0,-11-18 0,-1 0 0,1 0 0,-1 0 0,1 0 0,-1 0 0,0 0 0,1 0 0,-1 1 0,0-1 0,0 0 0,0 0 0,0 0 0,0 0 0,0 0 0,0 0 0,0 1 0,0-1 0,0 0 0,-1 0 0,1 0 0,0 0 0,-1 0 0,1 0 0,-1 0 0,1 0 0,-1 0 0,0 0 0,1 0 0,-1 0 0,0 0 0,0-1 0,1 1 0,-1 0 0,0-1 0,0 1 0,0 0 0,0-1 0,0 1 0,0-1 0,0 1 0,0-1 0,0 0 0,-2 1 0,-15 4 0,0-2 0,-1 0 0,0-1 0,1-1 0,-1 0 0,-25-3 0,5 1 0,-31 0 0,-133-3 0,193 3 0,-1 0 0,1-1 0,0 0 0,0 0 0,0-1 0,0 0 0,0-1 0,-15-8 0,5 0 0,1-2 0,-30-25 0,-65-63-1365,63 54-5461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28.5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24575,'5'0'0,"9"0"0,8 0 0,8 0 0,9 0 0,-3 4 0,2 2 0,3 0 0,3 7 0,4 2 0,2-1 0,1-4 0,-3-3 0,-1-3 0,1-2 0,-9-2-8191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29.5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24575,'9'0'0,"12"0"0,11 0 0,9 0 0,7 0 0,-1 0 0,1 0 0,1 0 0,1 9 0,1 3 0,1-1 0,0-2 0,1 7 0,-1 0 0,1-3 0,-9-3-8191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30.4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186 1 24575,'-13'223'0,"3"-64"0,5-92 0,-2 1 0,-21 79 0,-51 127 0,68-237 86,2-1-1,1 2 0,-5 63 1,10 112-1793,4-168-5119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4.1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24575,'5'0'0,"2"5"0,10 2 0,14 11 0,12 18 0,9 3 0,7 6 0,-6 6 0,-8-6 0,-5-10 0,-10 0 0,-5 4 0,5 6 0,-3 7 0,4-6 0,-2 1 0,-7-9-8191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31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24575,'4'0'0,"11"0"0,11 0 0,11 0 0,3 0 0,3 0 0,4 0 0,3 0 0,1 0 0,2 0 0,0 0 0,0 0 0,0 0 0,0 0 0,0 0 0,0 0 0,-10 0-8191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32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0 108 24575,'353'-25'0,"-110"3"0,-211 21 0,57-4 0,97-17 0,-156 16 68,23-4-785,74-6 1,-98 16-6110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1:55.1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1102 0 24501,'-1101'358'0,"1101"800"0,1101-800 0,-420-1295 0,-1362 0 0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20.6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 24575,'0'-3'0,"3"-1"0,4 0 0,7 1 0,4 1 0,2 0 0,3 5 0,5 0 0,2 1 0,3 0 0,2-2 0,0-1 0,-2 6 0,-1 2 0,-5-2-8191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22.2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24575,'3'0'0,"7"0"0,8 0 0,4 0 0,4 0 0,3 0 0,4 0 0,1 0 0,2 0 0,0 0 0,-6 3 0,-2 1 0,-6 0-8191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25.2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24575,'3'3'0,"7"7"0,8 2 0,1 5 0,3-1 0,-2 3 0,1-1 0,-2 2 0,1 3 0,-3 4 0,2-2 0,-2 0 0,-5 2 0,3-4 0,-2 1 0,3-4 0,-2 9 0,-2 0-8191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27.9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293 0 24575,'-3'0'0,"-1"3"0,-6 7 0,-4 8 0,-6 6 0,-8 6 0,-6 4 0,4 1 0,0 2 0,5 0 0,5-7 0,2-7 0,4-3 0,1 2 0,-2 3 0,0-2-8191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28.9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24575,'3'0'0,"7"0"0,8 0 0,7 0 0,-1 3 0,1 7 0,3 2 0,3-2 0,-5 5 0,0-2 0,-5 4 0,1-1 0,1-3 0,-2 4 0,1 4 0,3-3 0,3 5 0,-3-1-8191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45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1290 494 24575,'-11'-39'0,"8"20"0,-1 1 0,-1-1 0,-1 1 0,0 0 0,-1 1 0,-1-1 0,-1 1 0,0 1 0,-2 0 0,1 0 0,-2 1 0,-14-15 0,13 16 0,0 1 0,-1 1 0,-1 0 0,0 1 0,0 1 0,-1 0 0,-22-10 0,6 7 0,0 0 0,-37-7 0,27 7 0,29 8 0,0 1 0,-1 0 0,-18-2 0,-59-11 0,64 10 0,0 2 0,-31-3 0,49 8 0,0 0 0,0 0 0,0 1 0,0 0 0,0 1 0,0 0 0,0 0 0,0 1 0,1 0 0,-14 6 0,-28 22 0,-73 56 0,117-82 0,-12 9 0,0 2 0,2 0 0,0 1 0,1 1 0,-15 22 0,-57 103 0,81-133 0,-5 14 0,0 1 0,2 0 0,1 0 0,-6 34 0,2-12 0,8-25 0,0 1 0,1-1 0,2 1 0,0 0 0,1 0 0,2 0 0,0 0 0,1 0 0,2-1 0,7 24 0,-6-30 0,0-1 0,1 0 0,0 0 0,18 24 0,6 13 0,-19-32 0,1-2 0,1 1 0,0-2 0,1 0 0,1 0 0,0-2 0,1 0 0,1-1 0,1 0 0,25 13 0,-33-21 0,1-1 0,-1-1 0,1 0 0,0 0 0,0-1 0,0-1 0,0 0 0,1-1 0,-1 0 0,1-1 0,-1 0 0,20-3 0,-9-1 0,-1 0 0,0-1 0,0-2 0,0 0 0,-1-1 0,22-12 0,-23 10 0,0-2 0,-1 0 0,0-1 0,-1-1 0,0-1 0,-1 0 0,-1-1 0,0-1 0,15-23 0,108-183 0,-21 30 0,-112 183-227,0 0-1,0 0 1,-1 0-1,0-1 1,6-21-1,-6 7-6598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49.3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1253 57 24575,'0'-2'0,"0"1"0,0-1 0,-1 0 0,1 0 0,0 1 0,-1-1 0,1 0 0,-1 1 0,0-1 0,0 1 0,0-1 0,0 1 0,0-1 0,0 1 0,0-1 0,0 1 0,0 0 0,0 0 0,-1-1 0,1 1 0,-1 0 0,1 0 0,-1 1 0,1-1 0,-1 0 0,1 0 0,-1 1 0,-2-1 0,-6-2 0,1 1 0,-1 0 0,-19-1 0,22 2 0,-395-6 0,267 9 0,79-3 0,-70 4 0,115-1 0,0 0 0,1 1 0,-1 0 0,1 0 0,0 1 0,0 0 0,0 1 0,1 0 0,-11 8 0,-10 9 0,-36 35 0,-7 5 0,53-48 0,1 1 0,1 1 0,-17 18 0,29-27 0,1-1 0,0 1 0,1 0 0,-1 0 0,2 0 0,-1 1 0,1-1 0,0 1 0,0 0 0,1 0 0,0 0 0,-1 12 0,-8 189 0,6-52 0,6-139 0,0 0 0,1-1 0,1 1 0,1-1 0,1 0 0,13 32 0,-14-41 0,0-1 0,1 0 0,0-1 0,0 1 0,1-1 0,0 0 0,0 0 0,0-1 0,1 1 0,14 7 0,-1-1 0,0-2 0,40 15 0,132 28 0,-111-34 0,-58-13 0,0-1 0,1-1 0,-1 0 0,1-2 0,0-1 0,0-2 0,26-2 0,-36 0 0,1 0 0,-1 0 0,0-2 0,0 0 0,0 0 0,0-1 0,-1-1 0,0-1 0,-1 0 0,1 0 0,-2-1 0,22-20 0,27-34 0,-4-3 0,-2-1 0,-3-3 0,45-84 0,-88 139 0,0 0 0,-2 0 0,1-1 0,-2 0 0,7-33 0,-9 23 0,-1-1 0,-1-51 0,-15-80-1365,9 128-5461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6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24575,'21'8'0,"-10"-3"0,40 19 0,-1 2 0,74 50 0,-21-11 0,-37-22 0,83 71 0,-37-25 0,-60-52 0,99 53 0,-97-60-1365,-13-4-5461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52.0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91 388 24575,'-2'1'0,"0"1"0,1-1 0,-1 1 0,0-1 0,1 1 0,-1 0 0,1 0 0,-1 0 0,1-1 0,0 1 0,0 0 0,0 1 0,-1 2 0,-11 35 0,6-16 0,-4 7 0,2 0 0,1 1 0,-7 65 0,9 99 0,6-150 0,14 89 0,-10-113 0,1 1 0,2-1 0,0-1 0,1 1 0,20 37 0,-23-50 0,1-1 0,0 1 0,1-1 0,-1 0 0,2-1 0,-1 0 0,1 0 0,0 0 0,14 8 0,-8-8 0,0 1 0,0-2 0,0 0 0,1-1 0,25 6 0,8-4 0,-1-2 0,1-2 0,53-3 0,-79 0 0,15-1 0,46-6 0,-67 4 0,1 0 0,-1-1 0,0-1 0,0-1 0,17-7 0,119-75 0,-22 11 0,-111 68 0,-1-2 0,0-1 0,0 0 0,28-26 0,-39 30 0,0 1 0,0-1 0,-1 0 0,0 0 0,-1 0 0,0-1 0,0 0 0,-1 0 0,0 0 0,-1-1 0,0 1 0,3-17 0,-1-21 0,-2-1 0,-5-80 0,-1 52 0,3 31 0,1 29 0,0 1 0,-1-1 0,-1 0 0,-1 0 0,0 1 0,-1-1 0,-8-23 0,8 33 0,-1 1 0,1-1 0,-1 1 0,0 0 0,-1 1 0,1-1 0,-1 1 0,0-1 0,0 2 0,-1-1 0,-5-3 0,-13-7 0,-33-13 0,-445-217 0,330 157 0,167 84 0,0 0 0,0 1 0,-1 0 0,1 0 0,-1 0 0,0 1 0,1 0 0,-11-1 0,11 2 0,0 1 0,0-1 0,1 1 0,-1 0 0,1 1 0,-1-1 0,1 1 0,-1 0 0,1 0 0,-7 4 0,-8 6 0,1 0 0,0 1 0,0 1 0,1 1 0,1 0 0,-16 20 0,24-24 0,0-1 0,1 1 0,0 0 0,1 1 0,0 0 0,1 0 0,0 0 0,1 0 0,1 1 0,0 0 0,-3 23 0,7 119 146,2-88-1657,-3-46-5315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4:31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24575,'7'0'0,"36"-1"0,61 9 0,-92-6 0,1 0 0,0 1 0,0 1 0,-1 0 0,0 1 0,0 0 0,0 0 0,0 2 0,11 7 0,0 3 0,1-1 0,1-1 0,33 14 0,-44-23 0,1-1 0,-1 0 0,0-2 0,1 0 0,0 0 0,0-1 0,0-1 0,17 0 0,6-5-1365,-2-1-5461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4:49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 4 24575,'95'-1'0,"-17"-1"0,127 13 0,-129-2 0,-42-6 0,0 1 0,50 13 0,-48-7 0,0-3 0,1-1 0,55 2 0,115-8 0,-88-3 0,2791 3 0,-2870-3 0,-30 2 0,0 0 0,0 0 0,-1 1 0,1 1 0,12 1 0,-20-2 0,0 1 0,-1 0 0,1 0 0,0-1 0,-1 1 0,1 0 0,-1 0 0,1 0 0,-1 1 0,1-1 0,-1 0 0,0 1 0,0-1 0,0 0 0,0 1 0,0-1 0,0 1 0,0 0 0,0-1 0,0 1 0,0 2 0,9 43 0,-6-27 0,6 33 0,7 105 0,-15 56 0,0-180 0,1 0 0,15 63 0,-9-54 0,4 44 0,-9 0 0,-8 93 0,4-176 0,0 1 0,-1-1 0,1 1 0,-1-1 0,0 1 0,0-1 0,-1 1 0,0-1 0,-4 8 0,5-10 0,-1 0 0,0 0 0,0 0 0,0 0 0,0 0 0,0 0 0,0-1 0,0 1 0,-1-1 0,1 0 0,-1 1 0,1-1 0,-1 0 0,1 0 0,-1-1 0,0 1 0,-4 0 0,-22 2 0,-52 0 0,-12 0 0,-18 11 0,-160 43 0,202-34 0,51-16 0,0 0 0,-1-2 0,1 0 0,-32 3 0,23-6 0,-1 2 0,-41 9 0,1 3 0,-1-3 0,-120 7 0,-143-17 0,208-4 0,-158 2 0,-333-4 0,556 1 0,-1-2 0,2-2 0,-79-20 0,100 16 0,-1 2 0,-1 2 0,-53-3 0,57 6 0,1-2 0,0-1 0,0-2 0,-54-20 0,-12-3 0,-24-6 0,-43-12 0,136 43 0,0 1 0,0 1 0,-53 0 0,0 6 0,-166-1 0,246-1 0,1 0 0,0 0 0,-1-1 0,1 0 0,0 1 0,0-1 0,-1 0 0,1 0 0,0-1 0,0 1 0,0-1 0,0 1 0,0-1 0,1 0 0,-1 0 0,1 0 0,-1-1 0,1 1 0,-1 0 0,1-1 0,0 0 0,0 1 0,1-1 0,-1 0 0,0 0 0,1 0 0,0 0 0,0 0 0,0-1 0,0 1 0,0 0 0,0 0 0,1-5 0,-5-35 0,2 0 0,2 0 0,6-53 0,-1 1 0,-2-315 112,-3 243-1589,1 127-5349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4:56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1 376 24575,'17'-11'0,"4"-4"0,-1 2 0,2 0 0,0 2 0,44-17 0,463-120 0,-319 93 0,-148 39 0,-20 5 0,0 1 0,76-7 0,-68 16 170,-27 1-477,1-1 0,-1-1 0,0-1 0,30-8 0,-23 2-6519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14.9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24482,'0'1355'0,"7254"-1355"0,-7254-1355 0,-7254 1355 0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4.3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54 24575,'0'-2'0,"0"0"0,1 0 0,-1 0 0,1 0 0,0 0 0,-1 0 0,1 1 0,0-1 0,0 0 0,0 0 0,0 1 0,1-1 0,-1 0 0,0 1 0,1-1 0,-1 1 0,1 0 0,-1-1 0,1 1 0,0 0 0,0 0 0,-1 0 0,1 0 0,0 0 0,0 1 0,0-1 0,0 0 0,3 1 0,7-4 0,1 2 0,0 0 0,16-1 0,-24 3 0,53-2 0,1 3 0,100 14 0,146 14 0,-268-25 0,-1 3 0,44 12 0,-46-9-273,1-3 0,0-1 0,0-1 0,48 0 0,-44-4-6553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5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24575,'13'0'0,"0"1"0,0 1 0,0 0 0,0 1 0,0 1 0,0 0 0,-1 0 0,1 1 0,20 12 0,3 6 0,58 46 0,-26-17 0,-37-28 0,2-3 0,0 0 0,2-2 0,44 18 0,-76-36 0,0 0 0,0 0 0,0 1 0,0-1 0,-1 1 0,1-1 0,-1 1 0,1 0 0,-1 0 0,0 0 0,0 0 0,0 0 0,0 1 0,0-1 0,0 1 0,2 4 0,-2-1 0,0-1 0,0 1 0,-1 0 0,0 0 0,0 0 0,0 0 0,-1 11 0,1 3 0,-1 0 0,-1 0 0,-1 1 0,0-1 0,-2 0 0,-1-1 0,-12 37 0,6-32 73,-42 113-1511,40-91-5388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6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24575,'2'3'0,"1"0"0,-1 0 0,0 0 0,-1 1 0,1-1 0,-1 1 0,1 0 0,-1-1 0,0 1 0,1 7 0,0-3 0,7 42 0,-2-1 0,2 96 0,-8-103 0,7 1146-1298,-10-738-147,2-417-4003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7.4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212 0 24575,'-1'3'0,"1"0"0,-1 0 0,0 0 0,0 0 0,-1-1 0,1 1 0,0 0 0,-1-1 0,0 1 0,-2 2 0,-6 9 0,-6 22 0,0 1 0,-19 72 0,26-83 0,-1 0 0,-24 42 0,23-49 0,1 1 0,1 0 0,1 0 0,0 1 0,-7 36 0,13-47 0,1 0 0,0 0 0,1 0 0,0 0 0,2 20 0,-1-25 0,1 0 0,-1-1 0,1 1 0,-1 0 0,1-1 0,1 0 0,-1 1 0,0-1 0,1 0 0,0 0 0,0 0 0,0-1 0,1 1 0,6 5 0,12 6 0,1-1 0,0-1 0,1 0 0,43 14 0,21 11 0,67 56 0,-50-26 0,-96-63 17,16 9-478,-1 1 1,35 29-1,-34-21-6365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8.1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24575,'0'2'0,"1"-1"0,-1 0 0,1 1 0,0-1 0,0 0 0,0 1 0,-1-1 0,1 0 0,0 0 0,1 0 0,1 2 0,5 6 0,48 95 0,-8-12 0,-15-32 0,-3 2 0,-3 1 0,36 128 0,-52-155 0,1-1 0,2 1 0,1-2 0,2 0 0,1-1 0,2-1 0,32 41 0,-27-48-1365,-1-6-5461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7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1588 1 24149,'-1587'1047'0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9.2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24575,'5'0'0,"9"0"0,13 0 0,9 0 0,9 0 0,4 0 0,8 0 0,-1 0 0,-2 0 0,-9 0-8191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49.8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24575,'9'0'0,"12"0"0,11 0 0,9 0 0,7 0 0,3 0 0,3 0 0,-8 4 0,-12 2-8191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0.6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52 24575,'9'-9'0,"12"-2"0,10-1 0,10 3 0,7 3 0,-5 2-8191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5.9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 1 24575,'-2'0'0,"1"0"0,0 0 0,-1 0 0,1 0 0,0 1 0,-1-1 0,1 1 0,0-1 0,-1 1 0,1-1 0,0 1 0,0 0 0,0 0 0,0 0 0,-1-1 0,1 1 0,0 0 0,1 0 0,-1 0 0,0 1 0,0-1 0,0 0 0,0 2 0,-13 35 0,9-21 0,-41 104 0,-21 67 0,59-159 0,1 0 0,2 1 0,1-1 0,-1 54 0,6-68 0,0 0 0,0 0 0,2 0 0,0-1 0,1 1 0,0-1 0,1 0 0,0 0 0,2 0 0,-1-1 0,2 0 0,0 0 0,0 0 0,1-1 0,1-1 0,11 12 0,11 3 0,51 31 0,12 8 0,-83-55 0,-1 0 0,0 1 0,0 0 0,-1 0 0,11 17 0,-18-23 16,0 0-1,0 0 1,0 1-1,0-1 1,-1 1-1,0 0 1,-1 0-1,1 0 1,-1 0-1,0 0 1,0 0-1,-1 0 1,0 0-1,0 0 1,0 0-1,-1 0 1,0 0 0,0 0-1,0 0 1,-1 0-1,-3 7 1,-1-1-206,0 0 0,-1 0 1,-1-1-1,0 0 0,0 0 1,-1-1-1,0 0 1,-15 11-1,-21 17-6636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6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24575,'4'0'0,"6"0"0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8.1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0 108 24575,'28'0'0,"5"1"0,1-1 0,0-2 0,-1-1 0,62-15 0,-6-11 0,-56 16 0,1 2 0,0 2 0,1 1 0,49-5 0,325 10 0,-239 6 0,6-2-1365,-118-1-5461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8.9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24575,'0'0'-8191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2:59.9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0 341 24575,'95'0'0,"467"-10"0,-319-7-390,508-67-817,-1-30 474,-673 102 725,344-62-479,-343 59-217,0 1-3958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152 4 24575,'110'-2'0,"-26"0"0,105 11 0,-182-8 0,0 0 0,0 0 0,0 1 0,0 0 0,0 0 0,-1 0 0,1 1 0,8 5 0,-11-5 0,-1-1 0,1 1 0,-1 0 0,0 0 0,0 0 0,0 1 0,-1-1 0,1 0 0,-1 1 0,0 0 0,0 0 0,0 0 0,0 0 0,-1 0 0,2 5 0,1 12 0,-1-1 0,-1 1 0,-1-1 0,-1 1 0,-1 0 0,-3 26 0,-2 33 0,6-73 0,1 0 0,-1-1 0,1 1 0,1 0 0,-1-1 0,1 1 0,0-1 0,0 1 0,1-1 0,0 0 0,0 0 0,1 0 0,4 6 0,4 3 0,1-1 0,0 0 0,25 19 0,1-3 0,1-1 0,77 41 0,100 33 0,13-7 0,57 26 0,-274-116 0,0 0 0,-1 1 0,20 15 0,-30-20 0,1 0 0,-1 0 0,1 0 0,-1 1 0,0-1 0,0 1 0,0-1 0,0 1 0,-1 0 0,1 0 0,-1 0 0,1 0 0,-1 0 0,0 0 0,0 0 0,-1 0 0,1 0 0,-1 1 0,1-1 0,-1 0 0,0 6 0,-1-3 0,-1 0 0,0 0 0,1 0 0,-2 0 0,1 0 0,-1-1 0,0 1 0,0-1 0,0 1 0,-1-1 0,0 0 0,-6 6 0,-3 2 0,-1 0 0,-28 19 0,10-11 0,0-1 0,-2-2 0,0-2 0,-1-1 0,-1-1 0,-65 15 0,-229 24 0,303-50 0,-170 20 0,-186 24 0,276-33 210,-149 28-1785,186-23-5251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2.7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214 0 24575,'-2'2'0,"0"-1"0,0 1 0,0-1 0,0 1 0,0 0 0,0 0 0,1-1 0,-1 1 0,0 1 0,1-1 0,-3 4 0,-12 32 0,8-16 0,-22 54 0,3 0 0,3 2 0,5 1 0,-14 106 0,0 326 0,34-450 0,13 103 0,-8-128 0,1 0 0,3-1 0,0-1 0,17 37 0,-21-58 0,1-1 0,0-1 0,0 1 0,1-1 0,0 0 0,1-1 0,1 0 0,-1 0 0,1-1 0,1 0 0,0-1 0,20 12 0,-7-8 0,0-1 0,0-1 0,1-1 0,1-1 0,40 7 0,6-5 0,-1-3 0,127-5 0,-126-3 0,72-5-1365,-97 0-5461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39.2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1 24575,'0'929'0,"-2"-875"0,-1-1 0,-3 1 0,-3-1 0,-25 90 0,18-86-1365,3-7-5461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3.7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643 0 24575,'-14'1'0,"0"1"0,1 0 0,-1 0 0,0 1 0,1 1 0,0 0 0,0 1 0,0 1 0,1 0 0,0 0 0,-12 9 0,5-2 0,1 0 0,1 1 0,0 2 0,1-1 0,-27 36 0,33-39 0,2 1 0,0 1 0,0-1 0,1 1 0,1 1 0,0-1 0,1 1 0,1 0 0,-3 16 0,6-19 0,-1 0 0,2 0 0,-1 0 0,2 0 0,-1 0 0,2 1 0,0-1 0,0-1 0,1 1 0,0 0 0,1-1 0,6 13 0,7 6 0,1-1 0,2 0 0,31 34 0,-9-10 0,-17-22 0,0-2 0,2-1 0,2-1 0,52 40 0,-69-59 0,3 3 0,0 1 0,15 15 0,-25-23 0,-1 2 0,1-1 0,-1 0 0,-1 1 0,1 0 0,-1 0 0,0 0 0,0 0 0,2 11 0,0-1 0,-2 1 0,0-1 0,-1 1 0,-1 0 0,0 0 0,-1 0 0,-1 0 0,-3 17 0,2-26 0,1 0 0,-1 1 0,-1-1 0,1 0 0,-1 0 0,-1-1 0,0 1 0,0-1 0,0 0 0,-1 0 0,0 0 0,0 0 0,-1-1 0,1 0 0,-2 0 0,1 0 0,-1-1 0,-9 6 0,-11 3 0,-1-2 0,0 0 0,-1-2 0,0-1 0,-49 7 0,-156 10 0,204-24-341,0-1 0,0-2-1,-58-9 1,56 3-6485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4.5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679 1 24575,'19'8'0,"-1"2"0,-1 1 0,0 0 0,0 1 0,-1 0 0,-1 2 0,0 0 0,23 28 0,-30-30 0,1 1 0,-2-1 0,1 2 0,-2-1 0,0 1 0,-1 0 0,0 0 0,-1 1 0,0-1 0,-1 1 0,-1 0 0,1 23 0,-3-25 0,-1 0 0,0 0 0,0 0 0,-2 0 0,1 0 0,-2 0 0,0 0 0,0-1 0,-1 0 0,0 0 0,-1 0 0,-1 0 0,0-1 0,0 0 0,-10 10 0,4-8 0,0 1 0,0-2 0,-1 0 0,-1-1 0,0 0 0,-1-1 0,0-1 0,0 0 0,-1-2 0,-20 7 0,-14 1 0,0-2 0,-87 9 0,53-10 0,32-3 0,-66 10 0,100-17 0,1-1 0,-1-1 0,1 0 0,-22-4 0,10-5-1365,9-3-5461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5.4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1 24575,'0'1319'0,"-14"-1013"-182,9-232-1001,2-22-5643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3:06.4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1019 0 24575,'-11'1'0,"0"0"0,0 1 0,0 0 0,1 1 0,-1 0 0,1 1 0,-11 5 0,-12 3 0,-450 183 0,436-175 0,-125 59 0,139-62 0,2 2 0,0 1 0,-31 27 0,59-45 0,0 1 0,0 0 0,0 0 0,1 0 0,-1 0 0,1 0 0,0 0 0,0 1 0,-3 5 0,4-7 0,1-1 0,0 1 0,-1-1 0,1 1 0,0-1 0,0 1 0,0-1 0,0 1 0,0-1 0,0 1 0,0-1 0,1 1 0,-1-1 0,1 1 0,-1-1 0,1 1 0,-1-1 0,1 0 0,0 1 0,-1-1 0,1 0 0,0 1 0,0-1 0,0 0 0,0 0 0,0 0 0,3 2 0,14 10 0,1 0 0,1-1 0,39 18 0,4 2 0,109 74 0,-45-27 0,-73-46 0,70 56 0,-109-73-1365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5:08.0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96 24575,'8'-8'0,"2"-6"0,4-5 0,7 1 0,8 4 0,7 3 0,5 5 0,11 2 0,21 3 0,29 1 0,17 0 0,0 1 0,-17 0 0,-17 0 0,-19-1 0,-18 0 0,-12 1 0,-13-1-8191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57:32.4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6789 1329 24460,'-3'52'0,"-4"0"0,-7 0 0,-4 0 0,-5-1 0,-6 0 0,-4 0 0,-6-1 0,-5-1 0,-4-1 0,-6 0 0,-4-1 0,-5-1 0,-4-1 0,-5-1 0,-4-1 0,-5-1 0,-3-2 0,-5-1 0,-3-1 0,-4-2 0,-4-2 0,-3-1 0,-3-1 0,-4-2 0,-2-2 0,-3-2 0,-2-1 0,-3-2 0,-2-2 0,-2-2 0,-2-2 0,-2-2 0,-1-2 0,-1-2 0,-1-2 0,-1-2 0,-1-1 0,0-3 0,0-2 0,-1-2 0,1-2 0,1-3 0,0-1 0,0-2 0,2-2 0,1-2 0,2-2 0,1-2 0,2-2 0,2-2 0,2-2 0,2-2 0,3-1 0,3-2 0,3-2 0,2-2 0,4-1 0,4-1 0,3-2 0,3-2 0,5-1 0,3-1 0,5-2 0,3-1 0,6-1 0,3-1 0,5-1 0,5-1 0,5-1 0,4 0 0,5-1 0,6-1 0,4-1 0,6 0 0,4 0 0,6-1 0,5 0 0,5 0 0,5 0 0,6 0 0,5 0 0,5 0 0,5 0 0,6 1 0,4 0 0,6 0 0,4 1 0,6 1 0,5 1 0,4 0 0,5 1 0,5 1 0,5 1 0,3 1 0,6 1 0,3 1 0,5 2 0,3 1 0,5 1 0,3 2 0,3 2 0,4 1 0,4 1 0,2 2 0,3 2 0,3 2 0,3 1 0,2 2 0,2 2 0,2 2 0,2 2 0,1 2 0,2 2 0,1 2 0,2 2 0,0 2 0,0 1 0,1 3 0,1 2 0,-1 2 0,0 2 0,0 3 0,-1 1 0,-1 2 0,-1 2 0,-1 2 0,-1 2 0,-2 2 0,-2 2 0,-2 2 0,-2 2 0,-3 2 0,-2 1 0,-3 2 0,-2 2 0,-4 2 0,-3 1 0,-3 1 0,-4 2 0,-4 2 0,-3 1 0,-5 1 0,-3 2 0,-5 1 0,-4 1 0,-5 1 0,-4 1 0,-5 1 0,-4 1 0,-6 0 0,-4 1 0,-5 1 0,-6 1 0,-4 0 0,-6 0 0,-5 1 0,-4 0 0,-7 0 0,-4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44.5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24575,'11'0'0,"14"0"0,14 0 0,11 0 0,2 0 0,4 0 0,2 0 0,2 0 0,3 5 0,0 2 0,1 0 0,0-2 0,-10-1-8191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45.8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0 131 24575,'0'-10'0,"6"-5"0,12 2 0,14 2 0,13 3 0,8 3 0,2 3 0,2 1 0,2 1 0,2-11 0,1-3 0,1 1 0,0 2 0,1 3 0,-5 3 0,-3 3 0,-9 1-8191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48.6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1339 279 24575,'0'-4'0,"0"0"0,-1 0 0,0 0 0,0 1 0,0-1 0,0 0 0,-1 1 0,1-1 0,-1 1 0,0-1 0,0 1 0,-3-4 0,-35-37 0,28 32 0,4 4 0,0 1 0,-1 0 0,0 0 0,-1 1 0,1 0 0,-1 1 0,0 0 0,0 0 0,-1 1 0,-12-3 0,-12-1 0,-66-7 0,17 4 0,24 0 0,-178-24 0,227 34 0,-1 0 0,0 0 0,1-1 0,-23-7 0,24 6 0,0 1 0,0 0 0,-1 0 0,1 1 0,-1 0 0,1 1 0,-1 1 0,1-1 0,-1 2 0,1-1 0,0 1 0,-1 1 0,1 0 0,0 0 0,-12 7 0,-14 8 0,1 1 0,-52 37 0,80-51 0,-9 6 0,1 1 0,0 1 0,1 1 0,0 0 0,1 0 0,1 1 0,0 1 0,1 0 0,1 1 0,0 0 0,2 0 0,0 1 0,1 0 0,-7 25 0,5-8 0,1 1 0,2 1 0,-3 57 0,10 113 0,2-128 0,-4-66 0,1 0 0,1 0 0,0-1 0,1 1 0,1 0 0,0-1 0,0 1 0,1-1 0,7 15 0,27 41 0,56 77 0,-71-117 0,1 0 0,1-2 0,1-1 0,54 40 0,130 70 0,-200-128 0,26 15 0,1-2 0,60 25 0,-86-41 0,-1 0 0,1-1 0,0 0 0,0-1 0,0-1 0,1 1 0,-1-2 0,0 1 0,0-2 0,1 1 0,-1-1 0,0-1 0,0 0 0,18-6 0,-17 2 0,0 1 0,-1-2 0,0 0 0,0 0 0,0-1 0,-1 0 0,12-12 0,58-73 0,-36 40 0,80-83-1365,-66 76-5461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53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41 24575,'5'0'0,"1"1"0,-1-1 0,0 1 0,1 1 0,-1-1 0,0 1 0,0 0 0,0 0 0,6 4 0,43 29 0,-27-15 0,24 17 0,52 50 0,44 33 0,-36-51 0,29 20 0,-126-79 0,1-2 0,-1 0 0,2 0 0,-1-1 0,1-1 0,0-1 0,0 0 0,1-1 0,31 3 0,-35-5 0,1-2 0,0 1 0,-1-2 0,1 0 0,-1 0 0,1-1 0,-1-1 0,1 0 0,-1-1 0,0 0 0,-1-1 0,20-11 0,-9 1 0,0-1 0,-2-2 0,0 0 0,-1-1 0,33-41 0,70-120 0,-89 128 0,-11 18 0,20-40 0,-25 41-1365,1 6-5461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9.0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24575,'11'5'0,"4"13"0,10 3 0,0 10 0,-3-2-8191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24.3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2929 2509 24509,'-35'66'0,"-2"-2"0,-3-1 0,-1-2 0,-2-1 0,-1-1 0,-3-2 0,-1-2 0,-1-2 0,-2-2 0,-2-1 0,0-3 0,-2-2 0,-1-2 0,-1-2 0,-1-2 0,-1-3 0,-1-3 0,0-2 0,-1-2 0,-1-3 0,0-3 0,0-2 0,-1-3 0,1-3 0,-1-2 0,1-3 0,-1-3 0,1-3 0,1-3 0,-1-2 0,2-3 0,-1-3 0,2-3 0,1-2 0,0-4 0,1-2 0,2-2 0,0-4 0,2-2 0,2-2 0,0-3 0,3-3 0,0-2 0,3-2 0,1-3 0,2-2 0,2-2 0,1-3 0,3-1 0,2-2 0,2-3 0,2-1 0,2-1 0,2-3 0,3-1 0,1-1 0,4-2 0,1-1 0,3-2 0,3 0 0,1-1 0,4-2 0,1 1 0,3-2 0,3 0 0,2-1 0,3 0 0,1 0 0,4 0 0,2 0 0,2-1 0,2 1 0,3 1 0,3 0 0,1 0 0,3 1 0,2 1 0,2 1 0,2 0 0,2 2 0,3 1 0,1 1 0,2 1 0,2 2 0,2 2 0,1 1 0,2 2 0,1 2 0,2 1 0,2 3 0,1 1 0,0 3 0,2 2 0,2 2 0,0 3 0,1 2 0,0 2 0,2 3 0,0 3 0,0 2 0,1 2 0,0 4 0,1 2 0,-1 2 0,1 4 0,0 2 0,-1 3 0,0 3 0,0 2 0,-1 4 0,0 2 0,-1 3 0,-1 3 0,0 2 0,-2 3 0,0 3 0,-1 3 0,-2 2 0,-1 3 0,-1 3 0,-2 2 0,-1 3 0,-2 2 0,-1 2 0,-3 3 0,-1 2 0,-1 2 0,-3 2 0,-2 3 0,-1 1 0,-3 2 0,-2 2 0,-2 2 0,-3 2 0,-1 1 0,-3 1 0,-2 2 0,-3 1 0,-2 1 0,-2 2 0,-3 0 0,-2 1 0,-3 1 0,-2 1 0,-3 0 0,-2 1 0,-2-1 0,-3 2 0,-3-1 0,-1 0 0,-4 0 0,-1 0 0,-3 0 0,-2-1 0,-3 0 0,-1-1 0,-3-1 0,-3-1 0,-1-1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56.0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24575,'29'0'0,"0"1"0,-1 2 0,43 9 0,-55-8 0,1 1 0,-1 1 0,0 1 0,0 0 0,-1 0 0,0 2 0,15 11 0,-1-1 0,50 25 0,6 3 0,-69-37 0,0 0 0,1-1 0,0-1 0,25 7 0,-32-12 0,1 0 0,-1-1 0,1 0 0,-1-1 0,1 0 0,0-1 0,-1 0 0,1-1 0,16-3 0,-1-2 0,-1-1 0,1-2 0,-2 0 0,1-2 0,36-22 0,-29 13 0,-1-2 0,-1-1 0,38-38 0,-34 31-1365,-3 4-5461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57.8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24575,'0'-1'0,"0"0"0,0 0 0,1-1 0,-1 1 0,1 0 0,-1 0 0,1 0 0,0 0 0,-1 0 0,1 0 0,0 0 0,0 0 0,-1 0 0,1 1 0,0-1 0,0 0 0,0 0 0,0 1 0,0-1 0,0 0 0,0 1 0,1 0 0,-1-1 0,0 1 0,0-1 0,0 1 0,2 0 0,39-7 0,-39 7 0,53-2 0,0 2 0,-1 2 0,74 13 0,-45-5 0,-45-7 0,-1 2 0,73 19 0,73 45 0,-171-65 56,11 4-767,41 18 1,-30-6-6116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9:58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341 1 24575,'-4'0'0,"0"1"0,0-1 0,0 1 0,1 0 0,-1 1 0,0-1 0,1 1 0,-1-1 0,1 1 0,0 0 0,-1 0 0,1 1 0,0-1 0,0 1 0,0-1 0,-3 5 0,-2 2 0,1 1 0,-1 0 0,-11 21 0,4 0 0,1 1 0,1 1 0,2 0 0,1 1 0,2 0 0,1 0 0,2 1 0,-2 49 0,3-24 0,-3-1 0,-18 68 0,-42 113 0,45-180-1365,0-7-5461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02.0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888 0 24575,'-4'0'0,"1"1"0,-1-1 0,1 0 0,-1 1 0,1 0 0,0 0 0,-1 0 0,1 0 0,0 1 0,0-1 0,0 1 0,0 0 0,0-1 0,-4 5 0,2-2 0,1 1 0,0-1 0,0 1 0,0 0 0,0 0 0,1 1 0,-4 8 0,0 3 0,0 0 0,2 1 0,0-1 0,-3 30 0,1 5 0,0 91 0,8-111 0,1 1 0,1-1 0,2 0 0,10 34 0,-7-47 0,0 0 0,1 0 0,0-1 0,2 0 0,20 25 0,-13-17 0,19 36 0,-6-7 0,43 58 0,-36-57 0,-26-37 0,18 34 0,-28-49 0,0 1 0,0-1 0,0 1 0,-1 0 0,0-1 0,0 1 0,0 0 0,0 0 0,-1 0 0,1 0 0,-1 0 0,-1 0 0,1 0 0,-2 5 0,2-8 0,-1 0 0,0 0 0,-1 0 0,1 0 0,0 0 0,0 0 0,-1-1 0,1 1 0,-1 0 0,0-1 0,1 1 0,-1-1 0,0 0 0,0 0 0,0 1 0,0-1 0,0 0 0,0-1 0,0 1 0,-5 1 0,-4 0 0,0 0 0,0 0 0,-11 0 0,15-2 0,-371 2 0,222-6 0,-260-17-1365,359 15-5461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03.4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24575,'8'0'0,"35"0"0,-1 1 0,45 8 0,-73-6 0,0 0 0,0 1 0,0 0 0,-1 1 0,0 1 0,0 0 0,0 1 0,0 0 0,20 17 0,21 23 0,-30-25 0,36 26 0,55 23 0,-97-59-356,32 27 0,-44-34-297,31 27-6173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25.7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1 850 24575,'3'0'0,"0"-1"0,0 1 0,-1-1 0,1 0 0,0 0 0,0 0 0,0-1 0,-1 1 0,1 0 0,-1-1 0,5-3 0,8-5 0,11-5 0,16-9 0,1 2 0,60-22 0,-1 13 0,65-24 0,151-98 0,-14-25 0,23-12 0,-188 111-1365,-90 46-5461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27.3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0 24575,'0'783'0,"-16"-566"299,3-72-1963,10-91-5162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29.3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 24575,'139'-2'0,"157"5"0,-284-3 0,0 1 0,-1 0 0,1 1 0,0 0 0,-1 1 0,23 8 0,-30-9 0,0 1 0,1-1 0,-1 1 0,0 0 0,0 0 0,-1 1 0,1-1 0,-1 1 0,0 0 0,1 0 0,-2 0 0,1 0 0,0 0 0,-1 0 0,0 1 0,0-1 0,0 1 0,2 9 0,-2-6 0,0 1 0,-1 0 0,0 0 0,-1-1 0,1 1 0,-2 0 0,1 0 0,-1 0 0,0-1 0,-1 1 0,0 0 0,-1-1 0,-3 10 0,-5 5 0,-1 0 0,-1 0 0,-17 22 0,25-38 0,-1 1 0,0 0 0,1 1 0,0 0 0,1 0 0,-6 18 0,9-25 0,0 1 0,1 0 0,-1 0 0,1 0 0,0 0 0,0 0 0,0 0 0,0 0 0,1 0 0,-1 0 0,1-1 0,0 1 0,0 0 0,0 0 0,0-1 0,0 1 0,1 0 0,-1-1 0,1 1 0,-1-1 0,1 0 0,0 1 0,3 2 0,12 10 0,1 0 0,21 12 0,-13-9 0,-9-6 0,28 13 0,17 11 0,-45-24 0,-5-5 0,0 1 0,-1 1 0,0-1 0,-1 2 0,0 0 0,15 18 0,-24-27 0,0 1 0,0-1 0,0 1 0,-1-1 0,1 1 0,-1-1 0,1 1 0,-1-1 0,1 1 0,-1 0 0,0-1 0,0 1 0,0 0 0,0-1 0,0 1 0,0 0 0,0-1 0,0 1 0,-1-1 0,0 4 0,0-3 0,0 1 0,-1-1 0,1 0 0,-1 0 0,0 0 0,1 0 0,-1 0 0,0-1 0,0 1 0,0-1 0,-1 1 0,-1 1 0,-7 2 0,-1 0 0,1 0 0,-1-1 0,-16 4 0,-98 19 0,73-16 0,-1 1 0,-74 29 0,123-39 2,-32 12-344,1 2 1,1 2-1,-52 34 0,56-27-6484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1.0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581 1 24575,'-57'55'0,"-31"34"0,38-34 0,-26 29 0,-91 129 0,147-184 0,2 1 0,1 1 0,2 0 0,0 1 0,3 1 0,0 0 0,2 1 0,-10 62 0,17-55 0,3-41 0,0 1 0,0-1 0,0 1 0,0 0 0,0-1 0,0 1 0,0-1 0,0 1 0,0-1 0,0 1 0,0 0 0,0-1 0,0 1 0,1-1 0,-1 1 0,0-1 0,0 1 0,0-1 0,1 1 0,-1-1 0,0 1 0,1-1 0,-1 1 0,1-1 0,-1 0 0,0 1 0,1-1 0,0 1 0,0-1 0,0-1 0,0 1 0,0-1 0,0 1 0,0-1 0,0 1 0,0-1 0,0 0 0,0 1 0,0-1 0,0 0 0,0 0 0,1-2 0,24-30 0,-1-2 0,-1-1 0,25-53 0,-3 8 0,12-8 0,132-155 0,-179 231 0,0 0 0,0 1 0,2 0 0,-1 1 0,19-12 0,-30 22 0,0 0 0,1 1 0,-1-1 0,1 0 0,0 0 0,-1 1 0,1-1 0,0 1 0,-1 0 0,1-1 0,0 1 0,-1 0 0,1 0 0,0 0 0,0 0 0,-1 0 0,1 1 0,0-1 0,-1 0 0,1 1 0,0-1 0,-1 1 0,1 0 0,-1 0 0,1-1 0,-1 1 0,1 0 0,-1 0 0,0 0 0,1 0 0,-1 1 0,0-1 0,0 0 0,0 1 0,0-1 0,0 0 0,0 1 0,0-1 0,1 3 0,2 5 0,0-1 0,-1 1 0,0 0 0,0 0 0,-1 0 0,1 10 0,4 60-146,-5 147 0,-3-165-927,-1 2-5753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09.7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 0 24575,'0'6'0,"0"12"0,0 19 0,0 20 0,0 22 0,0 18 0,0 21 0,0 6 0,0-8 0,-5-12 0,-3-13 0,-10-12 0,-1-18-8191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2.4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1 116 24575,'2'0'0,"0"0"0,0 1 0,0-1 0,0 0 0,0 1 0,0 0 0,-1-1 0,1 1 0,0 0 0,0 0 0,0 0 0,-1 0 0,1 0 0,-1 1 0,1-1 0,-1 0 0,1 1 0,-1-1 0,0 1 0,1 0 0,-1-1 0,0 1 0,0 0 0,0 0 0,0 0 0,-1-1 0,2 3 0,1 7 0,0 0 0,-1 0 0,3 19 0,-5-26 0,9 110 0,-8 163 0,-4-150 0,3-111 0,0-20 0,0-25 0,0-315 0,0 323 0,1 1 0,1-1 0,1 1 0,1 0 0,0 0 0,2 0 0,8-20 0,-8 26 0,0 1 0,1 0 0,1 1 0,0 0 0,1 0 0,0 0 0,0 1 0,1 1 0,1 0 0,21-17 0,-23 21 0,0 1 0,1-1 0,0 1 0,0 1 0,0 0 0,0 0 0,0 1 0,1 1 0,0-1 0,19 0 0,-23 2 0,0 1 0,0 1 0,0-1 0,0 1 0,0 0 0,0 1 0,0-1 0,0 1 0,0 1 0,-1-1 0,0 1 0,1 0 0,-1 1 0,0 0 0,0 0 0,-1 0 0,9 8 0,-8-5 0,0 0 0,0 0 0,0 1 0,-1-1 0,-1 1 0,1 1 0,3 9 0,0 5 0,6 32 0,5 12 0,-7-28 0,-1 1 0,-2 0 0,-2 0 0,-2 1 0,1 58 0,-7 174-1365,0-228-5461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3.2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24575,'3'0'0,"-1"0"0,0 1 0,0-1 0,-1 0 0,1 1 0,0 0 0,0-1 0,0 1 0,0 0 0,0 0 0,-1 0 0,1 0 0,0 0 0,-1 1 0,1-1 0,-1 0 0,1 1 0,-1-1 0,0 1 0,0 0 0,1-1 0,-1 1 0,0 0 0,0 0 0,-1 0 0,1-1 0,0 3 0,3 7 0,-1 0 0,-1 0 0,3 18 0,-5-24 0,8 101 0,-7 150 0,-3-132 0,3-31 0,0-26 0,-9 96 0,1-128-1365,1-15-5461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5.1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855 14 24575,'0'-1'0,"0"1"0,-1-1 0,1 1 0,0-1 0,0 0 0,0 1 0,-1-1 0,1 1 0,0-1 0,-1 1 0,1-1 0,0 1 0,-1-1 0,1 1 0,-1-1 0,1 1 0,-1 0 0,1-1 0,-1 1 0,1 0 0,-1-1 0,0 1 0,1 0 0,-1-1 0,1 1 0,-1 0 0,0 0 0,1 0 0,-1 0 0,-1 0 0,-22-2 0,20 2 0,-33 1 0,1 1 0,-42 7 0,59-5 0,1 0 0,0 1 0,0 1 0,0 1 0,1 1 0,-20 11 0,-201 129 0,29-12 0,202-131 0,-1 1 0,1 0 0,-1 0 0,2 0 0,-1 1 0,-6 8 0,12-13 0,-1 0 0,1-1 0,0 1 0,0 0 0,0 0 0,0 0 0,0 0 0,0 0 0,1 0 0,-1 0 0,0 0 0,1 1 0,0-1 0,0 0 0,0 0 0,0 0 0,0 0 0,0 1 0,0-1 0,0 0 0,1 0 0,-1 0 0,1 0 0,0 0 0,0 0 0,0 0 0,0 0 0,0 0 0,0 0 0,0 0 0,3 3 0,3 1 0,1 0 0,-1-1 0,1 0 0,0 0 0,1 0 0,-1-1 0,1 0 0,14 4 0,11 5 0,33 15 0,-39-18 0,-1 1 0,0 2 0,-1 0 0,26 20 0,-11-6 0,68 33 0,-6-3 0,-62-33 169,81 55-1703,-82-46-5292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6.4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 24575,'1'-1'0,"1"0"0,-1 0 0,1 0 0,-1 0 0,1 1 0,0-1 0,-1 1 0,1-1 0,0 1 0,-1-1 0,1 1 0,0 0 0,0 0 0,2 0 0,27 3 0,-22-1 0,0 1 0,1 0 0,-1 0 0,0 1 0,0 0 0,0 1 0,12 9 0,58 47 0,-49-35 0,74 56 0,112 97 0,55 65 0,-249-226 0,0-1 0,42 24 0,23 16 0,-24-7 0,3-4 0,82 45 0,-94-61-1365,-4-2-5461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7.6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98 0 24575,'0'6'0,"0"17"0,0 27 0,0 21 0,0 9 0,0 3 0,-6-4 0,-1-3 0,0-4 0,1-4 0,2-2 0,-9-13 0,-13-25 0,-3-19-8191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39.2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96 24575,'7'-1'0,"0"0"0,0-1 0,0 0 0,0 0 0,-1 0 0,1-1 0,-1 0 0,7-3 0,-5 1 0,28-13 0,-16 7 0,0 1 0,33-11 0,-45 19 0,0 0 0,1 0 0,0 1 0,-1 0 0,1 1 0,0-1 0,-1 2 0,1-1 0,0 1 0,9 3 0,-7-2 0,0 2 0,0 0 0,-1 0 0,1 1 0,-1 0 0,0 1 0,0 0 0,-1 0 0,0 1 0,0 1 0,-1-1 0,1 1 0,-2 1 0,1-1 0,-1 2 0,0-1 0,-1 1 0,0-1 0,-1 2 0,0-1 0,-1 1 0,0-1 0,0 1 0,-1 0 0,-1 0 0,1 1 0,-2-1 0,0 1 0,0-1 0,-1 0 0,-1 1 0,1-1 0,-2 1 0,0-1 0,0 0 0,-8 20 0,2-10 43,-1 0 0,-2 0-1,0-1 1,-1-1 0,0 0-1,-2-1 1,-21 22 0,24-28-199,-1-1 1,0 0 0,-1-1 0,-1-1 0,1 0 0,-2 0 0,1-2-1,-1 0 1,0 0 0,-29 7 0,7-6-6671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40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1127 2 24575,'-64'-2'0,"-61"3"0,107 1 0,1 0 0,0 1 0,0 1 0,0 0 0,-19 8 0,1 4 0,0 1 0,2 1 0,0 2 0,1 2 0,1 1 0,-36 35 0,49-40 0,1 2 0,2 1 0,0 0 0,1 0 0,1 2 0,-20 46 0,29-58 0,0 0 0,1 0 0,0 0 0,1 0 0,-2 15 0,4-20 0,-1 0 0,2 0 0,-1-1 0,1 1 0,-1 0 0,2-1 0,-1 1 0,0-1 0,1 1 0,0-1 0,1 0 0,5 10 0,10 10 0,2-1 0,32 31 0,-35-40 0,0 2 0,-2 0 0,0 1 0,-1 1 0,22 38 0,-35-55 0,1 1 0,-1 0 0,0-1 0,0 1 0,-1 0 0,1 0 0,-1-1 0,1 1 0,-1 0 0,0 0 0,0 0 0,0 0 0,0 0 0,-1 4 0,0-5 0,0 0 0,0 0 0,0 0 0,0 0 0,-1 0 0,1 0 0,0 0 0,-1-1 0,0 1 0,1-1 0,-1 1 0,0-1 0,1 0 0,-1 1 0,0-1 0,0 0 0,0 0 0,0 0 0,-4 0 0,-7 4 0,0-2 0,0 0 0,-1-1 0,-24 2 0,-60-4 0,63-1 0,10 0 0,0 0 0,-44-10 0,58 9 0,0-1 0,1-1 0,-1 0 0,1 0 0,-1-1 0,1-1 0,1 0 0,-15-11 0,1-4 0,2-1 0,1 0 0,-34-50 0,53 70 0,-20-30-1365,11 10-5461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42.4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47 24575,'0'620'0,"0"-607"0,0 1 0,0 1 0,1 0 0,0 0 0,5 18 0,-6-31 0,1 0 0,-1-1 0,1 1 0,0 0 0,0 0 0,-1-1 0,1 1 0,0 0 0,0-1 0,1 1 0,-1-1 0,0 1 0,0-1 0,1 0 0,-1 1 0,1-1 0,-1 0 0,1 0 0,0 0 0,-1 0 0,1 0 0,2 0 0,-1 0 0,0-1 0,0 1 0,1-1 0,-1 0 0,0 0 0,0-1 0,0 1 0,0 0 0,1-1 0,-1 0 0,0 0 0,3-1 0,9-5 0,-1 0 0,0-1 0,0-1 0,15-11 0,-8 2 0,-1 0 0,-1-2 0,0 0 0,-1-1 0,-2 0 0,0-2 0,-1 0 0,16-34 0,3-17 0,38-118 0,-52 127 0,20-113 0,-39 172 0,2-8 0,-2 28 0,-2 11 0,-1 0 0,-1 1 0,-10 38 0,-30 81 0,21-73 0,-36 112 257,-48 181-1879,94-303-5204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43.6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567 30 24575,'-12'-1'0,"0"1"0,0 0 0,0 1 0,0 1 0,0 0 0,0 0 0,0 1 0,1 1 0,-1 0 0,1 1 0,0 0 0,-11 6 0,8-1 0,1 0 0,0 1 0,0 0 0,1 1 0,0 0 0,1 1 0,-14 22 0,-3 10 0,-24 52 0,11-17 0,-10 6 0,-20 35 0,61-101 0,0 1 0,2 0 0,-11 41 0,18-50 0,7-10 0,13-15 0,2-10 0,-1 0 0,-1-1 0,22-37 0,45-90 0,-72 125 0,148-312 0,-158 328 0,0-1 0,1 1 0,1 0 0,-1 0 0,2 0 0,9-12 0,-15 22 0,-1-1 0,0 1 0,1-1 0,-1 1 0,1-1 0,-1 1 0,1-1 0,-1 1 0,1 0 0,0-1 0,-1 1 0,1 0 0,-1-1 0,1 1 0,0 0 0,-1 0 0,1 0 0,0-1 0,-1 1 0,1 0 0,0 0 0,-1 0 0,1 0 0,0 0 0,-1 0 0,1 0 0,0 1 0,-1-1 0,1 0 0,-1 0 0,1 0 0,0 1 0,-1-1 0,1 0 0,-1 1 0,1-1 0,0 0 0,-1 1 0,1-1 0,-1 1 0,1-1 0,-1 1 0,0-1 0,1 1 0,-1-1 0,0 1 0,1 0 0,-1-1 0,0 1 0,1-1 0,-1 1 0,0 0 0,0-1 0,0 1 0,0 1 0,3 5 0,-1 0 0,-1 1 0,2 11 0,-3-18 0,5 107 0,-4-68 0,8 59 0,35 112 0,-17-135 0,-18-54 0,12 41 0,-13-23-1365,-3-5-5461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44.8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 1 24575,'0'93'0,"-19"160"0,-25 61 0,43-311 0,-7 34 0,7-35 0,1-1 0,-1 1 0,1-1 0,-1 1 0,1-1 0,-1 0 0,0 1 0,0-1 0,0 0 0,0 0 0,0 1 0,0-1 0,0 0 0,0 0 0,0 0 0,-1 0 0,1 0 0,0-1 0,-2 2 0,2-2 0,0 0 0,1 0 0,-1 0 0,1 0 0,-1 0 0,0 0 0,1 0 0,-1 0 0,0-1 0,1 1 0,-1 0 0,0 0 0,1-1 0,-1 1 0,1 0 0,-1-1 0,1 1 0,-1 0 0,1-1 0,-1 1 0,1-1 0,-1 1 0,1-1 0,-1 1 0,1-1 0,0 1 0,-1-1 0,1 1 0,0-1 0,0 0 0,-1 0 0,-7-24 0,8 25 0,-3-17 0,1 0 0,0-1 0,1 1 0,1-1 0,0 1 0,2-1 0,0 1 0,1 0 0,0 0 0,2 0 0,6-18 0,-2 10 0,2 1 0,1-1 0,1 2 0,1 0 0,0 0 0,28-30 0,-34 44 0,1 1 0,0 0 0,0 0 0,0 1 0,1 0 0,0 1 0,1 0 0,-1 0 0,1 1 0,17-5 0,-21 8 0,0 0 0,0 0 0,0 1 0,0 0 0,0 0 0,0 1 0,0 0 0,0 0 0,0 1 0,0-1 0,0 2 0,0-1 0,0 1 0,0 0 0,-1 0 0,1 1 0,-1 0 0,12 7 0,0 3 0,-1 1 0,-1 1 0,0 0 0,-1 2 0,13 17 0,60 97 0,-67-98 0,-2-1 0,0 0 0,-3 2 0,0 0 0,-3 1 0,0 0 0,-3 1 0,0 0 0,-3 1 0,-1 0 0,-2 0 0,0 68 0,-9-58-1365,-3-10-5461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1.0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706 0 24575,'-46'0'0,"-133"4"0,147-1 0,0 1 0,0 1 0,-47 16 0,-118 35 0,187-53 0,0 1 0,-1 0 0,2 1 0,-18 10 0,24-13 0,0 1 0,0-1 0,0 0 0,0 1 0,0 0 0,1 0 0,-1-1 0,1 2 0,0-1 0,0 0 0,0 0 0,0 1 0,0-1 0,1 1 0,0-1 0,-1 1 0,1 4 0,0 0 0,1 0 0,0 0 0,1 0 0,0 0 0,0 0 0,0 0 0,1 0 0,1-1 0,4 12 0,5 8 0,18 31 0,-8-23 0,1-1 0,33 38 0,63 59 0,41 52 0,-124-138-1365,-4-10-5461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46.2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419 0 24575,'-8'3'0,"1"1"0,-1-1 0,1 1 0,0 1 0,0-1 0,0 1 0,-8 8 0,-41 44 0,53-53 0,-35 43 0,1 3 0,2 1 0,3 1 0,-49 110 0,66-129 0,2 0 0,2 2 0,0-1 0,-9 69 0,20-101 0,4-8 0,61-87 0,5 2 0,129-131 0,-187 209 0,1 2 0,0 0 0,1 0 0,0 1 0,26-14 0,-37 22 0,1 0 0,0 0 0,0 1 0,0-1 0,-1 1 0,1 0 0,0 0 0,1 1 0,-1-1 0,0 1 0,0 0 0,0 0 0,0 0 0,0 0 0,0 1 0,0 0 0,0-1 0,0 2 0,0-1 0,0 0 0,0 1 0,-1 0 0,1 0 0,0 0 0,-1 0 0,0 0 0,1 1 0,-1-1 0,5 6 0,-3-1 0,0 1 0,0-1 0,0 1 0,-1 0 0,0 1 0,-1-1 0,1 0 0,-2 1 0,1 0 0,-1 0 0,1 10 0,-1 6 0,0 0 0,-3 45 0,-3-34 0,-2 0 0,-2 0 0,-17 51 0,3-9 0,15-52 0,0 1 0,-2-1 0,-1 0 0,-1-1 0,-1 0 0,-17 27 0,-5-4 171,-54 60 0,71-91-415,0 0 0,-1-2 0,0 0 0,-1-1 1,-1-1-1,-28 15 0,12-12-6582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55.9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 0 24575,'5'0'0,"-3"11"0,-2 14 0,-2 14 0,1 11 0,-17 8 0,-5 5 0,2 2 0,4-4 0,5-2 0,4 0 0,4 1 0,3 0 0,1 2 0,1 0 0,0 1 0,0-10-8191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57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541 1 24575,'1'1'0,"-1"1"0,1-1 0,0 1 0,0-1 0,-1 1 0,1-1 0,0 1 0,0-1 0,0 0 0,1 0 0,-1 1 0,2 0 0,8 11 0,-5-1 0,-1-1 0,0 1 0,-1 0 0,-1 1 0,1-1 0,1 24 0,2 80 0,-6-94 0,0 17 0,-2 0 0,-8 51 0,5-70 0,0 0 0,-1 0 0,-1 0 0,-1-1 0,-1 0 0,-13 22 0,-68 99 0,-112 133 0,150-206 0,37-46 0,-21 40 0,28-47 0,0 0 0,-1 0 0,-1 0 0,0-1 0,-1 0 0,-20 20 0,25-29-227,0-1-1,0 1 1,0-1-1,0-1 1,-6 3-1,-24 6-6598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58.0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24575,'10'0'0,"15"0"0,14 0 0,11 0 0,8 0 0,4 0 0,-2 0 0,-1 0 0,0 0 0,2 0 0,0 0 0,1 0 0,1 0 0,0 0 0,1 0 0,-11 5 0,-4 3 0,-10-1-8191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58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73 1 24575,'1'266'0,"-3"289"0,-24-257 0,19-263-682,-16 44-1,8-33-6143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0:59.9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68 24575,'10'-11'0,"15"-3"0,14 0 0,16 2 0,15 4 0,7 3 0,1 3 0,-3 1 0,-2 1 0,-3 0 0,-3 1 0,-7-1 0,-14 1-8191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02.0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505 1 24575,'-5'5'0,"-13"3"0,-8 9 0,-12 9 0,-9 9 0,-7 0 0,-6 4 0,-3-4 0,8 2 0,4-5 0,10 3 0,12 6 0,11-3-8191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09.1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0 196 24575,'5'1'0,"0"0"0,0 0 0,0 0 0,-1 1 0,1-1 0,0 1 0,-1 0 0,0 1 0,1-1 0,-1 1 0,6 4 0,6 4 0,25 13 0,0 3 0,-2 1 0,-2 2 0,44 44 0,-67-59 0,-1 0 0,0 0 0,-2 2 0,1-1 0,-2 1 0,0 1 0,-2 0 0,0 0 0,0 1 0,-2 0 0,0 0 0,-2 1 0,3 21 0,-2 20 0,-7 121 0,1-170 0,-1 0 0,0-1 0,-4 17 0,5-25 0,0 0 0,0 0 0,0-1 0,0 1 0,0 0 0,-1-1 0,1 1 0,-1-1 0,0 1 0,0-1 0,0 0 0,0 0 0,0 0 0,0 0 0,0 0 0,-1 0 0,1 0 0,-5 1 0,6-3 0,0 1 0,0-1 0,0 0 0,-1 0 0,1 0 0,0 0 0,0 0 0,0 0 0,0-1 0,-1 1 0,1 0 0,0-1 0,0 1 0,0 0 0,0-1 0,0 1 0,0-1 0,0 0 0,0 1 0,0-1 0,0 0 0,0 0 0,0 1 0,1-1 0,-1 0 0,0 0 0,1 0 0,-1 0 0,0 0 0,1 0 0,-1 0 0,1 0 0,-1 0 0,1 0 0,0-1 0,-1 0 0,-2-7 0,0-1 0,1 1 0,-2-11 0,4 19 0,-5-35 0,1 0 0,2 0 0,2-1 0,1 1 0,2 0 0,8-42 0,0 29 0,2 1 0,2 0 0,41-88 0,-52 128 0,10-23 0,2 0 0,1 1 0,22-29 0,-29 45 0,0 0 0,-1-1 0,0 0 0,-1 0 0,-1-1 0,0 0 0,-1-1 0,-1 1 0,5-30 0,-10 44 0,0 1 0,1-1 0,-1 1 0,0-1 0,0 1 0,0-1 0,0 0 0,0 1 0,-1-1 0,1 1 0,0-1 0,-1 1 0,1 0 0,-1-1 0,1 1 0,-1-1 0,0 1 0,0 0 0,1-1 0,-1 1 0,0 0 0,0 0 0,0 0 0,0 0 0,-1 0 0,1 0 0,0 0 0,0 0 0,-1 0 0,1 0 0,0 1 0,-1-1 0,1 1 0,-1-1 0,1 1 0,-1-1 0,1 1 0,-1 0 0,1 0 0,-1 0 0,1 0 0,-1 0 0,1 0 0,-2 0 0,-7 1 0,0 0 0,0 1 0,0 0 0,0 0 0,-13 6 0,-8 4 57,0 2 0,0 1 0,2 2 0,0 1 0,-53 42 0,41-23-626,2 1 0,-66 83 0,62-65-6257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10.6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163 174 24575,'0'25'0,"1"0"0,1 0 0,9 41 0,-7-52 0,1 0 0,0 0 0,0-1 0,2 1 0,-1-2 0,2 1 0,14 19 0,-19-28 0,0 0 0,0 0 0,1 0 0,0-1 0,-1 1 0,1-1 0,1 0 0,-1 0 0,0-1 0,1 1 0,-1-1 0,1 0 0,0 0 0,-1 0 0,1-1 0,0 0 0,7 1 0,-4-1 0,-1-1 0,1-1 0,0 0 0,0 0 0,0 0 0,-1-1 0,1 0 0,0 0 0,-1-1 0,11-5 0,7-6 0,0 0 0,-1-2 0,-1 0 0,0-2 0,-2 0 0,0-2 0,0 0 0,-2-2 0,-1 0 0,-1 0 0,-1-2 0,0 0 0,15-35 0,-27 50 0,0 0 0,0 0 0,-1-1 0,0 0 0,2-12 0,-5 19 0,0 1 0,0-1 0,1 0 0,-2 0 0,1 1 0,0-1 0,0 0 0,-1 1 0,0-1 0,1 0 0,-1 1 0,0-1 0,0 1 0,0-1 0,-1 1 0,1-1 0,-1 1 0,1 0 0,-1 0 0,0 0 0,0 0 0,0 0 0,-4-3 0,0 1 0,-1 0 0,0 1 0,0 0 0,-1 0 0,1 0 0,-1 1 0,1 0 0,-1 1 0,0-1 0,-7 1 0,-18 0 0,-34 2 0,42 0 0,-23 1 0,-2-2 0,0 3 0,0 1 0,-86 21 0,126-22 0,1 0 0,-1 1 0,1 0 0,0 1 0,0 0 0,1 0 0,-1 1 0,1 0 0,1 1 0,-1-1 0,1 2 0,0-1 0,0 1 0,1 0 0,0 0 0,1 1 0,0-1 0,0 1 0,1 1 0,0-1 0,1 0 0,-1 1 0,-1 12 0,4 7-1365,6-9-5461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12.5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 1 24575,'-3'48'0,"-1"0"0,-3 0 0,-16 58 0,13-57 0,9-46 0,-1 6 0,0 0 0,0 0 0,1 1 0,0-1 0,1 15 0,1-23 0,-1 1 0,0-1 0,0 1 0,1-1 0,-1 1 0,1-1 0,-1 1 0,1-1 0,0 0 0,-1 1 0,1-1 0,0 0 0,0 1 0,0-1 0,0 0 0,0 0 0,0 0 0,0 0 0,0 0 0,1 0 0,-1 0 0,0 0 0,1 0 0,-1-1 0,1 1 0,-1 0 0,1-1 0,-1 0 0,1 1 0,-1-1 0,1 0 0,-1 1 0,1-1 0,-1 0 0,1 0 0,-1 0 0,1-1 0,0 1 0,-1 0 0,3-1 0,7-2 0,-1 0 0,0 0 0,0-1 0,0 0 0,0 0 0,-1-1 0,0-1 0,0 0 0,0 0 0,0 0 0,-1-1 0,0-1 0,-1 1 0,0-1 0,0-1 0,0 1 0,-1-1 0,7-13 0,-11 19 10,0-1 0,-1 0 0,1 0-1,-1 0 1,1 1 0,-1-1 0,-1-1-1,1 1 1,0 0 0,-1 0 0,0 0-1,0 0 1,0 0 0,0 0 0,-1 0-1,0-1 1,0 1 0,0 0 0,0 0-1,0 1 1,-1-1 0,0 0 0,0 0-1,0 1 1,0-1 0,0 1 0,-1 0-1,1-1 1,-1 1 0,0 0 0,0 1-1,0-1 1,-1 1 0,-5-5 0,-4 0-200,0-1 0,-1 2 1,1 0-1,-1 0 0,-1 1 1,1 1-1,0 1 1,-21-3-1,-20 0-6636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15:14.6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3752 194 24575,'0'-2'0,"-1"0"0,1 0 0,0 0 0,-1 0 0,1 0 0,-1 0 0,1 0 0,-1 0 0,0 1 0,0-1 0,0 0 0,0 0 0,0 0 0,0 1 0,-1-1 0,1 1 0,-1-1 0,1 1 0,-1-1 0,-1 0 0,-4-3 0,-1 1 0,1 0 0,-14-6 0,4 3 0,-33-15 0,-1 2 0,0 3 0,-2 2 0,0 2 0,-56-6 0,2 7 0,-170 5 0,-358 10 0,490-3 0,102 1 0,1 3 0,-1 1 0,1 2 0,-80 26 0,-99 37 0,155-50 0,-36 12 0,-153 65 0,241-90 0,1 0 0,-1 2 0,1-1 0,-19 18 0,0 0 0,-107 84 0,-20 13 0,-54 42 0,202-155 0,0 1 0,1 0 0,1 1 0,0 0 0,-10 17 0,-32 69 0,33-63 0,-129 241 0,84-176 0,-14 26 0,68-107 0,1 1 0,0 0 0,2 1 0,0-1 0,2 1 0,-3 24 0,2-14 0,-14 48 0,18-75 0,-48 158 0,41-127 0,1 1 0,-3 61 0,8-17 0,3 1 0,4-1 0,23 124 0,-21-167 0,-3-13 0,1-1 0,1 0 0,1-1 0,9 23 0,8-2 0,2-2 0,1-1 0,38 43 0,13 19 0,55 76 0,-38-54 0,140 171 0,-199-259 0,1-1 0,2-1 0,56 35 0,1 3 0,-59-45 0,74 41 0,-75-46 0,47 39 0,-53-38 0,33 27 0,30 23 0,-69-57 0,210 131 0,-99-74 0,50 27 0,-147-84 0,2-2 0,-1-1 0,57 10 0,-56-15 0,0 3 0,-1 0 0,56 26 0,-64-21 0,0-2 0,2-1 0,37 10 0,-55-20 0,0 0 0,-1-1 0,1-1 0,0 0 0,0-1 0,0 0 0,0-2 0,0 1 0,27-8 0,135-54 0,-34 10 0,-82 37 0,0 3 0,110-9 0,-115 16 0,-15 0 0,0-2 0,-1-1 0,-1-3 0,0-1 0,0-1 0,-1-3 0,35-21 0,24-20 0,115-91 0,-172 116 0,-1-2 0,-2-2 0,-2-1 0,60-84 0,-27 33 0,-36 49 0,45-74 0,-62 89 0,-2-1 0,0-1 0,-2 0 0,-1-1 0,12-55 0,6-55 0,-13 69 0,7-83 0,-16-281 0,-8 272 0,0 127 0,-1 0 0,-1 1 0,-2-1 0,-2 1 0,0 0 0,-19-41 0,-95-184 0,64 143 0,29 59 0,-2 2 0,-2 1 0,-3 1 0,-1 3 0,-3 0 0,-2 3 0,-83-71 0,101 96 0,-19-13 0,-50-55 0,-8-15 0,52 56 0,2-2 0,-44-62 0,66 77 0,-169-266 0,142 213 330,-10-18-2025,42 62-5131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13.5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729 0 24575,'-6'1'0,"-1"1"0,1-1 0,0 1 0,0 0 0,0 1 0,0-1 0,0 1 0,1 0 0,-1 1 0,1-1 0,0 1 0,-9 9 0,3-5 0,-15 15 0,0 0 0,2 1 0,0 2 0,-29 42 0,-68 127 0,83-134 0,-72 87 0,-18 25 0,116-152 135,-2 1-885,-18 24 0,7-18-6076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14.8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667 0 24575,'-33'1'0,"1"2"0,-1 0 0,-55 15 0,50-9 0,-168 44 0,118-33 0,63-15 0,0 1 0,-41 15 0,64-21 0,0 1 0,0 0 0,1-1 0,-1 1 0,0 0 0,1 0 0,-1 1 0,0-1 0,1 0 0,-1 0 0,1 1 0,0-1 0,0 1 0,-1-1 0,1 1 0,0-1 0,0 1 0,0 0 0,1 0 0,-1-1 0,0 1 0,1 0 0,-1 0 0,1 0 0,-1 0 0,1 0 0,0 0 0,0 0 0,0 0 0,0 0 0,1 3 0,1 4 0,1 0 0,0-1 0,0 1 0,1-1 0,7 13 0,-6-12 0,32 64 0,-15-29 0,1-1 0,38 53 0,-44-74 55,-2-4-292,0 1 1,-2 1-1,0 0 0,-1 1 1,13 33-1,-15-19-6589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20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299 18 24575,'0'-1'0,"0"0"0,0 1 0,0-1 0,0 0 0,0 0 0,1 1 0,-1-1 0,0 0 0,0 0 0,1 1 0,-1-1 0,1 0 0,-1 1 0,1-1 0,-1 0 0,1 1 0,-1-1 0,1 1 0,-1-1 0,1 1 0,0-1 0,-1 1 0,1-1 0,0 1 0,-1 0 0,1-1 0,0 1 0,-1 0 0,1 0 0,0-1 0,0 1 0,-1 0 0,1 0 0,2 0 0,30 2 0,-29-2 0,1 1 0,22 2 0,-1 1 0,48 15 0,-67-17 0,0 1 0,1 0 0,-1 0 0,-1 1 0,1 0 0,-1 0 0,1 1 0,-1-1 0,0 1 0,-1 1 0,1-1 0,-1 1 0,0 0 0,7 12 0,-6-8 0,-1 1 0,0 1 0,-1-1 0,0 1 0,-1-1 0,0 1 0,-1 0 0,0 0 0,-1 1 0,0-1 0,-1 0 0,0 0 0,-1 0 0,0 1 0,-1-1 0,-1 0 0,0-1 0,0 1 0,-1 0 0,-1-1 0,0 0 0,0 0 0,-1 0 0,-15 19 0,-1-5 0,-2-2 0,-1 0 0,-42 30 0,-91 47 0,93-62 0,-77 62 0,140-98 0,-5 3 0,1-1 0,0 2 0,0-1 0,0 1 0,1 0 0,0 0 0,0 0 0,-6 12 0,10-17 0,1 0 0,0 0 0,0 0 0,-1 0 0,1 0 0,0 0 0,0 0 0,0 0 0,0 0 0,0 0 0,1 0 0,-1 0 0,0 0 0,0 0 0,1 0 0,-1-1 0,0 1 0,1 0 0,-1 0 0,1 0 0,-1 0 0,1 0 0,-1-1 0,1 1 0,0 0 0,-1 0 0,1-1 0,0 1 0,0-1 0,0 1 0,-1 0 0,1-1 0,0 0 0,0 1 0,0-1 0,0 1 0,0-1 0,0 0 0,2 1 0,5 1 0,0 0 0,0-1 0,13 1 0,-17-1 0,299-1 0,-154-5 0,-86 5-1365,-7-1-5461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21.3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357 285 24575,'-2'0'0,"0"1"0,0-1 0,0 1 0,1-1 0,-1 1 0,0 0 0,1 0 0,-1 0 0,1 0 0,-1 0 0,1 0 0,-1 0 0,1 1 0,0-1 0,0 0 0,-1 1 0,1-1 0,-1 3 0,-18 31 0,20-34 0,-9 19 0,2 1 0,1 0 0,0 1 0,2-1 0,-3 34 0,-3 7 0,11-108 0,-2 16 0,3-15 0,-1 7 0,-4-45 0,2 71 0,-1-1 0,0 1 0,-1 0 0,-1 0 0,0 0 0,0 0 0,-11-19 0,-53-76 0,59 94 0,-1 1 0,-1 0 0,0 0 0,0 1 0,-24-18 0,34 28 11,0 1-1,0-1 0,-1 0 1,1 0-1,0 0 0,0 1 1,0-1-1,0 0 0,-1 1 1,1-1-1,0 1 0,-1 0 1,1-1-1,0 1 0,-1 0 1,1 0-1,0 0 0,-1 0 1,1 0-1,0 0 0,-1 0 1,1 0-1,0 1 0,-1-1 1,1 1-1,0-1 1,-1 1-1,1-1 0,0 1 1,0-1-1,0 1 0,-2 1 1,1 1-167,0 0 1,0 0 0,0 0 0,0 1 0,1-1 0,-1 0 0,1 1-1,0-1 1,0 1 0,-1 5 0,-5 34-6671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22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398 328 24575,'-1'21'0,"0"-1"0,-2 1 0,0 0 0,-11 35 0,-36 74 0,3-6 0,36-88 0,2 1 0,1 0 0,-4 63 0,11-94 0,1-1 0,0 0 0,0 1 0,1-1 0,0 0 0,-1 0 0,2 0 0,2 8 0,-4-11 0,1-1 0,0 1 0,0-1 0,0 0 0,0 1 0,0-1 0,0 0 0,1 0 0,-1 0 0,0 0 0,0 0 0,1 0 0,-1 0 0,1 0 0,-1-1 0,1 1 0,-1 0 0,1-1 0,-1 0 0,1 1 0,0-1 0,-1 0 0,1 0 0,-1 1 0,1-1 0,0 0 0,-1-1 0,1 1 0,0 0 0,-1 0 0,2-1 0,6-1 0,-1-1 0,0 1 0,0-1 0,-1-1 0,1 1 0,0-1 0,-1-1 0,8-5 0,54-48 0,-45 36 0,23-20 0,-2-1 0,-1-3 0,43-60 0,-70 82 0,-1 0 0,-1-1 0,-1-1 0,-2 0 0,0-1 0,-2 0 0,-1-1 0,-1 0 0,4-34 0,-8 35 0,-1-1 0,-1 1 0,-1-1 0,-2 0 0,0 1 0,-8-36 0,7 57 0,0-1 0,0 1 0,-1 0 0,0 0 0,0 0 0,0 0 0,-1 1 0,0-1 0,0 1 0,0 0 0,-1 0 0,1 0 0,-1 1 0,-1-1 0,1 1 0,0 1 0,-1-1 0,0 1 0,0 0 0,0 0 0,0 0 0,0 1 0,-12-2 0,-10-2 0,0 1 0,0 2 0,-1 1 0,-34 2 0,49 0 0,-27 0 0,-75 10 0,103-8 0,1 1 0,0 0 0,-1 0 0,1 1 0,1 1 0,-1 0 0,1 1 0,-1 0 0,2 1 0,-16 11 0,2 3-195,1 2 0,1 0 0,1 1 0,1 2 0,1 0 0,-25 47 0,18-17-6631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30.5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24575,'3'2'0,"0"0"0,-1 0 0,1 0 0,-1 1 0,1-1 0,-1 0 0,0 1 0,0 0 0,0-1 0,0 1 0,0 0 0,0 0 0,-1 0 0,2 5 0,2 5 0,-2 1 0,4 15 0,-7-26 0,8 47 0,2 86 0,-11 54 0,-1-89 0,2 23 167,-14 255-1699,7-324-5294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36.8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314 0 24575,'-5'2'0,"-1"-1"0,1 1 0,0 0 0,0 0 0,1 0 0,-1 0 0,0 1 0,1 0 0,-8 7 0,6-6 0,-19 15 0,2 0 0,1 2 0,0 0 0,2 2 0,0 0 0,1 1 0,2 1 0,1 1 0,0 0 0,-20 50 0,33-69 0,0 1 0,1 0 0,0-1 0,0 1 0,0 0 0,1 0 0,0 16 0,1-22 0,1 1 0,-1 0 0,0-1 0,1 1 0,0 0 0,0-1 0,0 1 0,0-1 0,0 1 0,0-1 0,1 1 0,-1-1 0,1 0 0,0 0 0,-1 0 0,1 0 0,0 0 0,0 0 0,1 0 0,-1-1 0,0 1 0,0-1 0,1 1 0,-1-1 0,1 0 0,3 1 0,9 3 0,1-1 0,-1-1 0,0-1 0,1 0 0,19 0 0,78-6 0,-103 3 0,-1 0 0,0 0 0,0-1 0,0 0 0,0-1 0,-1 0 0,1 0 0,-1-1 0,1 0 0,-1-1 0,0 0 0,8-7 0,-10 8 0,-2-1 0,1 0 0,-1 0 0,1 0 0,-1 0 0,-1-1 0,1 0 0,-1 0 0,0 0 0,0 0 0,-1 0 0,0 0 0,0-1 0,0 1 0,-1-1 0,0 0 0,0-8 0,-1 3 34,0-1 1,-2 0-1,1 0 0,-1 0 0,-1 1 0,0-1 0,-1 1 0,0 0 0,-11-21 1,4 13-377,-1 1 1,0 0 0,-1 0-1,-25-25 1,-1 4-6485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38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478 171 24575,'0'510'0,"0"-495"0,0-1 0,1 1 0,1-1 0,0 0 0,5 16 0,-6-27 0,0 0 0,0 1 0,0-1 0,1 0 0,-1 0 0,1 0 0,0 0 0,0 0 0,0-1 0,0 1 0,0 0 0,0-1 0,1 0 0,-1 1 0,1-1 0,0 0 0,0 0 0,0-1 0,0 1 0,0 0 0,0-1 0,0 0 0,0 0 0,1 0 0,-1 0 0,7 0 0,-5-1 0,1 0 0,-1-1 0,1 0 0,-1-1 0,0 1 0,1-1 0,-1 0 0,0 0 0,0 0 0,0-1 0,-1 0 0,1 0 0,0 0 0,-1 0 0,0-1 0,5-4 0,2-4 0,1 0 0,-1-1 0,-1-1 0,10-16 0,-6 6 0,-2-1 0,0 0 0,-2-1 0,-1-1 0,-1 1 0,-2-1 0,0-1 0,3-47 0,-7 19 0,-2-1 0,-3 0 0,-12-71 0,15 125 0,-2-10 0,0 0 0,-1 1 0,-8-24 0,10 32 0,-1 0 0,0 1 0,0 0 0,0-1 0,0 1 0,-1 0 0,1 0 0,-1 1 0,0-1 0,0 0 0,0 1 0,0-1 0,0 1 0,0 0 0,-1 0 0,1 1 0,-6-3 0,-6 0 0,-1 1 0,1 1 0,-1 0 0,0 0 0,1 2 0,-1 0 0,-18 3 0,2-1 0,2-1-80,1 2 0,0 1-1,-1 1 1,1 2 0,1 1-1,0 1 1,0 1 0,0 1-1,2 2 1,-1 1 0,2 1 0,0 1-1,1 1 1,0 1 0,2 2-1,-41 42 1,22-11-6746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40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 76 24575,'-2'0'0,"-1"0"0,0 1 0,0-1 0,1 1 0,-1 0 0,0 0 0,1 0 0,-1 0 0,1 0 0,0 1 0,-1-1 0,1 1 0,0-1 0,-4 4 0,-24 30 0,26-31 0,-79 116 0,60-83 0,7-11 0,1 1 0,1 0 0,1 1 0,2 1 0,0 0 0,3 0 0,0 1 0,2 0 0,1 0 0,1 0 0,2 1 0,1 0 0,4 46 0,-2-71 0,-1 1 0,1-1 0,1 0 0,-1 0 0,1 0 0,0 0 0,1 0 0,0 0 0,5 9 0,-6-13 0,0 1 0,0-1 0,0 0 0,0 0 0,0 0 0,1 0 0,-1 0 0,1 0 0,0-1 0,-1 1 0,1-1 0,0 0 0,0 0 0,0 0 0,0 0 0,0 0 0,0 0 0,0-1 0,0 0 0,6 0 0,4 0 0,0 0 0,-1-2 0,1 0 0,0 0 0,-1-1 0,0 0 0,0-1 0,0-1 0,17-8 0,-14 4 0,0 0 0,-1-1 0,-1-1 0,0 0 0,0 0 0,15-19 0,-6 2 0,-2 0 0,-1-1 0,-2-1 0,0-1 0,-2 0 0,16-50 0,-25 64 0,-1 0 0,0-1 0,-1 0 0,2-28 0,-6 39 0,0 0 0,0 0 0,0 0 0,-1 0 0,0 0 0,-1 1 0,1-1 0,-1 0 0,-1 1 0,1-1 0,-1 1 0,0 0 0,0 0 0,-1 0 0,-6-8 0,-23-22 0,-15-21 0,33 40-195,0 1 0,-1 0 0,0 1 0,-1 1 0,-1 0 0,-21-11 0,4 4-6631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10:21:42.6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24575,'33'2'0,"0"2"0,0 1 0,0 2 0,52 18 0,11 2 0,-32-15 95,-1-2-1,105 3 1,130-18-346,-90 0-1147,-154 5-5428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3895" y="2118106"/>
            <a:ext cx="7750810" cy="14348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18600" cy="6832600"/>
          </a:xfrm>
          <a:custGeom>
            <a:avLst/>
            <a:gdLst/>
            <a:ahLst/>
            <a:cxnLst/>
            <a:rect l="l" t="t" r="r" b="b"/>
            <a:pathLst>
              <a:path w="9118600" h="6832600">
                <a:moveTo>
                  <a:pt x="9118600" y="6832600"/>
                </a:moveTo>
                <a:lnTo>
                  <a:pt x="9118600" y="0"/>
                </a:lnTo>
                <a:lnTo>
                  <a:pt x="0" y="0"/>
                </a:lnTo>
                <a:lnTo>
                  <a:pt x="0" y="6832600"/>
                </a:lnTo>
                <a:lnTo>
                  <a:pt x="9118600" y="6832600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739900" cy="4864100"/>
          </a:xfrm>
          <a:custGeom>
            <a:avLst/>
            <a:gdLst/>
            <a:ahLst/>
            <a:cxnLst/>
            <a:rect l="l" t="t" r="r" b="b"/>
            <a:pathLst>
              <a:path w="1739900" h="4864100">
                <a:moveTo>
                  <a:pt x="0" y="4864100"/>
                </a:moveTo>
                <a:lnTo>
                  <a:pt x="1739900" y="4864100"/>
                </a:lnTo>
                <a:lnTo>
                  <a:pt x="1739899" y="0"/>
                </a:lnTo>
                <a:lnTo>
                  <a:pt x="0" y="0"/>
                </a:lnTo>
                <a:lnTo>
                  <a:pt x="0" y="4864100"/>
                </a:lnTo>
                <a:close/>
              </a:path>
            </a:pathLst>
          </a:custGeom>
          <a:solidFill>
            <a:srgbClr val="CC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77900" y="3492500"/>
            <a:ext cx="7772400" cy="2438400"/>
          </a:xfrm>
          <a:custGeom>
            <a:avLst/>
            <a:gdLst/>
            <a:ahLst/>
            <a:cxnLst/>
            <a:rect l="l" t="t" r="r" b="b"/>
            <a:pathLst>
              <a:path w="7772400" h="2438400">
                <a:moveTo>
                  <a:pt x="7772400" y="2438400"/>
                </a:moveTo>
                <a:lnTo>
                  <a:pt x="7772400" y="0"/>
                </a:lnTo>
                <a:lnTo>
                  <a:pt x="0" y="0"/>
                </a:lnTo>
                <a:lnTo>
                  <a:pt x="0" y="2438400"/>
                </a:lnTo>
                <a:lnTo>
                  <a:pt x="7772400" y="243840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25905" y="3721100"/>
            <a:ext cx="7648575" cy="2138680"/>
          </a:xfrm>
          <a:custGeom>
            <a:avLst/>
            <a:gdLst/>
            <a:ahLst/>
            <a:cxnLst/>
            <a:rect l="l" t="t" r="r" b="b"/>
            <a:pathLst>
              <a:path w="7648575" h="2138679">
                <a:moveTo>
                  <a:pt x="7648194" y="2138172"/>
                </a:moveTo>
                <a:lnTo>
                  <a:pt x="7648194" y="0"/>
                </a:lnTo>
                <a:lnTo>
                  <a:pt x="0" y="0"/>
                </a:lnTo>
                <a:lnTo>
                  <a:pt x="0" y="2138172"/>
                </a:lnTo>
                <a:lnTo>
                  <a:pt x="7648194" y="2138172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838700"/>
            <a:ext cx="977900" cy="50800"/>
          </a:xfrm>
          <a:custGeom>
            <a:avLst/>
            <a:gdLst/>
            <a:ahLst/>
            <a:cxnLst/>
            <a:rect l="l" t="t" r="r" b="b"/>
            <a:pathLst>
              <a:path w="977900" h="50800">
                <a:moveTo>
                  <a:pt x="977900" y="50800"/>
                </a:moveTo>
                <a:lnTo>
                  <a:pt x="977900" y="0"/>
                </a:lnTo>
                <a:lnTo>
                  <a:pt x="0" y="0"/>
                </a:lnTo>
                <a:lnTo>
                  <a:pt x="0" y="50800"/>
                </a:lnTo>
                <a:lnTo>
                  <a:pt x="977900" y="5080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260846" y="520700"/>
            <a:ext cx="2438400" cy="304800"/>
          </a:xfrm>
          <a:custGeom>
            <a:avLst/>
            <a:gdLst/>
            <a:ahLst/>
            <a:cxnLst/>
            <a:rect l="l" t="t" r="r" b="b"/>
            <a:pathLst>
              <a:path w="2438400" h="304800">
                <a:moveTo>
                  <a:pt x="2438400" y="304800"/>
                </a:moveTo>
                <a:lnTo>
                  <a:pt x="2438400" y="0"/>
                </a:lnTo>
                <a:lnTo>
                  <a:pt x="0" y="0"/>
                </a:lnTo>
                <a:lnTo>
                  <a:pt x="0" y="304800"/>
                </a:lnTo>
                <a:lnTo>
                  <a:pt x="2438400" y="30480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22045" y="6731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44450">
            <a:solidFill>
              <a:srgbClr val="33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18600" cy="6832600"/>
          </a:xfrm>
          <a:custGeom>
            <a:avLst/>
            <a:gdLst/>
            <a:ahLst/>
            <a:cxnLst/>
            <a:rect l="l" t="t" r="r" b="b"/>
            <a:pathLst>
              <a:path w="9118600" h="6832600">
                <a:moveTo>
                  <a:pt x="9118600" y="6832600"/>
                </a:moveTo>
                <a:lnTo>
                  <a:pt x="9118600" y="0"/>
                </a:lnTo>
                <a:lnTo>
                  <a:pt x="0" y="0"/>
                </a:lnTo>
                <a:lnTo>
                  <a:pt x="0" y="6832600"/>
                </a:lnTo>
                <a:lnTo>
                  <a:pt x="9118600" y="6832600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596900" cy="4864100"/>
          </a:xfrm>
          <a:custGeom>
            <a:avLst/>
            <a:gdLst/>
            <a:ahLst/>
            <a:cxnLst/>
            <a:rect l="l" t="t" r="r" b="b"/>
            <a:pathLst>
              <a:path w="596900" h="4864100">
                <a:moveTo>
                  <a:pt x="0" y="4864100"/>
                </a:moveTo>
                <a:lnTo>
                  <a:pt x="596899" y="4864100"/>
                </a:lnTo>
                <a:lnTo>
                  <a:pt x="596899" y="0"/>
                </a:lnTo>
                <a:lnTo>
                  <a:pt x="0" y="0"/>
                </a:lnTo>
                <a:lnTo>
                  <a:pt x="0" y="4864100"/>
                </a:lnTo>
                <a:close/>
              </a:path>
            </a:pathLst>
          </a:custGeom>
          <a:solidFill>
            <a:srgbClr val="CC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845300" y="1404619"/>
            <a:ext cx="1828800" cy="182880"/>
          </a:xfrm>
          <a:custGeom>
            <a:avLst/>
            <a:gdLst/>
            <a:ahLst/>
            <a:cxnLst/>
            <a:rect l="l" t="t" r="r" b="b"/>
            <a:pathLst>
              <a:path w="1828800" h="182880">
                <a:moveTo>
                  <a:pt x="1828800" y="182880"/>
                </a:moveTo>
                <a:lnTo>
                  <a:pt x="1828800" y="0"/>
                </a:lnTo>
                <a:lnTo>
                  <a:pt x="0" y="0"/>
                </a:lnTo>
                <a:lnTo>
                  <a:pt x="0" y="182880"/>
                </a:lnTo>
                <a:lnTo>
                  <a:pt x="1828800" y="18288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68300" y="1480819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19050">
            <a:solidFill>
              <a:srgbClr val="33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841875"/>
            <a:ext cx="596900" cy="44450"/>
          </a:xfrm>
          <a:custGeom>
            <a:avLst/>
            <a:gdLst/>
            <a:ahLst/>
            <a:cxnLst/>
            <a:rect l="l" t="t" r="r" b="b"/>
            <a:pathLst>
              <a:path w="596900" h="44450">
                <a:moveTo>
                  <a:pt x="596899" y="44450"/>
                </a:moveTo>
                <a:lnTo>
                  <a:pt x="596899" y="0"/>
                </a:lnTo>
                <a:lnTo>
                  <a:pt x="0" y="0"/>
                </a:lnTo>
                <a:lnTo>
                  <a:pt x="0" y="44450"/>
                </a:lnTo>
                <a:lnTo>
                  <a:pt x="596899" y="4445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833" y="370077"/>
            <a:ext cx="7156932" cy="908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327" y="1611376"/>
            <a:ext cx="7933944" cy="4039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43.png"/><Relationship Id="rId21" Type="http://schemas.openxmlformats.org/officeDocument/2006/relationships/image" Target="../media/image195.png"/><Relationship Id="rId42" Type="http://schemas.openxmlformats.org/officeDocument/2006/relationships/customXml" Target="../ink/ink207.xml"/><Relationship Id="rId47" Type="http://schemas.openxmlformats.org/officeDocument/2006/relationships/image" Target="../media/image208.png"/><Relationship Id="rId63" Type="http://schemas.openxmlformats.org/officeDocument/2006/relationships/image" Target="../media/image216.png"/><Relationship Id="rId68" Type="http://schemas.openxmlformats.org/officeDocument/2006/relationships/customXml" Target="../ink/ink220.xml"/><Relationship Id="rId84" Type="http://schemas.openxmlformats.org/officeDocument/2006/relationships/customXml" Target="../ink/ink228.xml"/><Relationship Id="rId89" Type="http://schemas.openxmlformats.org/officeDocument/2006/relationships/image" Target="../media/image229.png"/><Relationship Id="rId112" Type="http://schemas.openxmlformats.org/officeDocument/2006/relationships/customXml" Target="../ink/ink242.xml"/><Relationship Id="rId16" Type="http://schemas.openxmlformats.org/officeDocument/2006/relationships/customXml" Target="../ink/ink194.xml"/><Relationship Id="rId107" Type="http://schemas.openxmlformats.org/officeDocument/2006/relationships/image" Target="../media/image238.png"/><Relationship Id="rId11" Type="http://schemas.openxmlformats.org/officeDocument/2006/relationships/image" Target="../media/image190.png"/><Relationship Id="rId32" Type="http://schemas.openxmlformats.org/officeDocument/2006/relationships/customXml" Target="../ink/ink202.xml"/><Relationship Id="rId37" Type="http://schemas.openxmlformats.org/officeDocument/2006/relationships/image" Target="../media/image203.png"/><Relationship Id="rId53" Type="http://schemas.openxmlformats.org/officeDocument/2006/relationships/image" Target="../media/image211.png"/><Relationship Id="rId58" Type="http://schemas.openxmlformats.org/officeDocument/2006/relationships/customXml" Target="../ink/ink215.xml"/><Relationship Id="rId74" Type="http://schemas.openxmlformats.org/officeDocument/2006/relationships/customXml" Target="../ink/ink223.xml"/><Relationship Id="rId79" Type="http://schemas.openxmlformats.org/officeDocument/2006/relationships/image" Target="../media/image224.png"/><Relationship Id="rId102" Type="http://schemas.openxmlformats.org/officeDocument/2006/relationships/customXml" Target="../ink/ink237.xml"/><Relationship Id="rId123" Type="http://schemas.openxmlformats.org/officeDocument/2006/relationships/image" Target="../media/image246.png"/><Relationship Id="rId128" Type="http://schemas.openxmlformats.org/officeDocument/2006/relationships/customXml" Target="../ink/ink250.xml"/><Relationship Id="rId5" Type="http://schemas.openxmlformats.org/officeDocument/2006/relationships/image" Target="../media/image187.png"/><Relationship Id="rId90" Type="http://schemas.openxmlformats.org/officeDocument/2006/relationships/customXml" Target="../ink/ink231.xml"/><Relationship Id="rId95" Type="http://schemas.openxmlformats.org/officeDocument/2006/relationships/image" Target="../media/image232.png"/><Relationship Id="rId22" Type="http://schemas.openxmlformats.org/officeDocument/2006/relationships/customXml" Target="../ink/ink197.xml"/><Relationship Id="rId27" Type="http://schemas.openxmlformats.org/officeDocument/2006/relationships/image" Target="../media/image198.png"/><Relationship Id="rId43" Type="http://schemas.openxmlformats.org/officeDocument/2006/relationships/image" Target="../media/image206.png"/><Relationship Id="rId48" Type="http://schemas.openxmlformats.org/officeDocument/2006/relationships/customXml" Target="../ink/ink210.xml"/><Relationship Id="rId64" Type="http://schemas.openxmlformats.org/officeDocument/2006/relationships/customXml" Target="../ink/ink218.xml"/><Relationship Id="rId69" Type="http://schemas.openxmlformats.org/officeDocument/2006/relationships/image" Target="../media/image219.png"/><Relationship Id="rId113" Type="http://schemas.openxmlformats.org/officeDocument/2006/relationships/image" Target="../media/image241.png"/><Relationship Id="rId118" Type="http://schemas.openxmlformats.org/officeDocument/2006/relationships/customXml" Target="../ink/ink245.xml"/><Relationship Id="rId80" Type="http://schemas.openxmlformats.org/officeDocument/2006/relationships/customXml" Target="../ink/ink226.xml"/><Relationship Id="rId85" Type="http://schemas.openxmlformats.org/officeDocument/2006/relationships/image" Target="../media/image227.png"/><Relationship Id="rId12" Type="http://schemas.openxmlformats.org/officeDocument/2006/relationships/customXml" Target="../ink/ink192.xml"/><Relationship Id="rId17" Type="http://schemas.openxmlformats.org/officeDocument/2006/relationships/image" Target="../media/image193.png"/><Relationship Id="rId33" Type="http://schemas.openxmlformats.org/officeDocument/2006/relationships/image" Target="../media/image201.png"/><Relationship Id="rId38" Type="http://schemas.openxmlformats.org/officeDocument/2006/relationships/customXml" Target="../ink/ink205.xml"/><Relationship Id="rId59" Type="http://schemas.openxmlformats.org/officeDocument/2006/relationships/image" Target="../media/image214.png"/><Relationship Id="rId103" Type="http://schemas.openxmlformats.org/officeDocument/2006/relationships/image" Target="../media/image236.png"/><Relationship Id="rId108" Type="http://schemas.openxmlformats.org/officeDocument/2006/relationships/customXml" Target="../ink/ink240.xml"/><Relationship Id="rId124" Type="http://schemas.openxmlformats.org/officeDocument/2006/relationships/customXml" Target="../ink/ink248.xml"/><Relationship Id="rId129" Type="http://schemas.openxmlformats.org/officeDocument/2006/relationships/image" Target="../media/image249.png"/><Relationship Id="rId54" Type="http://schemas.openxmlformats.org/officeDocument/2006/relationships/customXml" Target="../ink/ink213.xml"/><Relationship Id="rId70" Type="http://schemas.openxmlformats.org/officeDocument/2006/relationships/customXml" Target="../ink/ink221.xml"/><Relationship Id="rId75" Type="http://schemas.openxmlformats.org/officeDocument/2006/relationships/image" Target="../media/image222.png"/><Relationship Id="rId91" Type="http://schemas.openxmlformats.org/officeDocument/2006/relationships/image" Target="../media/image230.png"/><Relationship Id="rId96" Type="http://schemas.openxmlformats.org/officeDocument/2006/relationships/customXml" Target="../ink/ink23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9.xml"/><Relationship Id="rId23" Type="http://schemas.openxmlformats.org/officeDocument/2006/relationships/image" Target="../media/image196.png"/><Relationship Id="rId28" Type="http://schemas.openxmlformats.org/officeDocument/2006/relationships/customXml" Target="../ink/ink200.xml"/><Relationship Id="rId49" Type="http://schemas.openxmlformats.org/officeDocument/2006/relationships/image" Target="../media/image209.png"/><Relationship Id="rId114" Type="http://schemas.openxmlformats.org/officeDocument/2006/relationships/customXml" Target="../ink/ink243.xml"/><Relationship Id="rId119" Type="http://schemas.openxmlformats.org/officeDocument/2006/relationships/image" Target="../media/image244.png"/><Relationship Id="rId44" Type="http://schemas.openxmlformats.org/officeDocument/2006/relationships/customXml" Target="../ink/ink208.xml"/><Relationship Id="rId60" Type="http://schemas.openxmlformats.org/officeDocument/2006/relationships/customXml" Target="../ink/ink216.xml"/><Relationship Id="rId65" Type="http://schemas.openxmlformats.org/officeDocument/2006/relationships/image" Target="../media/image217.png"/><Relationship Id="rId81" Type="http://schemas.openxmlformats.org/officeDocument/2006/relationships/image" Target="../media/image225.png"/><Relationship Id="rId86" Type="http://schemas.openxmlformats.org/officeDocument/2006/relationships/customXml" Target="../ink/ink229.xml"/><Relationship Id="rId130" Type="http://schemas.openxmlformats.org/officeDocument/2006/relationships/customXml" Target="../ink/ink251.xml"/><Relationship Id="rId13" Type="http://schemas.openxmlformats.org/officeDocument/2006/relationships/image" Target="../media/image191.png"/><Relationship Id="rId18" Type="http://schemas.openxmlformats.org/officeDocument/2006/relationships/customXml" Target="../ink/ink195.xml"/><Relationship Id="rId39" Type="http://schemas.openxmlformats.org/officeDocument/2006/relationships/image" Target="../media/image204.png"/><Relationship Id="rId109" Type="http://schemas.openxmlformats.org/officeDocument/2006/relationships/image" Target="../media/image239.png"/><Relationship Id="rId34" Type="http://schemas.openxmlformats.org/officeDocument/2006/relationships/customXml" Target="../ink/ink203.xml"/><Relationship Id="rId50" Type="http://schemas.openxmlformats.org/officeDocument/2006/relationships/customXml" Target="../ink/ink211.xml"/><Relationship Id="rId55" Type="http://schemas.openxmlformats.org/officeDocument/2006/relationships/image" Target="../media/image212.png"/><Relationship Id="rId76" Type="http://schemas.openxmlformats.org/officeDocument/2006/relationships/customXml" Target="../ink/ink224.xml"/><Relationship Id="rId97" Type="http://schemas.openxmlformats.org/officeDocument/2006/relationships/image" Target="../media/image233.png"/><Relationship Id="rId104" Type="http://schemas.openxmlformats.org/officeDocument/2006/relationships/customXml" Target="../ink/ink238.xml"/><Relationship Id="rId120" Type="http://schemas.openxmlformats.org/officeDocument/2006/relationships/customXml" Target="../ink/ink246.xml"/><Relationship Id="rId125" Type="http://schemas.openxmlformats.org/officeDocument/2006/relationships/image" Target="../media/image247.png"/><Relationship Id="rId7" Type="http://schemas.openxmlformats.org/officeDocument/2006/relationships/image" Target="../media/image188.png"/><Relationship Id="rId71" Type="http://schemas.openxmlformats.org/officeDocument/2006/relationships/image" Target="../media/image220.png"/><Relationship Id="rId92" Type="http://schemas.openxmlformats.org/officeDocument/2006/relationships/customXml" Target="../ink/ink232.xml"/><Relationship Id="rId2" Type="http://schemas.openxmlformats.org/officeDocument/2006/relationships/customXml" Target="../ink/ink187.xml"/><Relationship Id="rId29" Type="http://schemas.openxmlformats.org/officeDocument/2006/relationships/image" Target="../media/image199.png"/><Relationship Id="rId24" Type="http://schemas.openxmlformats.org/officeDocument/2006/relationships/customXml" Target="../ink/ink198.xml"/><Relationship Id="rId40" Type="http://schemas.openxmlformats.org/officeDocument/2006/relationships/customXml" Target="../ink/ink206.xml"/><Relationship Id="rId45" Type="http://schemas.openxmlformats.org/officeDocument/2006/relationships/image" Target="../media/image207.png"/><Relationship Id="rId66" Type="http://schemas.openxmlformats.org/officeDocument/2006/relationships/customXml" Target="../ink/ink219.xml"/><Relationship Id="rId87" Type="http://schemas.openxmlformats.org/officeDocument/2006/relationships/image" Target="../media/image228.png"/><Relationship Id="rId110" Type="http://schemas.openxmlformats.org/officeDocument/2006/relationships/customXml" Target="../ink/ink241.xml"/><Relationship Id="rId115" Type="http://schemas.openxmlformats.org/officeDocument/2006/relationships/image" Target="../media/image242.png"/><Relationship Id="rId131" Type="http://schemas.openxmlformats.org/officeDocument/2006/relationships/image" Target="../media/image250.png"/><Relationship Id="rId61" Type="http://schemas.openxmlformats.org/officeDocument/2006/relationships/image" Target="../media/image215.png"/><Relationship Id="rId82" Type="http://schemas.openxmlformats.org/officeDocument/2006/relationships/customXml" Target="../ink/ink227.xml"/><Relationship Id="rId19" Type="http://schemas.openxmlformats.org/officeDocument/2006/relationships/image" Target="../media/image194.png"/><Relationship Id="rId14" Type="http://schemas.openxmlformats.org/officeDocument/2006/relationships/customXml" Target="../ink/ink193.xml"/><Relationship Id="rId30" Type="http://schemas.openxmlformats.org/officeDocument/2006/relationships/customXml" Target="../ink/ink201.xml"/><Relationship Id="rId35" Type="http://schemas.openxmlformats.org/officeDocument/2006/relationships/image" Target="../media/image202.png"/><Relationship Id="rId56" Type="http://schemas.openxmlformats.org/officeDocument/2006/relationships/customXml" Target="../ink/ink214.xml"/><Relationship Id="rId77" Type="http://schemas.openxmlformats.org/officeDocument/2006/relationships/image" Target="../media/image223.png"/><Relationship Id="rId100" Type="http://schemas.openxmlformats.org/officeDocument/2006/relationships/customXml" Target="../ink/ink236.xml"/><Relationship Id="rId105" Type="http://schemas.openxmlformats.org/officeDocument/2006/relationships/image" Target="../media/image237.png"/><Relationship Id="rId126" Type="http://schemas.openxmlformats.org/officeDocument/2006/relationships/customXml" Target="../ink/ink249.xml"/><Relationship Id="rId8" Type="http://schemas.openxmlformats.org/officeDocument/2006/relationships/customXml" Target="../ink/ink190.xml"/><Relationship Id="rId51" Type="http://schemas.openxmlformats.org/officeDocument/2006/relationships/image" Target="../media/image210.png"/><Relationship Id="rId72" Type="http://schemas.openxmlformats.org/officeDocument/2006/relationships/customXml" Target="../ink/ink222.xml"/><Relationship Id="rId93" Type="http://schemas.openxmlformats.org/officeDocument/2006/relationships/image" Target="../media/image231.png"/><Relationship Id="rId98" Type="http://schemas.openxmlformats.org/officeDocument/2006/relationships/customXml" Target="../ink/ink235.xml"/><Relationship Id="rId121" Type="http://schemas.openxmlformats.org/officeDocument/2006/relationships/image" Target="../media/image245.png"/><Relationship Id="rId3" Type="http://schemas.openxmlformats.org/officeDocument/2006/relationships/image" Target="../media/image186.png"/><Relationship Id="rId25" Type="http://schemas.openxmlformats.org/officeDocument/2006/relationships/image" Target="../media/image197.png"/><Relationship Id="rId46" Type="http://schemas.openxmlformats.org/officeDocument/2006/relationships/customXml" Target="../ink/ink209.xml"/><Relationship Id="rId67" Type="http://schemas.openxmlformats.org/officeDocument/2006/relationships/image" Target="../media/image218.png"/><Relationship Id="rId116" Type="http://schemas.openxmlformats.org/officeDocument/2006/relationships/customXml" Target="../ink/ink244.xml"/><Relationship Id="rId20" Type="http://schemas.openxmlformats.org/officeDocument/2006/relationships/customXml" Target="../ink/ink196.xml"/><Relationship Id="rId41" Type="http://schemas.openxmlformats.org/officeDocument/2006/relationships/image" Target="../media/image205.png"/><Relationship Id="rId62" Type="http://schemas.openxmlformats.org/officeDocument/2006/relationships/customXml" Target="../ink/ink217.xml"/><Relationship Id="rId83" Type="http://schemas.openxmlformats.org/officeDocument/2006/relationships/image" Target="../media/image226.png"/><Relationship Id="rId88" Type="http://schemas.openxmlformats.org/officeDocument/2006/relationships/customXml" Target="../ink/ink230.xml"/><Relationship Id="rId111" Type="http://schemas.openxmlformats.org/officeDocument/2006/relationships/image" Target="../media/image240.png"/><Relationship Id="rId15" Type="http://schemas.openxmlformats.org/officeDocument/2006/relationships/image" Target="../media/image192.png"/><Relationship Id="rId36" Type="http://schemas.openxmlformats.org/officeDocument/2006/relationships/customXml" Target="../ink/ink204.xml"/><Relationship Id="rId57" Type="http://schemas.openxmlformats.org/officeDocument/2006/relationships/image" Target="../media/image213.png"/><Relationship Id="rId106" Type="http://schemas.openxmlformats.org/officeDocument/2006/relationships/customXml" Target="../ink/ink239.xml"/><Relationship Id="rId127" Type="http://schemas.openxmlformats.org/officeDocument/2006/relationships/image" Target="../media/image248.png"/><Relationship Id="rId10" Type="http://schemas.openxmlformats.org/officeDocument/2006/relationships/customXml" Target="../ink/ink191.xml"/><Relationship Id="rId31" Type="http://schemas.openxmlformats.org/officeDocument/2006/relationships/image" Target="../media/image200.png"/><Relationship Id="rId52" Type="http://schemas.openxmlformats.org/officeDocument/2006/relationships/customXml" Target="../ink/ink212.xml"/><Relationship Id="rId73" Type="http://schemas.openxmlformats.org/officeDocument/2006/relationships/image" Target="../media/image221.png"/><Relationship Id="rId78" Type="http://schemas.openxmlformats.org/officeDocument/2006/relationships/customXml" Target="../ink/ink225.xml"/><Relationship Id="rId94" Type="http://schemas.openxmlformats.org/officeDocument/2006/relationships/customXml" Target="../ink/ink233.xml"/><Relationship Id="rId99" Type="http://schemas.openxmlformats.org/officeDocument/2006/relationships/image" Target="../media/image234.png"/><Relationship Id="rId101" Type="http://schemas.openxmlformats.org/officeDocument/2006/relationships/image" Target="../media/image235.png"/><Relationship Id="rId122" Type="http://schemas.openxmlformats.org/officeDocument/2006/relationships/customXml" Target="../ink/ink247.xml"/><Relationship Id="rId4" Type="http://schemas.openxmlformats.org/officeDocument/2006/relationships/customXml" Target="../ink/ink188.xml"/><Relationship Id="rId9" Type="http://schemas.openxmlformats.org/officeDocument/2006/relationships/image" Target="../media/image189.png"/><Relationship Id="rId26" Type="http://schemas.openxmlformats.org/officeDocument/2006/relationships/customXml" Target="../ink/ink199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64.xml"/><Relationship Id="rId21" Type="http://schemas.openxmlformats.org/officeDocument/2006/relationships/image" Target="../media/image260.png"/><Relationship Id="rId42" Type="http://schemas.openxmlformats.org/officeDocument/2006/relationships/customXml" Target="../ink/ink272.xml"/><Relationship Id="rId47" Type="http://schemas.openxmlformats.org/officeDocument/2006/relationships/image" Target="../media/image273.png"/><Relationship Id="rId63" Type="http://schemas.openxmlformats.org/officeDocument/2006/relationships/image" Target="../media/image281.png"/><Relationship Id="rId68" Type="http://schemas.openxmlformats.org/officeDocument/2006/relationships/customXml" Target="../ink/ink285.xml"/><Relationship Id="rId84" Type="http://schemas.openxmlformats.org/officeDocument/2006/relationships/customXml" Target="../ink/ink293.xml"/><Relationship Id="rId89" Type="http://schemas.openxmlformats.org/officeDocument/2006/relationships/image" Target="../media/image294.png"/><Relationship Id="rId16" Type="http://schemas.openxmlformats.org/officeDocument/2006/relationships/customXml" Target="../ink/ink259.xml"/><Relationship Id="rId11" Type="http://schemas.openxmlformats.org/officeDocument/2006/relationships/image" Target="../media/image255.png"/><Relationship Id="rId32" Type="http://schemas.openxmlformats.org/officeDocument/2006/relationships/customXml" Target="../ink/ink267.xml"/><Relationship Id="rId37" Type="http://schemas.openxmlformats.org/officeDocument/2006/relationships/image" Target="../media/image268.png"/><Relationship Id="rId53" Type="http://schemas.openxmlformats.org/officeDocument/2006/relationships/image" Target="../media/image276.png"/><Relationship Id="rId58" Type="http://schemas.openxmlformats.org/officeDocument/2006/relationships/customXml" Target="../ink/ink280.xml"/><Relationship Id="rId74" Type="http://schemas.openxmlformats.org/officeDocument/2006/relationships/customXml" Target="../ink/ink288.xml"/><Relationship Id="rId79" Type="http://schemas.openxmlformats.org/officeDocument/2006/relationships/image" Target="../media/image289.png"/><Relationship Id="rId5" Type="http://schemas.openxmlformats.org/officeDocument/2006/relationships/image" Target="../media/image252.png"/><Relationship Id="rId14" Type="http://schemas.openxmlformats.org/officeDocument/2006/relationships/customXml" Target="../ink/ink258.xml"/><Relationship Id="rId22" Type="http://schemas.openxmlformats.org/officeDocument/2006/relationships/customXml" Target="../ink/ink262.xml"/><Relationship Id="rId27" Type="http://schemas.openxmlformats.org/officeDocument/2006/relationships/image" Target="../media/image263.png"/><Relationship Id="rId30" Type="http://schemas.openxmlformats.org/officeDocument/2006/relationships/customXml" Target="../ink/ink266.xml"/><Relationship Id="rId35" Type="http://schemas.openxmlformats.org/officeDocument/2006/relationships/image" Target="../media/image267.png"/><Relationship Id="rId43" Type="http://schemas.openxmlformats.org/officeDocument/2006/relationships/image" Target="../media/image271.png"/><Relationship Id="rId48" Type="http://schemas.openxmlformats.org/officeDocument/2006/relationships/customXml" Target="../ink/ink275.xml"/><Relationship Id="rId56" Type="http://schemas.openxmlformats.org/officeDocument/2006/relationships/customXml" Target="../ink/ink279.xml"/><Relationship Id="rId64" Type="http://schemas.openxmlformats.org/officeDocument/2006/relationships/customXml" Target="../ink/ink283.xml"/><Relationship Id="rId69" Type="http://schemas.openxmlformats.org/officeDocument/2006/relationships/image" Target="../media/image284.png"/><Relationship Id="rId77" Type="http://schemas.openxmlformats.org/officeDocument/2006/relationships/image" Target="../media/image288.png"/><Relationship Id="rId8" Type="http://schemas.openxmlformats.org/officeDocument/2006/relationships/customXml" Target="../ink/ink255.xml"/><Relationship Id="rId51" Type="http://schemas.openxmlformats.org/officeDocument/2006/relationships/image" Target="../media/image275.png"/><Relationship Id="rId72" Type="http://schemas.openxmlformats.org/officeDocument/2006/relationships/customXml" Target="../ink/ink287.xml"/><Relationship Id="rId80" Type="http://schemas.openxmlformats.org/officeDocument/2006/relationships/customXml" Target="../ink/ink291.xml"/><Relationship Id="rId85" Type="http://schemas.openxmlformats.org/officeDocument/2006/relationships/image" Target="../media/image292.png"/><Relationship Id="rId3" Type="http://schemas.openxmlformats.org/officeDocument/2006/relationships/image" Target="../media/image251.png"/><Relationship Id="rId12" Type="http://schemas.openxmlformats.org/officeDocument/2006/relationships/customXml" Target="../ink/ink257.xml"/><Relationship Id="rId17" Type="http://schemas.openxmlformats.org/officeDocument/2006/relationships/image" Target="../media/image258.png"/><Relationship Id="rId25" Type="http://schemas.openxmlformats.org/officeDocument/2006/relationships/image" Target="../media/image262.png"/><Relationship Id="rId33" Type="http://schemas.openxmlformats.org/officeDocument/2006/relationships/image" Target="../media/image266.png"/><Relationship Id="rId38" Type="http://schemas.openxmlformats.org/officeDocument/2006/relationships/customXml" Target="../ink/ink270.xml"/><Relationship Id="rId46" Type="http://schemas.openxmlformats.org/officeDocument/2006/relationships/customXml" Target="../ink/ink274.xml"/><Relationship Id="rId59" Type="http://schemas.openxmlformats.org/officeDocument/2006/relationships/image" Target="../media/image279.png"/><Relationship Id="rId67" Type="http://schemas.openxmlformats.org/officeDocument/2006/relationships/image" Target="../media/image283.png"/><Relationship Id="rId20" Type="http://schemas.openxmlformats.org/officeDocument/2006/relationships/customXml" Target="../ink/ink261.xml"/><Relationship Id="rId41" Type="http://schemas.openxmlformats.org/officeDocument/2006/relationships/image" Target="../media/image270.png"/><Relationship Id="rId54" Type="http://schemas.openxmlformats.org/officeDocument/2006/relationships/customXml" Target="../ink/ink278.xml"/><Relationship Id="rId62" Type="http://schemas.openxmlformats.org/officeDocument/2006/relationships/customXml" Target="../ink/ink282.xml"/><Relationship Id="rId70" Type="http://schemas.openxmlformats.org/officeDocument/2006/relationships/customXml" Target="../ink/ink286.xml"/><Relationship Id="rId75" Type="http://schemas.openxmlformats.org/officeDocument/2006/relationships/image" Target="../media/image287.png"/><Relationship Id="rId83" Type="http://schemas.openxmlformats.org/officeDocument/2006/relationships/image" Target="../media/image291.png"/><Relationship Id="rId88" Type="http://schemas.openxmlformats.org/officeDocument/2006/relationships/customXml" Target="../ink/ink29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4.xml"/><Relationship Id="rId15" Type="http://schemas.openxmlformats.org/officeDocument/2006/relationships/image" Target="../media/image257.png"/><Relationship Id="rId23" Type="http://schemas.openxmlformats.org/officeDocument/2006/relationships/image" Target="../media/image261.png"/><Relationship Id="rId28" Type="http://schemas.openxmlformats.org/officeDocument/2006/relationships/customXml" Target="../ink/ink265.xml"/><Relationship Id="rId36" Type="http://schemas.openxmlformats.org/officeDocument/2006/relationships/customXml" Target="../ink/ink269.xml"/><Relationship Id="rId49" Type="http://schemas.openxmlformats.org/officeDocument/2006/relationships/image" Target="../media/image274.png"/><Relationship Id="rId57" Type="http://schemas.openxmlformats.org/officeDocument/2006/relationships/image" Target="../media/image278.png"/><Relationship Id="rId10" Type="http://schemas.openxmlformats.org/officeDocument/2006/relationships/customXml" Target="../ink/ink256.xml"/><Relationship Id="rId31" Type="http://schemas.openxmlformats.org/officeDocument/2006/relationships/image" Target="../media/image265.png"/><Relationship Id="rId44" Type="http://schemas.openxmlformats.org/officeDocument/2006/relationships/customXml" Target="../ink/ink273.xml"/><Relationship Id="rId52" Type="http://schemas.openxmlformats.org/officeDocument/2006/relationships/customXml" Target="../ink/ink277.xml"/><Relationship Id="rId60" Type="http://schemas.openxmlformats.org/officeDocument/2006/relationships/customXml" Target="../ink/ink281.xml"/><Relationship Id="rId65" Type="http://schemas.openxmlformats.org/officeDocument/2006/relationships/image" Target="../media/image282.png"/><Relationship Id="rId73" Type="http://schemas.openxmlformats.org/officeDocument/2006/relationships/image" Target="../media/image286.png"/><Relationship Id="rId78" Type="http://schemas.openxmlformats.org/officeDocument/2006/relationships/customXml" Target="../ink/ink290.xml"/><Relationship Id="rId81" Type="http://schemas.openxmlformats.org/officeDocument/2006/relationships/image" Target="../media/image290.png"/><Relationship Id="rId86" Type="http://schemas.openxmlformats.org/officeDocument/2006/relationships/customXml" Target="../ink/ink294.xml"/><Relationship Id="rId4" Type="http://schemas.openxmlformats.org/officeDocument/2006/relationships/customXml" Target="../ink/ink253.xml"/><Relationship Id="rId9" Type="http://schemas.openxmlformats.org/officeDocument/2006/relationships/image" Target="../media/image254.png"/><Relationship Id="rId13" Type="http://schemas.openxmlformats.org/officeDocument/2006/relationships/image" Target="../media/image256.png"/><Relationship Id="rId18" Type="http://schemas.openxmlformats.org/officeDocument/2006/relationships/customXml" Target="../ink/ink260.xml"/><Relationship Id="rId39" Type="http://schemas.openxmlformats.org/officeDocument/2006/relationships/image" Target="../media/image269.png"/><Relationship Id="rId34" Type="http://schemas.openxmlformats.org/officeDocument/2006/relationships/customXml" Target="../ink/ink268.xml"/><Relationship Id="rId50" Type="http://schemas.openxmlformats.org/officeDocument/2006/relationships/customXml" Target="../ink/ink276.xml"/><Relationship Id="rId55" Type="http://schemas.openxmlformats.org/officeDocument/2006/relationships/image" Target="../media/image277.png"/><Relationship Id="rId76" Type="http://schemas.openxmlformats.org/officeDocument/2006/relationships/customXml" Target="../ink/ink289.xml"/><Relationship Id="rId7" Type="http://schemas.openxmlformats.org/officeDocument/2006/relationships/image" Target="../media/image253.png"/><Relationship Id="rId71" Type="http://schemas.openxmlformats.org/officeDocument/2006/relationships/image" Target="../media/image285.png"/><Relationship Id="rId2" Type="http://schemas.openxmlformats.org/officeDocument/2006/relationships/customXml" Target="../ink/ink252.xml"/><Relationship Id="rId29" Type="http://schemas.openxmlformats.org/officeDocument/2006/relationships/image" Target="../media/image264.png"/><Relationship Id="rId24" Type="http://schemas.openxmlformats.org/officeDocument/2006/relationships/customXml" Target="../ink/ink263.xml"/><Relationship Id="rId40" Type="http://schemas.openxmlformats.org/officeDocument/2006/relationships/customXml" Target="../ink/ink271.xml"/><Relationship Id="rId45" Type="http://schemas.openxmlformats.org/officeDocument/2006/relationships/image" Target="../media/image272.png"/><Relationship Id="rId66" Type="http://schemas.openxmlformats.org/officeDocument/2006/relationships/customXml" Target="../ink/ink284.xml"/><Relationship Id="rId87" Type="http://schemas.openxmlformats.org/officeDocument/2006/relationships/image" Target="../media/image293.png"/><Relationship Id="rId61" Type="http://schemas.openxmlformats.org/officeDocument/2006/relationships/image" Target="../media/image280.png"/><Relationship Id="rId82" Type="http://schemas.openxmlformats.org/officeDocument/2006/relationships/customXml" Target="../ink/ink292.xml"/><Relationship Id="rId19" Type="http://schemas.openxmlformats.org/officeDocument/2006/relationships/image" Target="../media/image25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99.xml"/><Relationship Id="rId3" Type="http://schemas.openxmlformats.org/officeDocument/2006/relationships/image" Target="../media/image295.png"/><Relationship Id="rId7" Type="http://schemas.openxmlformats.org/officeDocument/2006/relationships/image" Target="../media/image297.png"/><Relationship Id="rId2" Type="http://schemas.openxmlformats.org/officeDocument/2006/relationships/customXml" Target="../ink/ink29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98.xml"/><Relationship Id="rId11" Type="http://schemas.openxmlformats.org/officeDocument/2006/relationships/image" Target="../media/image299.png"/><Relationship Id="rId5" Type="http://schemas.openxmlformats.org/officeDocument/2006/relationships/image" Target="../media/image296.png"/><Relationship Id="rId10" Type="http://schemas.openxmlformats.org/officeDocument/2006/relationships/customXml" Target="../ink/ink300.xml"/><Relationship Id="rId4" Type="http://schemas.openxmlformats.org/officeDocument/2006/relationships/customXml" Target="../ink/ink297.xml"/><Relationship Id="rId9" Type="http://schemas.openxmlformats.org/officeDocument/2006/relationships/image" Target="../media/image29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56.png"/><Relationship Id="rId21" Type="http://schemas.openxmlformats.org/officeDocument/2006/relationships/image" Target="../media/image309.png"/><Relationship Id="rId42" Type="http://schemas.openxmlformats.org/officeDocument/2006/relationships/customXml" Target="../ink/ink321.xml"/><Relationship Id="rId63" Type="http://schemas.openxmlformats.org/officeDocument/2006/relationships/image" Target="../media/image330.png"/><Relationship Id="rId84" Type="http://schemas.openxmlformats.org/officeDocument/2006/relationships/customXml" Target="../ink/ink342.xml"/><Relationship Id="rId138" Type="http://schemas.openxmlformats.org/officeDocument/2006/relationships/customXml" Target="../ink/ink369.xml"/><Relationship Id="rId107" Type="http://schemas.openxmlformats.org/officeDocument/2006/relationships/image" Target="../media/image351.png"/><Relationship Id="rId11" Type="http://schemas.openxmlformats.org/officeDocument/2006/relationships/image" Target="../media/image304.png"/><Relationship Id="rId32" Type="http://schemas.openxmlformats.org/officeDocument/2006/relationships/customXml" Target="../ink/ink316.xml"/><Relationship Id="rId53" Type="http://schemas.openxmlformats.org/officeDocument/2006/relationships/image" Target="../media/image325.png"/><Relationship Id="rId74" Type="http://schemas.openxmlformats.org/officeDocument/2006/relationships/customXml" Target="../ink/ink337.xml"/><Relationship Id="rId128" Type="http://schemas.openxmlformats.org/officeDocument/2006/relationships/customXml" Target="../ink/ink364.xml"/><Relationship Id="rId149" Type="http://schemas.openxmlformats.org/officeDocument/2006/relationships/image" Target="../media/image372.png"/><Relationship Id="rId5" Type="http://schemas.openxmlformats.org/officeDocument/2006/relationships/image" Target="../media/image301.png"/><Relationship Id="rId95" Type="http://schemas.openxmlformats.org/officeDocument/2006/relationships/image" Target="../media/image345.png"/><Relationship Id="rId22" Type="http://schemas.openxmlformats.org/officeDocument/2006/relationships/customXml" Target="../ink/ink311.xml"/><Relationship Id="rId27" Type="http://schemas.openxmlformats.org/officeDocument/2006/relationships/image" Target="../media/image312.png"/><Relationship Id="rId43" Type="http://schemas.openxmlformats.org/officeDocument/2006/relationships/image" Target="../media/image320.png"/><Relationship Id="rId48" Type="http://schemas.openxmlformats.org/officeDocument/2006/relationships/customXml" Target="../ink/ink324.xml"/><Relationship Id="rId64" Type="http://schemas.openxmlformats.org/officeDocument/2006/relationships/customXml" Target="../ink/ink332.xml"/><Relationship Id="rId69" Type="http://schemas.openxmlformats.org/officeDocument/2006/relationships/image" Target="../media/image333.png"/><Relationship Id="rId113" Type="http://schemas.openxmlformats.org/officeDocument/2006/relationships/image" Target="../media/image354.png"/><Relationship Id="rId118" Type="http://schemas.openxmlformats.org/officeDocument/2006/relationships/customXml" Target="../ink/ink359.xml"/><Relationship Id="rId134" Type="http://schemas.openxmlformats.org/officeDocument/2006/relationships/customXml" Target="../ink/ink367.xml"/><Relationship Id="rId139" Type="http://schemas.openxmlformats.org/officeDocument/2006/relationships/image" Target="../media/image367.png"/><Relationship Id="rId80" Type="http://schemas.openxmlformats.org/officeDocument/2006/relationships/customXml" Target="../ink/ink340.xml"/><Relationship Id="rId85" Type="http://schemas.openxmlformats.org/officeDocument/2006/relationships/image" Target="../media/image341.png"/><Relationship Id="rId150" Type="http://schemas.openxmlformats.org/officeDocument/2006/relationships/customXml" Target="../ink/ink375.xml"/><Relationship Id="rId155" Type="http://schemas.openxmlformats.org/officeDocument/2006/relationships/image" Target="../media/image375.png"/><Relationship Id="rId12" Type="http://schemas.openxmlformats.org/officeDocument/2006/relationships/customXml" Target="../ink/ink306.xml"/><Relationship Id="rId17" Type="http://schemas.openxmlformats.org/officeDocument/2006/relationships/image" Target="../media/image307.png"/><Relationship Id="rId33" Type="http://schemas.openxmlformats.org/officeDocument/2006/relationships/image" Target="../media/image315.png"/><Relationship Id="rId38" Type="http://schemas.openxmlformats.org/officeDocument/2006/relationships/customXml" Target="../ink/ink319.xml"/><Relationship Id="rId59" Type="http://schemas.openxmlformats.org/officeDocument/2006/relationships/image" Target="../media/image328.png"/><Relationship Id="rId103" Type="http://schemas.openxmlformats.org/officeDocument/2006/relationships/image" Target="../media/image349.png"/><Relationship Id="rId108" Type="http://schemas.openxmlformats.org/officeDocument/2006/relationships/customXml" Target="../ink/ink354.xml"/><Relationship Id="rId124" Type="http://schemas.openxmlformats.org/officeDocument/2006/relationships/customXml" Target="../ink/ink362.xml"/><Relationship Id="rId129" Type="http://schemas.openxmlformats.org/officeDocument/2006/relationships/image" Target="../media/image362.png"/><Relationship Id="rId54" Type="http://schemas.openxmlformats.org/officeDocument/2006/relationships/customXml" Target="../ink/ink327.xml"/><Relationship Id="rId70" Type="http://schemas.openxmlformats.org/officeDocument/2006/relationships/customXml" Target="../ink/ink335.xml"/><Relationship Id="rId75" Type="http://schemas.openxmlformats.org/officeDocument/2006/relationships/image" Target="../media/image336.png"/><Relationship Id="rId91" Type="http://schemas.openxmlformats.org/officeDocument/2006/relationships/image" Target="../media/image343.png"/><Relationship Id="rId96" Type="http://schemas.openxmlformats.org/officeDocument/2006/relationships/customXml" Target="../ink/ink348.xml"/><Relationship Id="rId140" Type="http://schemas.openxmlformats.org/officeDocument/2006/relationships/customXml" Target="../ink/ink370.xml"/><Relationship Id="rId145" Type="http://schemas.openxmlformats.org/officeDocument/2006/relationships/image" Target="../media/image370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03.xml"/><Relationship Id="rId23" Type="http://schemas.openxmlformats.org/officeDocument/2006/relationships/image" Target="../media/image310.png"/><Relationship Id="rId28" Type="http://schemas.openxmlformats.org/officeDocument/2006/relationships/customXml" Target="../ink/ink314.xml"/><Relationship Id="rId49" Type="http://schemas.openxmlformats.org/officeDocument/2006/relationships/image" Target="../media/image323.png"/><Relationship Id="rId114" Type="http://schemas.openxmlformats.org/officeDocument/2006/relationships/customXml" Target="../ink/ink357.xml"/><Relationship Id="rId119" Type="http://schemas.openxmlformats.org/officeDocument/2006/relationships/image" Target="../media/image357.png"/><Relationship Id="rId44" Type="http://schemas.openxmlformats.org/officeDocument/2006/relationships/customXml" Target="../ink/ink322.xml"/><Relationship Id="rId60" Type="http://schemas.openxmlformats.org/officeDocument/2006/relationships/customXml" Target="../ink/ink330.xml"/><Relationship Id="rId65" Type="http://schemas.openxmlformats.org/officeDocument/2006/relationships/image" Target="../media/image331.png"/><Relationship Id="rId81" Type="http://schemas.openxmlformats.org/officeDocument/2006/relationships/image" Target="../media/image339.png"/><Relationship Id="rId86" Type="http://schemas.openxmlformats.org/officeDocument/2006/relationships/customXml" Target="../ink/ink343.xml"/><Relationship Id="rId130" Type="http://schemas.openxmlformats.org/officeDocument/2006/relationships/customXml" Target="../ink/ink365.xml"/><Relationship Id="rId135" Type="http://schemas.openxmlformats.org/officeDocument/2006/relationships/image" Target="../media/image365.png"/><Relationship Id="rId151" Type="http://schemas.openxmlformats.org/officeDocument/2006/relationships/image" Target="../media/image373.png"/><Relationship Id="rId13" Type="http://schemas.openxmlformats.org/officeDocument/2006/relationships/image" Target="../media/image305.png"/><Relationship Id="rId18" Type="http://schemas.openxmlformats.org/officeDocument/2006/relationships/customXml" Target="../ink/ink309.xml"/><Relationship Id="rId39" Type="http://schemas.openxmlformats.org/officeDocument/2006/relationships/image" Target="../media/image318.png"/><Relationship Id="rId109" Type="http://schemas.openxmlformats.org/officeDocument/2006/relationships/image" Target="../media/image352.png"/><Relationship Id="rId34" Type="http://schemas.openxmlformats.org/officeDocument/2006/relationships/customXml" Target="../ink/ink317.xml"/><Relationship Id="rId50" Type="http://schemas.openxmlformats.org/officeDocument/2006/relationships/customXml" Target="../ink/ink325.xml"/><Relationship Id="rId55" Type="http://schemas.openxmlformats.org/officeDocument/2006/relationships/image" Target="../media/image326.png"/><Relationship Id="rId76" Type="http://schemas.openxmlformats.org/officeDocument/2006/relationships/customXml" Target="../ink/ink338.xml"/><Relationship Id="rId97" Type="http://schemas.openxmlformats.org/officeDocument/2006/relationships/image" Target="../media/image346.png"/><Relationship Id="rId104" Type="http://schemas.openxmlformats.org/officeDocument/2006/relationships/customXml" Target="../ink/ink352.xml"/><Relationship Id="rId120" Type="http://schemas.openxmlformats.org/officeDocument/2006/relationships/customXml" Target="../ink/ink360.xml"/><Relationship Id="rId125" Type="http://schemas.openxmlformats.org/officeDocument/2006/relationships/image" Target="../media/image360.png"/><Relationship Id="rId141" Type="http://schemas.openxmlformats.org/officeDocument/2006/relationships/image" Target="../media/image368.png"/><Relationship Id="rId146" Type="http://schemas.openxmlformats.org/officeDocument/2006/relationships/customXml" Target="../ink/ink373.xml"/><Relationship Id="rId7" Type="http://schemas.openxmlformats.org/officeDocument/2006/relationships/image" Target="../media/image302.png"/><Relationship Id="rId71" Type="http://schemas.openxmlformats.org/officeDocument/2006/relationships/image" Target="../media/image334.png"/><Relationship Id="rId92" Type="http://schemas.openxmlformats.org/officeDocument/2006/relationships/customXml" Target="../ink/ink346.xml"/><Relationship Id="rId2" Type="http://schemas.openxmlformats.org/officeDocument/2006/relationships/customXml" Target="../ink/ink301.xml"/><Relationship Id="rId29" Type="http://schemas.openxmlformats.org/officeDocument/2006/relationships/image" Target="../media/image313.png"/><Relationship Id="rId24" Type="http://schemas.openxmlformats.org/officeDocument/2006/relationships/customXml" Target="../ink/ink312.xml"/><Relationship Id="rId40" Type="http://schemas.openxmlformats.org/officeDocument/2006/relationships/customXml" Target="../ink/ink320.xml"/><Relationship Id="rId45" Type="http://schemas.openxmlformats.org/officeDocument/2006/relationships/image" Target="../media/image321.png"/><Relationship Id="rId66" Type="http://schemas.openxmlformats.org/officeDocument/2006/relationships/customXml" Target="../ink/ink333.xml"/><Relationship Id="rId87" Type="http://schemas.openxmlformats.org/officeDocument/2006/relationships/image" Target="../media/image342.png"/><Relationship Id="rId110" Type="http://schemas.openxmlformats.org/officeDocument/2006/relationships/customXml" Target="../ink/ink355.xml"/><Relationship Id="rId115" Type="http://schemas.openxmlformats.org/officeDocument/2006/relationships/image" Target="../media/image355.png"/><Relationship Id="rId131" Type="http://schemas.openxmlformats.org/officeDocument/2006/relationships/image" Target="../media/image363.png"/><Relationship Id="rId136" Type="http://schemas.openxmlformats.org/officeDocument/2006/relationships/customXml" Target="../ink/ink368.xml"/><Relationship Id="rId61" Type="http://schemas.openxmlformats.org/officeDocument/2006/relationships/image" Target="../media/image329.png"/><Relationship Id="rId82" Type="http://schemas.openxmlformats.org/officeDocument/2006/relationships/customXml" Target="../ink/ink341.xml"/><Relationship Id="rId152" Type="http://schemas.openxmlformats.org/officeDocument/2006/relationships/customXml" Target="../ink/ink376.xml"/><Relationship Id="rId19" Type="http://schemas.openxmlformats.org/officeDocument/2006/relationships/image" Target="../media/image308.png"/><Relationship Id="rId14" Type="http://schemas.openxmlformats.org/officeDocument/2006/relationships/customXml" Target="../ink/ink307.xml"/><Relationship Id="rId30" Type="http://schemas.openxmlformats.org/officeDocument/2006/relationships/customXml" Target="../ink/ink315.xml"/><Relationship Id="rId35" Type="http://schemas.openxmlformats.org/officeDocument/2006/relationships/image" Target="../media/image316.png"/><Relationship Id="rId56" Type="http://schemas.openxmlformats.org/officeDocument/2006/relationships/customXml" Target="../ink/ink328.xml"/><Relationship Id="rId77" Type="http://schemas.openxmlformats.org/officeDocument/2006/relationships/image" Target="../media/image337.png"/><Relationship Id="rId100" Type="http://schemas.openxmlformats.org/officeDocument/2006/relationships/customXml" Target="../ink/ink350.xml"/><Relationship Id="rId105" Type="http://schemas.openxmlformats.org/officeDocument/2006/relationships/image" Target="../media/image350.png"/><Relationship Id="rId126" Type="http://schemas.openxmlformats.org/officeDocument/2006/relationships/customXml" Target="../ink/ink363.xml"/><Relationship Id="rId147" Type="http://schemas.openxmlformats.org/officeDocument/2006/relationships/image" Target="../media/image371.png"/><Relationship Id="rId8" Type="http://schemas.openxmlformats.org/officeDocument/2006/relationships/customXml" Target="../ink/ink304.xml"/><Relationship Id="rId51" Type="http://schemas.openxmlformats.org/officeDocument/2006/relationships/image" Target="../media/image324.png"/><Relationship Id="rId72" Type="http://schemas.openxmlformats.org/officeDocument/2006/relationships/customXml" Target="../ink/ink336.xml"/><Relationship Id="rId93" Type="http://schemas.openxmlformats.org/officeDocument/2006/relationships/image" Target="../media/image344.png"/><Relationship Id="rId98" Type="http://schemas.openxmlformats.org/officeDocument/2006/relationships/customXml" Target="../ink/ink349.xml"/><Relationship Id="rId121" Type="http://schemas.openxmlformats.org/officeDocument/2006/relationships/image" Target="../media/image358.png"/><Relationship Id="rId142" Type="http://schemas.openxmlformats.org/officeDocument/2006/relationships/customXml" Target="../ink/ink371.xml"/><Relationship Id="rId3" Type="http://schemas.openxmlformats.org/officeDocument/2006/relationships/image" Target="../media/image300.png"/><Relationship Id="rId25" Type="http://schemas.openxmlformats.org/officeDocument/2006/relationships/image" Target="../media/image311.png"/><Relationship Id="rId46" Type="http://schemas.openxmlformats.org/officeDocument/2006/relationships/customXml" Target="../ink/ink323.xml"/><Relationship Id="rId67" Type="http://schemas.openxmlformats.org/officeDocument/2006/relationships/image" Target="../media/image332.png"/><Relationship Id="rId116" Type="http://schemas.openxmlformats.org/officeDocument/2006/relationships/customXml" Target="../ink/ink358.xml"/><Relationship Id="rId137" Type="http://schemas.openxmlformats.org/officeDocument/2006/relationships/image" Target="../media/image366.png"/><Relationship Id="rId20" Type="http://schemas.openxmlformats.org/officeDocument/2006/relationships/customXml" Target="../ink/ink310.xml"/><Relationship Id="rId41" Type="http://schemas.openxmlformats.org/officeDocument/2006/relationships/image" Target="../media/image319.png"/><Relationship Id="rId62" Type="http://schemas.openxmlformats.org/officeDocument/2006/relationships/customXml" Target="../ink/ink331.xml"/><Relationship Id="rId83" Type="http://schemas.openxmlformats.org/officeDocument/2006/relationships/image" Target="../media/image340.png"/><Relationship Id="rId88" Type="http://schemas.openxmlformats.org/officeDocument/2006/relationships/customXml" Target="../ink/ink344.xml"/><Relationship Id="rId111" Type="http://schemas.openxmlformats.org/officeDocument/2006/relationships/image" Target="../media/image353.png"/><Relationship Id="rId132" Type="http://schemas.openxmlformats.org/officeDocument/2006/relationships/customXml" Target="../ink/ink366.xml"/><Relationship Id="rId153" Type="http://schemas.openxmlformats.org/officeDocument/2006/relationships/image" Target="../media/image374.png"/><Relationship Id="rId15" Type="http://schemas.openxmlformats.org/officeDocument/2006/relationships/image" Target="../media/image306.png"/><Relationship Id="rId36" Type="http://schemas.openxmlformats.org/officeDocument/2006/relationships/customXml" Target="../ink/ink318.xml"/><Relationship Id="rId57" Type="http://schemas.openxmlformats.org/officeDocument/2006/relationships/image" Target="../media/image327.png"/><Relationship Id="rId106" Type="http://schemas.openxmlformats.org/officeDocument/2006/relationships/customXml" Target="../ink/ink353.xml"/><Relationship Id="rId127" Type="http://schemas.openxmlformats.org/officeDocument/2006/relationships/image" Target="../media/image361.png"/><Relationship Id="rId10" Type="http://schemas.openxmlformats.org/officeDocument/2006/relationships/customXml" Target="../ink/ink305.xml"/><Relationship Id="rId31" Type="http://schemas.openxmlformats.org/officeDocument/2006/relationships/image" Target="../media/image314.png"/><Relationship Id="rId52" Type="http://schemas.openxmlformats.org/officeDocument/2006/relationships/customXml" Target="../ink/ink326.xml"/><Relationship Id="rId73" Type="http://schemas.openxmlformats.org/officeDocument/2006/relationships/image" Target="../media/image335.png"/><Relationship Id="rId78" Type="http://schemas.openxmlformats.org/officeDocument/2006/relationships/customXml" Target="../ink/ink339.xml"/><Relationship Id="rId94" Type="http://schemas.openxmlformats.org/officeDocument/2006/relationships/customXml" Target="../ink/ink347.xml"/><Relationship Id="rId99" Type="http://schemas.openxmlformats.org/officeDocument/2006/relationships/image" Target="../media/image347.png"/><Relationship Id="rId101" Type="http://schemas.openxmlformats.org/officeDocument/2006/relationships/image" Target="../media/image348.png"/><Relationship Id="rId122" Type="http://schemas.openxmlformats.org/officeDocument/2006/relationships/customXml" Target="../ink/ink361.xml"/><Relationship Id="rId143" Type="http://schemas.openxmlformats.org/officeDocument/2006/relationships/image" Target="../media/image369.png"/><Relationship Id="rId148" Type="http://schemas.openxmlformats.org/officeDocument/2006/relationships/customXml" Target="../ink/ink374.xml"/><Relationship Id="rId4" Type="http://schemas.openxmlformats.org/officeDocument/2006/relationships/customXml" Target="../ink/ink302.xml"/><Relationship Id="rId9" Type="http://schemas.openxmlformats.org/officeDocument/2006/relationships/image" Target="../media/image303.png"/><Relationship Id="rId26" Type="http://schemas.openxmlformats.org/officeDocument/2006/relationships/customXml" Target="../ink/ink313.xml"/><Relationship Id="rId47" Type="http://schemas.openxmlformats.org/officeDocument/2006/relationships/image" Target="../media/image322.png"/><Relationship Id="rId68" Type="http://schemas.openxmlformats.org/officeDocument/2006/relationships/customXml" Target="../ink/ink334.xml"/><Relationship Id="rId89" Type="http://schemas.openxmlformats.org/officeDocument/2006/relationships/image" Target="../media/image190.png"/><Relationship Id="rId112" Type="http://schemas.openxmlformats.org/officeDocument/2006/relationships/customXml" Target="../ink/ink356.xml"/><Relationship Id="rId133" Type="http://schemas.openxmlformats.org/officeDocument/2006/relationships/image" Target="../media/image364.png"/><Relationship Id="rId154" Type="http://schemas.openxmlformats.org/officeDocument/2006/relationships/customXml" Target="../ink/ink377.xml"/><Relationship Id="rId16" Type="http://schemas.openxmlformats.org/officeDocument/2006/relationships/customXml" Target="../ink/ink308.xml"/><Relationship Id="rId37" Type="http://schemas.openxmlformats.org/officeDocument/2006/relationships/image" Target="../media/image317.png"/><Relationship Id="rId58" Type="http://schemas.openxmlformats.org/officeDocument/2006/relationships/customXml" Target="../ink/ink329.xml"/><Relationship Id="rId79" Type="http://schemas.openxmlformats.org/officeDocument/2006/relationships/image" Target="../media/image338.png"/><Relationship Id="rId102" Type="http://schemas.openxmlformats.org/officeDocument/2006/relationships/customXml" Target="../ink/ink351.xml"/><Relationship Id="rId123" Type="http://schemas.openxmlformats.org/officeDocument/2006/relationships/image" Target="../media/image359.png"/><Relationship Id="rId144" Type="http://schemas.openxmlformats.org/officeDocument/2006/relationships/customXml" Target="../ink/ink372.xml"/><Relationship Id="rId90" Type="http://schemas.openxmlformats.org/officeDocument/2006/relationships/customXml" Target="../ink/ink3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6.png"/><Relationship Id="rId2" Type="http://schemas.openxmlformats.org/officeDocument/2006/relationships/customXml" Target="../ink/ink37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82.xml"/><Relationship Id="rId13" Type="http://schemas.openxmlformats.org/officeDocument/2006/relationships/image" Target="../media/image382.png"/><Relationship Id="rId18" Type="http://schemas.openxmlformats.org/officeDocument/2006/relationships/customXml" Target="../ink/ink387.xml"/><Relationship Id="rId3" Type="http://schemas.openxmlformats.org/officeDocument/2006/relationships/image" Target="../media/image377.png"/><Relationship Id="rId7" Type="http://schemas.openxmlformats.org/officeDocument/2006/relationships/image" Target="../media/image379.png"/><Relationship Id="rId12" Type="http://schemas.openxmlformats.org/officeDocument/2006/relationships/customXml" Target="../ink/ink384.xml"/><Relationship Id="rId17" Type="http://schemas.openxmlformats.org/officeDocument/2006/relationships/image" Target="../media/image384.png"/><Relationship Id="rId2" Type="http://schemas.openxmlformats.org/officeDocument/2006/relationships/customXml" Target="../ink/ink379.xml"/><Relationship Id="rId16" Type="http://schemas.openxmlformats.org/officeDocument/2006/relationships/customXml" Target="../ink/ink38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81.xml"/><Relationship Id="rId11" Type="http://schemas.openxmlformats.org/officeDocument/2006/relationships/image" Target="../media/image381.png"/><Relationship Id="rId5" Type="http://schemas.openxmlformats.org/officeDocument/2006/relationships/image" Target="../media/image378.png"/><Relationship Id="rId15" Type="http://schemas.openxmlformats.org/officeDocument/2006/relationships/image" Target="../media/image383.png"/><Relationship Id="rId10" Type="http://schemas.openxmlformats.org/officeDocument/2006/relationships/customXml" Target="../ink/ink383.xml"/><Relationship Id="rId19" Type="http://schemas.openxmlformats.org/officeDocument/2006/relationships/image" Target="../media/image385.png"/><Relationship Id="rId4" Type="http://schemas.openxmlformats.org/officeDocument/2006/relationships/customXml" Target="../ink/ink380.xml"/><Relationship Id="rId9" Type="http://schemas.openxmlformats.org/officeDocument/2006/relationships/image" Target="../media/image380.png"/><Relationship Id="rId14" Type="http://schemas.openxmlformats.org/officeDocument/2006/relationships/customXml" Target="../ink/ink385.xml"/></Relationships>
</file>

<file path=ppt/slides/_rels/slide17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64.png"/><Relationship Id="rId21" Type="http://schemas.openxmlformats.org/officeDocument/2006/relationships/image" Target="../media/image395.png"/><Relationship Id="rId42" Type="http://schemas.openxmlformats.org/officeDocument/2006/relationships/customXml" Target="../ink/ink408.xml"/><Relationship Id="rId63" Type="http://schemas.openxmlformats.org/officeDocument/2006/relationships/image" Target="../media/image416.png"/><Relationship Id="rId84" Type="http://schemas.openxmlformats.org/officeDocument/2006/relationships/customXml" Target="../ink/ink429.xml"/><Relationship Id="rId138" Type="http://schemas.openxmlformats.org/officeDocument/2006/relationships/customXml" Target="../ink/ink456.xml"/><Relationship Id="rId159" Type="http://schemas.openxmlformats.org/officeDocument/2006/relationships/image" Target="../media/image463.png"/><Relationship Id="rId170" Type="http://schemas.openxmlformats.org/officeDocument/2006/relationships/customXml" Target="../ink/ink472.xml"/><Relationship Id="rId191" Type="http://schemas.openxmlformats.org/officeDocument/2006/relationships/image" Target="../media/image479.png"/><Relationship Id="rId205" Type="http://schemas.openxmlformats.org/officeDocument/2006/relationships/image" Target="../media/image486.png"/><Relationship Id="rId107" Type="http://schemas.openxmlformats.org/officeDocument/2006/relationships/image" Target="../media/image438.png"/><Relationship Id="rId11" Type="http://schemas.openxmlformats.org/officeDocument/2006/relationships/image" Target="../media/image390.png"/><Relationship Id="rId32" Type="http://schemas.openxmlformats.org/officeDocument/2006/relationships/customXml" Target="../ink/ink403.xml"/><Relationship Id="rId53" Type="http://schemas.openxmlformats.org/officeDocument/2006/relationships/image" Target="../media/image411.png"/><Relationship Id="rId74" Type="http://schemas.openxmlformats.org/officeDocument/2006/relationships/customXml" Target="../ink/ink424.xml"/><Relationship Id="rId128" Type="http://schemas.openxmlformats.org/officeDocument/2006/relationships/customXml" Target="../ink/ink451.xml"/><Relationship Id="rId149" Type="http://schemas.openxmlformats.org/officeDocument/2006/relationships/image" Target="../media/image458.png"/><Relationship Id="rId5" Type="http://schemas.openxmlformats.org/officeDocument/2006/relationships/image" Target="../media/image387.png"/><Relationship Id="rId95" Type="http://schemas.openxmlformats.org/officeDocument/2006/relationships/image" Target="../media/image432.png"/><Relationship Id="rId160" Type="http://schemas.openxmlformats.org/officeDocument/2006/relationships/customXml" Target="../ink/ink467.xml"/><Relationship Id="rId181" Type="http://schemas.openxmlformats.org/officeDocument/2006/relationships/image" Target="../media/image474.png"/><Relationship Id="rId22" Type="http://schemas.openxmlformats.org/officeDocument/2006/relationships/customXml" Target="../ink/ink398.xml"/><Relationship Id="rId43" Type="http://schemas.openxmlformats.org/officeDocument/2006/relationships/image" Target="../media/image406.png"/><Relationship Id="rId64" Type="http://schemas.openxmlformats.org/officeDocument/2006/relationships/customXml" Target="../ink/ink419.xml"/><Relationship Id="rId118" Type="http://schemas.openxmlformats.org/officeDocument/2006/relationships/customXml" Target="../ink/ink446.xml"/><Relationship Id="rId139" Type="http://schemas.openxmlformats.org/officeDocument/2006/relationships/image" Target="../media/image453.png"/><Relationship Id="rId85" Type="http://schemas.openxmlformats.org/officeDocument/2006/relationships/image" Target="../media/image427.png"/><Relationship Id="rId150" Type="http://schemas.openxmlformats.org/officeDocument/2006/relationships/customXml" Target="../ink/ink462.xml"/><Relationship Id="rId171" Type="http://schemas.openxmlformats.org/officeDocument/2006/relationships/image" Target="../media/image469.png"/><Relationship Id="rId192" Type="http://schemas.openxmlformats.org/officeDocument/2006/relationships/customXml" Target="../ink/ink483.xml"/><Relationship Id="rId206" Type="http://schemas.openxmlformats.org/officeDocument/2006/relationships/customXml" Target="../ink/ink490.xml"/><Relationship Id="rId12" Type="http://schemas.openxmlformats.org/officeDocument/2006/relationships/customXml" Target="../ink/ink393.xml"/><Relationship Id="rId33" Type="http://schemas.openxmlformats.org/officeDocument/2006/relationships/image" Target="../media/image401.png"/><Relationship Id="rId108" Type="http://schemas.openxmlformats.org/officeDocument/2006/relationships/customXml" Target="../ink/ink441.xml"/><Relationship Id="rId129" Type="http://schemas.openxmlformats.org/officeDocument/2006/relationships/image" Target="../media/image448.png"/><Relationship Id="rId54" Type="http://schemas.openxmlformats.org/officeDocument/2006/relationships/customXml" Target="../ink/ink414.xml"/><Relationship Id="rId75" Type="http://schemas.openxmlformats.org/officeDocument/2006/relationships/image" Target="../media/image422.png"/><Relationship Id="rId96" Type="http://schemas.openxmlformats.org/officeDocument/2006/relationships/customXml" Target="../ink/ink435.xml"/><Relationship Id="rId140" Type="http://schemas.openxmlformats.org/officeDocument/2006/relationships/customXml" Target="../ink/ink457.xml"/><Relationship Id="rId161" Type="http://schemas.openxmlformats.org/officeDocument/2006/relationships/image" Target="../media/image464.png"/><Relationship Id="rId182" Type="http://schemas.openxmlformats.org/officeDocument/2006/relationships/customXml" Target="../ink/ink478.xml"/><Relationship Id="rId6" Type="http://schemas.openxmlformats.org/officeDocument/2006/relationships/customXml" Target="../ink/ink390.xml"/><Relationship Id="rId23" Type="http://schemas.openxmlformats.org/officeDocument/2006/relationships/image" Target="../media/image396.png"/><Relationship Id="rId119" Type="http://schemas.openxmlformats.org/officeDocument/2006/relationships/image" Target="../media/image443.png"/><Relationship Id="rId44" Type="http://schemas.openxmlformats.org/officeDocument/2006/relationships/customXml" Target="../ink/ink409.xml"/><Relationship Id="rId65" Type="http://schemas.openxmlformats.org/officeDocument/2006/relationships/image" Target="../media/image417.png"/><Relationship Id="rId86" Type="http://schemas.openxmlformats.org/officeDocument/2006/relationships/customXml" Target="../ink/ink430.xml"/><Relationship Id="rId130" Type="http://schemas.openxmlformats.org/officeDocument/2006/relationships/customXml" Target="../ink/ink452.xml"/><Relationship Id="rId151" Type="http://schemas.openxmlformats.org/officeDocument/2006/relationships/image" Target="../media/image459.png"/><Relationship Id="rId172" Type="http://schemas.openxmlformats.org/officeDocument/2006/relationships/customXml" Target="../ink/ink473.xml"/><Relationship Id="rId193" Type="http://schemas.openxmlformats.org/officeDocument/2006/relationships/image" Target="../media/image480.png"/><Relationship Id="rId207" Type="http://schemas.openxmlformats.org/officeDocument/2006/relationships/image" Target="../media/image487.png"/><Relationship Id="rId13" Type="http://schemas.openxmlformats.org/officeDocument/2006/relationships/image" Target="../media/image391.png"/><Relationship Id="rId109" Type="http://schemas.openxmlformats.org/officeDocument/2006/relationships/image" Target="../media/image439.png"/><Relationship Id="rId34" Type="http://schemas.openxmlformats.org/officeDocument/2006/relationships/customXml" Target="../ink/ink404.xml"/><Relationship Id="rId55" Type="http://schemas.openxmlformats.org/officeDocument/2006/relationships/image" Target="../media/image412.png"/><Relationship Id="rId76" Type="http://schemas.openxmlformats.org/officeDocument/2006/relationships/customXml" Target="../ink/ink425.xml"/><Relationship Id="rId97" Type="http://schemas.openxmlformats.org/officeDocument/2006/relationships/image" Target="../media/image433.png"/><Relationship Id="rId120" Type="http://schemas.openxmlformats.org/officeDocument/2006/relationships/customXml" Target="../ink/ink447.xml"/><Relationship Id="rId141" Type="http://schemas.openxmlformats.org/officeDocument/2006/relationships/image" Target="../media/image454.png"/><Relationship Id="rId7" Type="http://schemas.openxmlformats.org/officeDocument/2006/relationships/image" Target="../media/image388.png"/><Relationship Id="rId162" Type="http://schemas.openxmlformats.org/officeDocument/2006/relationships/customXml" Target="../ink/ink468.xml"/><Relationship Id="rId183" Type="http://schemas.openxmlformats.org/officeDocument/2006/relationships/image" Target="../media/image475.png"/><Relationship Id="rId24" Type="http://schemas.openxmlformats.org/officeDocument/2006/relationships/customXml" Target="../ink/ink399.xml"/><Relationship Id="rId45" Type="http://schemas.openxmlformats.org/officeDocument/2006/relationships/image" Target="../media/image407.png"/><Relationship Id="rId66" Type="http://schemas.openxmlformats.org/officeDocument/2006/relationships/customXml" Target="../ink/ink420.xml"/><Relationship Id="rId87" Type="http://schemas.openxmlformats.org/officeDocument/2006/relationships/image" Target="../media/image428.png"/><Relationship Id="rId110" Type="http://schemas.openxmlformats.org/officeDocument/2006/relationships/customXml" Target="../ink/ink442.xml"/><Relationship Id="rId131" Type="http://schemas.openxmlformats.org/officeDocument/2006/relationships/image" Target="../media/image449.png"/><Relationship Id="rId152" Type="http://schemas.openxmlformats.org/officeDocument/2006/relationships/customXml" Target="../ink/ink463.xml"/><Relationship Id="rId173" Type="http://schemas.openxmlformats.org/officeDocument/2006/relationships/image" Target="../media/image470.png"/><Relationship Id="rId194" Type="http://schemas.openxmlformats.org/officeDocument/2006/relationships/customXml" Target="../ink/ink484.xml"/><Relationship Id="rId208" Type="http://schemas.openxmlformats.org/officeDocument/2006/relationships/customXml" Target="../ink/ink491.xml"/><Relationship Id="rId19" Type="http://schemas.openxmlformats.org/officeDocument/2006/relationships/image" Target="../media/image394.png"/><Relationship Id="rId14" Type="http://schemas.openxmlformats.org/officeDocument/2006/relationships/customXml" Target="../ink/ink394.xml"/><Relationship Id="rId30" Type="http://schemas.openxmlformats.org/officeDocument/2006/relationships/customXml" Target="../ink/ink402.xml"/><Relationship Id="rId35" Type="http://schemas.openxmlformats.org/officeDocument/2006/relationships/image" Target="../media/image402.png"/><Relationship Id="rId56" Type="http://schemas.openxmlformats.org/officeDocument/2006/relationships/customXml" Target="../ink/ink415.xml"/><Relationship Id="rId77" Type="http://schemas.openxmlformats.org/officeDocument/2006/relationships/image" Target="../media/image423.png"/><Relationship Id="rId100" Type="http://schemas.openxmlformats.org/officeDocument/2006/relationships/customXml" Target="../ink/ink437.xml"/><Relationship Id="rId105" Type="http://schemas.openxmlformats.org/officeDocument/2006/relationships/image" Target="../media/image437.png"/><Relationship Id="rId126" Type="http://schemas.openxmlformats.org/officeDocument/2006/relationships/customXml" Target="../ink/ink450.xml"/><Relationship Id="rId147" Type="http://schemas.openxmlformats.org/officeDocument/2006/relationships/image" Target="../media/image457.png"/><Relationship Id="rId168" Type="http://schemas.openxmlformats.org/officeDocument/2006/relationships/customXml" Target="../ink/ink471.xml"/><Relationship Id="rId8" Type="http://schemas.openxmlformats.org/officeDocument/2006/relationships/customXml" Target="../ink/ink391.xml"/><Relationship Id="rId51" Type="http://schemas.openxmlformats.org/officeDocument/2006/relationships/image" Target="../media/image410.png"/><Relationship Id="rId72" Type="http://schemas.openxmlformats.org/officeDocument/2006/relationships/customXml" Target="../ink/ink423.xml"/><Relationship Id="rId93" Type="http://schemas.openxmlformats.org/officeDocument/2006/relationships/image" Target="../media/image431.png"/><Relationship Id="rId98" Type="http://schemas.openxmlformats.org/officeDocument/2006/relationships/customXml" Target="../ink/ink436.xml"/><Relationship Id="rId121" Type="http://schemas.openxmlformats.org/officeDocument/2006/relationships/image" Target="../media/image444.png"/><Relationship Id="rId142" Type="http://schemas.openxmlformats.org/officeDocument/2006/relationships/customXml" Target="../ink/ink458.xml"/><Relationship Id="rId163" Type="http://schemas.openxmlformats.org/officeDocument/2006/relationships/image" Target="../media/image465.png"/><Relationship Id="rId184" Type="http://schemas.openxmlformats.org/officeDocument/2006/relationships/customXml" Target="../ink/ink479.xml"/><Relationship Id="rId189" Type="http://schemas.openxmlformats.org/officeDocument/2006/relationships/image" Target="../media/image478.png"/><Relationship Id="rId3" Type="http://schemas.openxmlformats.org/officeDocument/2006/relationships/image" Target="../media/image386.png"/><Relationship Id="rId25" Type="http://schemas.openxmlformats.org/officeDocument/2006/relationships/image" Target="../media/image397.png"/><Relationship Id="rId46" Type="http://schemas.openxmlformats.org/officeDocument/2006/relationships/customXml" Target="../ink/ink410.xml"/><Relationship Id="rId67" Type="http://schemas.openxmlformats.org/officeDocument/2006/relationships/image" Target="../media/image418.png"/><Relationship Id="rId116" Type="http://schemas.openxmlformats.org/officeDocument/2006/relationships/customXml" Target="../ink/ink445.xml"/><Relationship Id="rId137" Type="http://schemas.openxmlformats.org/officeDocument/2006/relationships/image" Target="../media/image452.png"/><Relationship Id="rId158" Type="http://schemas.openxmlformats.org/officeDocument/2006/relationships/customXml" Target="../ink/ink466.xml"/><Relationship Id="rId20" Type="http://schemas.openxmlformats.org/officeDocument/2006/relationships/customXml" Target="../ink/ink397.xml"/><Relationship Id="rId41" Type="http://schemas.openxmlformats.org/officeDocument/2006/relationships/image" Target="../media/image405.png"/><Relationship Id="rId62" Type="http://schemas.openxmlformats.org/officeDocument/2006/relationships/customXml" Target="../ink/ink418.xml"/><Relationship Id="rId83" Type="http://schemas.openxmlformats.org/officeDocument/2006/relationships/image" Target="../media/image426.png"/><Relationship Id="rId88" Type="http://schemas.openxmlformats.org/officeDocument/2006/relationships/customXml" Target="../ink/ink431.xml"/><Relationship Id="rId111" Type="http://schemas.openxmlformats.org/officeDocument/2006/relationships/image" Target="../media/image440.png"/><Relationship Id="rId132" Type="http://schemas.openxmlformats.org/officeDocument/2006/relationships/customXml" Target="../ink/ink453.xml"/><Relationship Id="rId153" Type="http://schemas.openxmlformats.org/officeDocument/2006/relationships/image" Target="../media/image460.png"/><Relationship Id="rId174" Type="http://schemas.openxmlformats.org/officeDocument/2006/relationships/customXml" Target="../ink/ink474.xml"/><Relationship Id="rId179" Type="http://schemas.openxmlformats.org/officeDocument/2006/relationships/image" Target="../media/image473.png"/><Relationship Id="rId195" Type="http://schemas.openxmlformats.org/officeDocument/2006/relationships/image" Target="../media/image481.png"/><Relationship Id="rId209" Type="http://schemas.openxmlformats.org/officeDocument/2006/relationships/image" Target="../media/image44.png"/><Relationship Id="rId190" Type="http://schemas.openxmlformats.org/officeDocument/2006/relationships/customXml" Target="../ink/ink482.xml"/><Relationship Id="rId204" Type="http://schemas.openxmlformats.org/officeDocument/2006/relationships/customXml" Target="../ink/ink489.xml"/><Relationship Id="rId15" Type="http://schemas.openxmlformats.org/officeDocument/2006/relationships/image" Target="../media/image392.png"/><Relationship Id="rId36" Type="http://schemas.openxmlformats.org/officeDocument/2006/relationships/customXml" Target="../ink/ink405.xml"/><Relationship Id="rId57" Type="http://schemas.openxmlformats.org/officeDocument/2006/relationships/image" Target="../media/image413.png"/><Relationship Id="rId106" Type="http://schemas.openxmlformats.org/officeDocument/2006/relationships/customXml" Target="../ink/ink440.xml"/><Relationship Id="rId127" Type="http://schemas.openxmlformats.org/officeDocument/2006/relationships/image" Target="../media/image447.png"/><Relationship Id="rId10" Type="http://schemas.openxmlformats.org/officeDocument/2006/relationships/customXml" Target="../ink/ink392.xml"/><Relationship Id="rId31" Type="http://schemas.openxmlformats.org/officeDocument/2006/relationships/image" Target="../media/image400.png"/><Relationship Id="rId52" Type="http://schemas.openxmlformats.org/officeDocument/2006/relationships/customXml" Target="../ink/ink413.xml"/><Relationship Id="rId73" Type="http://schemas.openxmlformats.org/officeDocument/2006/relationships/image" Target="../media/image421.png"/><Relationship Id="rId78" Type="http://schemas.openxmlformats.org/officeDocument/2006/relationships/customXml" Target="../ink/ink426.xml"/><Relationship Id="rId94" Type="http://schemas.openxmlformats.org/officeDocument/2006/relationships/customXml" Target="../ink/ink434.xml"/><Relationship Id="rId99" Type="http://schemas.openxmlformats.org/officeDocument/2006/relationships/image" Target="../media/image434.png"/><Relationship Id="rId101" Type="http://schemas.openxmlformats.org/officeDocument/2006/relationships/image" Target="../media/image435.png"/><Relationship Id="rId122" Type="http://schemas.openxmlformats.org/officeDocument/2006/relationships/customXml" Target="../ink/ink448.xml"/><Relationship Id="rId143" Type="http://schemas.openxmlformats.org/officeDocument/2006/relationships/image" Target="../media/image455.png"/><Relationship Id="rId148" Type="http://schemas.openxmlformats.org/officeDocument/2006/relationships/customXml" Target="../ink/ink461.xml"/><Relationship Id="rId164" Type="http://schemas.openxmlformats.org/officeDocument/2006/relationships/customXml" Target="../ink/ink469.xml"/><Relationship Id="rId169" Type="http://schemas.openxmlformats.org/officeDocument/2006/relationships/image" Target="../media/image468.png"/><Relationship Id="rId185" Type="http://schemas.openxmlformats.org/officeDocument/2006/relationships/image" Target="../media/image476.png"/><Relationship Id="rId4" Type="http://schemas.openxmlformats.org/officeDocument/2006/relationships/customXml" Target="../ink/ink389.xml"/><Relationship Id="rId9" Type="http://schemas.openxmlformats.org/officeDocument/2006/relationships/image" Target="../media/image389.png"/><Relationship Id="rId180" Type="http://schemas.openxmlformats.org/officeDocument/2006/relationships/customXml" Target="../ink/ink477.xml"/><Relationship Id="rId210" Type="http://schemas.openxmlformats.org/officeDocument/2006/relationships/customXml" Target="../ink/ink492.xml"/><Relationship Id="rId26" Type="http://schemas.openxmlformats.org/officeDocument/2006/relationships/customXml" Target="../ink/ink400.xml"/><Relationship Id="rId47" Type="http://schemas.openxmlformats.org/officeDocument/2006/relationships/image" Target="../media/image408.png"/><Relationship Id="rId68" Type="http://schemas.openxmlformats.org/officeDocument/2006/relationships/customXml" Target="../ink/ink421.xml"/><Relationship Id="rId89" Type="http://schemas.openxmlformats.org/officeDocument/2006/relationships/image" Target="../media/image429.png"/><Relationship Id="rId112" Type="http://schemas.openxmlformats.org/officeDocument/2006/relationships/customXml" Target="../ink/ink443.xml"/><Relationship Id="rId133" Type="http://schemas.openxmlformats.org/officeDocument/2006/relationships/image" Target="../media/image450.png"/><Relationship Id="rId154" Type="http://schemas.openxmlformats.org/officeDocument/2006/relationships/customXml" Target="../ink/ink464.xml"/><Relationship Id="rId175" Type="http://schemas.openxmlformats.org/officeDocument/2006/relationships/image" Target="../media/image471.png"/><Relationship Id="rId196" Type="http://schemas.openxmlformats.org/officeDocument/2006/relationships/customXml" Target="../ink/ink485.xml"/><Relationship Id="rId200" Type="http://schemas.openxmlformats.org/officeDocument/2006/relationships/customXml" Target="../ink/ink487.xml"/><Relationship Id="rId16" Type="http://schemas.openxmlformats.org/officeDocument/2006/relationships/customXml" Target="../ink/ink395.xml"/><Relationship Id="rId37" Type="http://schemas.openxmlformats.org/officeDocument/2006/relationships/image" Target="../media/image403.png"/><Relationship Id="rId58" Type="http://schemas.openxmlformats.org/officeDocument/2006/relationships/customXml" Target="../ink/ink416.xml"/><Relationship Id="rId79" Type="http://schemas.openxmlformats.org/officeDocument/2006/relationships/image" Target="../media/image424.png"/><Relationship Id="rId102" Type="http://schemas.openxmlformats.org/officeDocument/2006/relationships/customXml" Target="../ink/ink438.xml"/><Relationship Id="rId123" Type="http://schemas.openxmlformats.org/officeDocument/2006/relationships/image" Target="../media/image445.png"/><Relationship Id="rId144" Type="http://schemas.openxmlformats.org/officeDocument/2006/relationships/customXml" Target="../ink/ink459.xml"/><Relationship Id="rId90" Type="http://schemas.openxmlformats.org/officeDocument/2006/relationships/customXml" Target="../ink/ink432.xml"/><Relationship Id="rId165" Type="http://schemas.openxmlformats.org/officeDocument/2006/relationships/image" Target="../media/image466.png"/><Relationship Id="rId186" Type="http://schemas.openxmlformats.org/officeDocument/2006/relationships/customXml" Target="../ink/ink480.xml"/><Relationship Id="rId211" Type="http://schemas.openxmlformats.org/officeDocument/2006/relationships/image" Target="../media/image488.png"/><Relationship Id="rId27" Type="http://schemas.openxmlformats.org/officeDocument/2006/relationships/image" Target="../media/image398.png"/><Relationship Id="rId48" Type="http://schemas.openxmlformats.org/officeDocument/2006/relationships/customXml" Target="../ink/ink411.xml"/><Relationship Id="rId69" Type="http://schemas.openxmlformats.org/officeDocument/2006/relationships/image" Target="../media/image419.png"/><Relationship Id="rId113" Type="http://schemas.openxmlformats.org/officeDocument/2006/relationships/image" Target="../media/image441.png"/><Relationship Id="rId134" Type="http://schemas.openxmlformats.org/officeDocument/2006/relationships/customXml" Target="../ink/ink454.xml"/><Relationship Id="rId80" Type="http://schemas.openxmlformats.org/officeDocument/2006/relationships/customXml" Target="../ink/ink427.xml"/><Relationship Id="rId155" Type="http://schemas.openxmlformats.org/officeDocument/2006/relationships/image" Target="../media/image461.png"/><Relationship Id="rId176" Type="http://schemas.openxmlformats.org/officeDocument/2006/relationships/customXml" Target="../ink/ink475.xml"/><Relationship Id="rId197" Type="http://schemas.openxmlformats.org/officeDocument/2006/relationships/image" Target="../media/image482.png"/><Relationship Id="rId201" Type="http://schemas.openxmlformats.org/officeDocument/2006/relationships/image" Target="../media/image484.png"/><Relationship Id="rId17" Type="http://schemas.openxmlformats.org/officeDocument/2006/relationships/image" Target="../media/image393.png"/><Relationship Id="rId38" Type="http://schemas.openxmlformats.org/officeDocument/2006/relationships/customXml" Target="../ink/ink406.xml"/><Relationship Id="rId59" Type="http://schemas.openxmlformats.org/officeDocument/2006/relationships/image" Target="../media/image414.png"/><Relationship Id="rId103" Type="http://schemas.openxmlformats.org/officeDocument/2006/relationships/image" Target="../media/image436.png"/><Relationship Id="rId124" Type="http://schemas.openxmlformats.org/officeDocument/2006/relationships/customXml" Target="../ink/ink449.xml"/><Relationship Id="rId70" Type="http://schemas.openxmlformats.org/officeDocument/2006/relationships/customXml" Target="../ink/ink422.xml"/><Relationship Id="rId91" Type="http://schemas.openxmlformats.org/officeDocument/2006/relationships/image" Target="../media/image430.png"/><Relationship Id="rId145" Type="http://schemas.openxmlformats.org/officeDocument/2006/relationships/image" Target="../media/image456.png"/><Relationship Id="rId166" Type="http://schemas.openxmlformats.org/officeDocument/2006/relationships/customXml" Target="../ink/ink470.xml"/><Relationship Id="rId187" Type="http://schemas.openxmlformats.org/officeDocument/2006/relationships/image" Target="../media/image477.png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493.xml"/><Relationship Id="rId28" Type="http://schemas.openxmlformats.org/officeDocument/2006/relationships/customXml" Target="../ink/ink401.xml"/><Relationship Id="rId49" Type="http://schemas.openxmlformats.org/officeDocument/2006/relationships/image" Target="../media/image409.png"/><Relationship Id="rId114" Type="http://schemas.openxmlformats.org/officeDocument/2006/relationships/customXml" Target="../ink/ink444.xml"/><Relationship Id="rId60" Type="http://schemas.openxmlformats.org/officeDocument/2006/relationships/customXml" Target="../ink/ink417.xml"/><Relationship Id="rId81" Type="http://schemas.openxmlformats.org/officeDocument/2006/relationships/image" Target="../media/image425.png"/><Relationship Id="rId135" Type="http://schemas.openxmlformats.org/officeDocument/2006/relationships/image" Target="../media/image451.png"/><Relationship Id="rId156" Type="http://schemas.openxmlformats.org/officeDocument/2006/relationships/customXml" Target="../ink/ink465.xml"/><Relationship Id="rId177" Type="http://schemas.openxmlformats.org/officeDocument/2006/relationships/image" Target="../media/image472.png"/><Relationship Id="rId198" Type="http://schemas.openxmlformats.org/officeDocument/2006/relationships/customXml" Target="../ink/ink486.xml"/><Relationship Id="rId202" Type="http://schemas.openxmlformats.org/officeDocument/2006/relationships/customXml" Target="../ink/ink488.xml"/><Relationship Id="rId18" Type="http://schemas.openxmlformats.org/officeDocument/2006/relationships/customXml" Target="../ink/ink396.xml"/><Relationship Id="rId39" Type="http://schemas.openxmlformats.org/officeDocument/2006/relationships/image" Target="../media/image404.png"/><Relationship Id="rId50" Type="http://schemas.openxmlformats.org/officeDocument/2006/relationships/customXml" Target="../ink/ink412.xml"/><Relationship Id="rId104" Type="http://schemas.openxmlformats.org/officeDocument/2006/relationships/customXml" Target="../ink/ink439.xml"/><Relationship Id="rId125" Type="http://schemas.openxmlformats.org/officeDocument/2006/relationships/image" Target="../media/image446.png"/><Relationship Id="rId146" Type="http://schemas.openxmlformats.org/officeDocument/2006/relationships/customXml" Target="../ink/ink460.xml"/><Relationship Id="rId167" Type="http://schemas.openxmlformats.org/officeDocument/2006/relationships/image" Target="../media/image467.png"/><Relationship Id="rId188" Type="http://schemas.openxmlformats.org/officeDocument/2006/relationships/customXml" Target="../ink/ink481.xml"/><Relationship Id="rId71" Type="http://schemas.openxmlformats.org/officeDocument/2006/relationships/image" Target="../media/image420.png"/><Relationship Id="rId92" Type="http://schemas.openxmlformats.org/officeDocument/2006/relationships/customXml" Target="../ink/ink433.xml"/><Relationship Id="rId213" Type="http://schemas.openxmlformats.org/officeDocument/2006/relationships/image" Target="../media/image489.png"/><Relationship Id="rId2" Type="http://schemas.openxmlformats.org/officeDocument/2006/relationships/customXml" Target="../ink/ink388.xml"/><Relationship Id="rId29" Type="http://schemas.openxmlformats.org/officeDocument/2006/relationships/image" Target="../media/image399.png"/><Relationship Id="rId40" Type="http://schemas.openxmlformats.org/officeDocument/2006/relationships/customXml" Target="../ink/ink407.xml"/><Relationship Id="rId115" Type="http://schemas.openxmlformats.org/officeDocument/2006/relationships/image" Target="../media/image442.png"/><Relationship Id="rId136" Type="http://schemas.openxmlformats.org/officeDocument/2006/relationships/customXml" Target="../ink/ink455.xml"/><Relationship Id="rId157" Type="http://schemas.openxmlformats.org/officeDocument/2006/relationships/image" Target="../media/image462.png"/><Relationship Id="rId178" Type="http://schemas.openxmlformats.org/officeDocument/2006/relationships/customXml" Target="../ink/ink476.xml"/><Relationship Id="rId61" Type="http://schemas.openxmlformats.org/officeDocument/2006/relationships/image" Target="../media/image415.png"/><Relationship Id="rId82" Type="http://schemas.openxmlformats.org/officeDocument/2006/relationships/customXml" Target="../ink/ink428.xml"/><Relationship Id="rId199" Type="http://schemas.openxmlformats.org/officeDocument/2006/relationships/image" Target="../media/image483.png"/><Relationship Id="rId203" Type="http://schemas.openxmlformats.org/officeDocument/2006/relationships/image" Target="../media/image485.png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499.xml"/><Relationship Id="rId18" Type="http://schemas.openxmlformats.org/officeDocument/2006/relationships/image" Target="../media/image498.png"/><Relationship Id="rId26" Type="http://schemas.openxmlformats.org/officeDocument/2006/relationships/image" Target="../media/image502.png"/><Relationship Id="rId39" Type="http://schemas.openxmlformats.org/officeDocument/2006/relationships/customXml" Target="../ink/ink512.xml"/><Relationship Id="rId21" Type="http://schemas.openxmlformats.org/officeDocument/2006/relationships/customXml" Target="../ink/ink503.xml"/><Relationship Id="rId34" Type="http://schemas.openxmlformats.org/officeDocument/2006/relationships/image" Target="../media/image505.png"/><Relationship Id="rId42" Type="http://schemas.openxmlformats.org/officeDocument/2006/relationships/image" Target="../media/image509.png"/><Relationship Id="rId47" Type="http://schemas.openxmlformats.org/officeDocument/2006/relationships/customXml" Target="../ink/ink516.xml"/><Relationship Id="rId50" Type="http://schemas.openxmlformats.org/officeDocument/2006/relationships/image" Target="../media/image513.png"/><Relationship Id="rId55" Type="http://schemas.openxmlformats.org/officeDocument/2006/relationships/customXml" Target="../ink/ink520.xml"/><Relationship Id="rId7" Type="http://schemas.openxmlformats.org/officeDocument/2006/relationships/customXml" Target="../ink/ink496.xml"/><Relationship Id="rId2" Type="http://schemas.openxmlformats.org/officeDocument/2006/relationships/image" Target="../media/image490.png"/><Relationship Id="rId16" Type="http://schemas.openxmlformats.org/officeDocument/2006/relationships/image" Target="../media/image497.png"/><Relationship Id="rId29" Type="http://schemas.openxmlformats.org/officeDocument/2006/relationships/customXml" Target="../ink/ink507.xml"/><Relationship Id="rId11" Type="http://schemas.openxmlformats.org/officeDocument/2006/relationships/customXml" Target="../ink/ink498.xml"/><Relationship Id="rId24" Type="http://schemas.openxmlformats.org/officeDocument/2006/relationships/image" Target="../media/image501.png"/><Relationship Id="rId32" Type="http://schemas.openxmlformats.org/officeDocument/2006/relationships/image" Target="../media/image504.png"/><Relationship Id="rId37" Type="http://schemas.openxmlformats.org/officeDocument/2006/relationships/customXml" Target="../ink/ink511.xml"/><Relationship Id="rId40" Type="http://schemas.openxmlformats.org/officeDocument/2006/relationships/image" Target="../media/image508.png"/><Relationship Id="rId45" Type="http://schemas.openxmlformats.org/officeDocument/2006/relationships/customXml" Target="../ink/ink515.xml"/><Relationship Id="rId53" Type="http://schemas.openxmlformats.org/officeDocument/2006/relationships/customXml" Target="../ink/ink519.xml"/><Relationship Id="rId58" Type="http://schemas.openxmlformats.org/officeDocument/2006/relationships/image" Target="../media/image517.png"/><Relationship Id="rId5" Type="http://schemas.openxmlformats.org/officeDocument/2006/relationships/customXml" Target="../ink/ink495.xml"/><Relationship Id="rId19" Type="http://schemas.openxmlformats.org/officeDocument/2006/relationships/customXml" Target="../ink/ink502.xml"/><Relationship Id="rId4" Type="http://schemas.openxmlformats.org/officeDocument/2006/relationships/image" Target="../media/image491.png"/><Relationship Id="rId9" Type="http://schemas.openxmlformats.org/officeDocument/2006/relationships/customXml" Target="../ink/ink497.xml"/><Relationship Id="rId14" Type="http://schemas.openxmlformats.org/officeDocument/2006/relationships/image" Target="../media/image496.png"/><Relationship Id="rId22" Type="http://schemas.openxmlformats.org/officeDocument/2006/relationships/image" Target="../media/image500.png"/><Relationship Id="rId27" Type="http://schemas.openxmlformats.org/officeDocument/2006/relationships/customXml" Target="../ink/ink506.xml"/><Relationship Id="rId30" Type="http://schemas.openxmlformats.org/officeDocument/2006/relationships/image" Target="../media/image222.png"/><Relationship Id="rId35" Type="http://schemas.openxmlformats.org/officeDocument/2006/relationships/customXml" Target="../ink/ink510.xml"/><Relationship Id="rId43" Type="http://schemas.openxmlformats.org/officeDocument/2006/relationships/customXml" Target="../ink/ink514.xml"/><Relationship Id="rId48" Type="http://schemas.openxmlformats.org/officeDocument/2006/relationships/image" Target="../media/image512.png"/><Relationship Id="rId56" Type="http://schemas.openxmlformats.org/officeDocument/2006/relationships/image" Target="../media/image516.png"/><Relationship Id="rId8" Type="http://schemas.openxmlformats.org/officeDocument/2006/relationships/image" Target="../media/image493.png"/><Relationship Id="rId51" Type="http://schemas.openxmlformats.org/officeDocument/2006/relationships/customXml" Target="../ink/ink518.xml"/><Relationship Id="rId3" Type="http://schemas.openxmlformats.org/officeDocument/2006/relationships/customXml" Target="../ink/ink494.xml"/><Relationship Id="rId12" Type="http://schemas.openxmlformats.org/officeDocument/2006/relationships/image" Target="../media/image495.png"/><Relationship Id="rId17" Type="http://schemas.openxmlformats.org/officeDocument/2006/relationships/customXml" Target="../ink/ink501.xml"/><Relationship Id="rId25" Type="http://schemas.openxmlformats.org/officeDocument/2006/relationships/customXml" Target="../ink/ink505.xml"/><Relationship Id="rId33" Type="http://schemas.openxmlformats.org/officeDocument/2006/relationships/customXml" Target="../ink/ink509.xml"/><Relationship Id="rId38" Type="http://schemas.openxmlformats.org/officeDocument/2006/relationships/image" Target="../media/image507.png"/><Relationship Id="rId46" Type="http://schemas.openxmlformats.org/officeDocument/2006/relationships/image" Target="../media/image511.png"/><Relationship Id="rId20" Type="http://schemas.openxmlformats.org/officeDocument/2006/relationships/image" Target="../media/image499.png"/><Relationship Id="rId41" Type="http://schemas.openxmlformats.org/officeDocument/2006/relationships/customXml" Target="../ink/ink513.xml"/><Relationship Id="rId54" Type="http://schemas.openxmlformats.org/officeDocument/2006/relationships/image" Target="../media/image5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92.png"/><Relationship Id="rId15" Type="http://schemas.openxmlformats.org/officeDocument/2006/relationships/customXml" Target="../ink/ink500.xml"/><Relationship Id="rId23" Type="http://schemas.openxmlformats.org/officeDocument/2006/relationships/customXml" Target="../ink/ink504.xml"/><Relationship Id="rId28" Type="http://schemas.openxmlformats.org/officeDocument/2006/relationships/image" Target="../media/image503.png"/><Relationship Id="rId36" Type="http://schemas.openxmlformats.org/officeDocument/2006/relationships/image" Target="../media/image506.png"/><Relationship Id="rId49" Type="http://schemas.openxmlformats.org/officeDocument/2006/relationships/customXml" Target="../ink/ink517.xml"/><Relationship Id="rId57" Type="http://schemas.openxmlformats.org/officeDocument/2006/relationships/customXml" Target="../ink/ink521.xml"/><Relationship Id="rId10" Type="http://schemas.openxmlformats.org/officeDocument/2006/relationships/image" Target="../media/image494.png"/><Relationship Id="rId31" Type="http://schemas.openxmlformats.org/officeDocument/2006/relationships/customXml" Target="../ink/ink508.xml"/><Relationship Id="rId44" Type="http://schemas.openxmlformats.org/officeDocument/2006/relationships/image" Target="../media/image510.png"/><Relationship Id="rId52" Type="http://schemas.openxmlformats.org/officeDocument/2006/relationships/image" Target="../media/image51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ustomXml" Target="../ink/ink525.xml"/><Relationship Id="rId13" Type="http://schemas.openxmlformats.org/officeDocument/2006/relationships/image" Target="../media/image523.png"/><Relationship Id="rId18" Type="http://schemas.openxmlformats.org/officeDocument/2006/relationships/customXml" Target="../ink/ink530.xml"/><Relationship Id="rId3" Type="http://schemas.openxmlformats.org/officeDocument/2006/relationships/image" Target="../media/image518.png"/><Relationship Id="rId7" Type="http://schemas.openxmlformats.org/officeDocument/2006/relationships/image" Target="../media/image520.png"/><Relationship Id="rId12" Type="http://schemas.openxmlformats.org/officeDocument/2006/relationships/customXml" Target="../ink/ink527.xml"/><Relationship Id="rId17" Type="http://schemas.openxmlformats.org/officeDocument/2006/relationships/image" Target="../media/image525.png"/><Relationship Id="rId2" Type="http://schemas.openxmlformats.org/officeDocument/2006/relationships/customXml" Target="../ink/ink522.xml"/><Relationship Id="rId16" Type="http://schemas.openxmlformats.org/officeDocument/2006/relationships/customXml" Target="../ink/ink52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24.xml"/><Relationship Id="rId11" Type="http://schemas.openxmlformats.org/officeDocument/2006/relationships/image" Target="../media/image522.png"/><Relationship Id="rId5" Type="http://schemas.openxmlformats.org/officeDocument/2006/relationships/image" Target="../media/image519.png"/><Relationship Id="rId15" Type="http://schemas.openxmlformats.org/officeDocument/2006/relationships/image" Target="../media/image524.png"/><Relationship Id="rId10" Type="http://schemas.openxmlformats.org/officeDocument/2006/relationships/customXml" Target="../ink/ink526.xml"/><Relationship Id="rId19" Type="http://schemas.openxmlformats.org/officeDocument/2006/relationships/image" Target="../media/image526.png"/><Relationship Id="rId4" Type="http://schemas.openxmlformats.org/officeDocument/2006/relationships/customXml" Target="../ink/ink523.xml"/><Relationship Id="rId9" Type="http://schemas.openxmlformats.org/officeDocument/2006/relationships/image" Target="../media/image521.png"/><Relationship Id="rId14" Type="http://schemas.openxmlformats.org/officeDocument/2006/relationships/customXml" Target="../ink/ink5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7.png"/><Relationship Id="rId7" Type="http://schemas.openxmlformats.org/officeDocument/2006/relationships/image" Target="../media/image529.png"/><Relationship Id="rId2" Type="http://schemas.openxmlformats.org/officeDocument/2006/relationships/customXml" Target="../ink/ink5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33.xml"/><Relationship Id="rId5" Type="http://schemas.openxmlformats.org/officeDocument/2006/relationships/image" Target="../media/image528.png"/><Relationship Id="rId4" Type="http://schemas.openxmlformats.org/officeDocument/2006/relationships/customXml" Target="../ink/ink53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35.png"/><Relationship Id="rId18" Type="http://schemas.openxmlformats.org/officeDocument/2006/relationships/customXml" Target="../ink/ink542.xml"/><Relationship Id="rId26" Type="http://schemas.openxmlformats.org/officeDocument/2006/relationships/customXml" Target="../ink/ink546.xml"/><Relationship Id="rId39" Type="http://schemas.openxmlformats.org/officeDocument/2006/relationships/image" Target="../media/image547.png"/><Relationship Id="rId21" Type="http://schemas.openxmlformats.org/officeDocument/2006/relationships/image" Target="../media/image539.png"/><Relationship Id="rId34" Type="http://schemas.openxmlformats.org/officeDocument/2006/relationships/customXml" Target="../ink/ink550.xml"/><Relationship Id="rId42" Type="http://schemas.openxmlformats.org/officeDocument/2006/relationships/customXml" Target="../ink/ink554.xml"/><Relationship Id="rId7" Type="http://schemas.openxmlformats.org/officeDocument/2006/relationships/image" Target="../media/image532.png"/><Relationship Id="rId2" Type="http://schemas.openxmlformats.org/officeDocument/2006/relationships/customXml" Target="../ink/ink534.xml"/><Relationship Id="rId16" Type="http://schemas.openxmlformats.org/officeDocument/2006/relationships/customXml" Target="../ink/ink541.xml"/><Relationship Id="rId20" Type="http://schemas.openxmlformats.org/officeDocument/2006/relationships/customXml" Target="../ink/ink543.xml"/><Relationship Id="rId29" Type="http://schemas.openxmlformats.org/officeDocument/2006/relationships/image" Target="../media/image542.png"/><Relationship Id="rId41" Type="http://schemas.openxmlformats.org/officeDocument/2006/relationships/image" Target="../media/image54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36.xml"/><Relationship Id="rId11" Type="http://schemas.openxmlformats.org/officeDocument/2006/relationships/image" Target="../media/image534.png"/><Relationship Id="rId24" Type="http://schemas.openxmlformats.org/officeDocument/2006/relationships/customXml" Target="../ink/ink545.xml"/><Relationship Id="rId32" Type="http://schemas.openxmlformats.org/officeDocument/2006/relationships/customXml" Target="../ink/ink549.xml"/><Relationship Id="rId37" Type="http://schemas.openxmlformats.org/officeDocument/2006/relationships/image" Target="../media/image546.png"/><Relationship Id="rId40" Type="http://schemas.openxmlformats.org/officeDocument/2006/relationships/customXml" Target="../ink/ink553.xml"/><Relationship Id="rId5" Type="http://schemas.openxmlformats.org/officeDocument/2006/relationships/image" Target="../media/image531.png"/><Relationship Id="rId15" Type="http://schemas.openxmlformats.org/officeDocument/2006/relationships/image" Target="../media/image536.png"/><Relationship Id="rId23" Type="http://schemas.openxmlformats.org/officeDocument/2006/relationships/image" Target="../media/image540.png"/><Relationship Id="rId28" Type="http://schemas.openxmlformats.org/officeDocument/2006/relationships/customXml" Target="../ink/ink547.xml"/><Relationship Id="rId36" Type="http://schemas.openxmlformats.org/officeDocument/2006/relationships/customXml" Target="../ink/ink551.xml"/><Relationship Id="rId10" Type="http://schemas.openxmlformats.org/officeDocument/2006/relationships/customXml" Target="../ink/ink538.xml"/><Relationship Id="rId19" Type="http://schemas.openxmlformats.org/officeDocument/2006/relationships/image" Target="../media/image538.png"/><Relationship Id="rId31" Type="http://schemas.openxmlformats.org/officeDocument/2006/relationships/image" Target="../media/image543.png"/><Relationship Id="rId4" Type="http://schemas.openxmlformats.org/officeDocument/2006/relationships/customXml" Target="../ink/ink535.xml"/><Relationship Id="rId9" Type="http://schemas.openxmlformats.org/officeDocument/2006/relationships/image" Target="../media/image533.png"/><Relationship Id="rId14" Type="http://schemas.openxmlformats.org/officeDocument/2006/relationships/customXml" Target="../ink/ink540.xml"/><Relationship Id="rId22" Type="http://schemas.openxmlformats.org/officeDocument/2006/relationships/customXml" Target="../ink/ink544.xml"/><Relationship Id="rId27" Type="http://schemas.openxmlformats.org/officeDocument/2006/relationships/image" Target="../media/image44.png"/><Relationship Id="rId30" Type="http://schemas.openxmlformats.org/officeDocument/2006/relationships/customXml" Target="../ink/ink548.xml"/><Relationship Id="rId35" Type="http://schemas.openxmlformats.org/officeDocument/2006/relationships/image" Target="../media/image545.png"/><Relationship Id="rId43" Type="http://schemas.openxmlformats.org/officeDocument/2006/relationships/image" Target="../media/image549.png"/><Relationship Id="rId8" Type="http://schemas.openxmlformats.org/officeDocument/2006/relationships/customXml" Target="../ink/ink537.xml"/><Relationship Id="rId3" Type="http://schemas.openxmlformats.org/officeDocument/2006/relationships/image" Target="../media/image530.png"/><Relationship Id="rId12" Type="http://schemas.openxmlformats.org/officeDocument/2006/relationships/customXml" Target="../ink/ink539.xml"/><Relationship Id="rId17" Type="http://schemas.openxmlformats.org/officeDocument/2006/relationships/image" Target="../media/image537.png"/><Relationship Id="rId25" Type="http://schemas.openxmlformats.org/officeDocument/2006/relationships/image" Target="../media/image541.png"/><Relationship Id="rId33" Type="http://schemas.openxmlformats.org/officeDocument/2006/relationships/image" Target="../media/image544.png"/><Relationship Id="rId38" Type="http://schemas.openxmlformats.org/officeDocument/2006/relationships/customXml" Target="../ink/ink55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0.png"/><Relationship Id="rId2" Type="http://schemas.openxmlformats.org/officeDocument/2006/relationships/customXml" Target="../ink/ink55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19.png"/><Relationship Id="rId21" Type="http://schemas.openxmlformats.org/officeDocument/2006/relationships/image" Target="../media/image10.png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50" Type="http://schemas.openxmlformats.org/officeDocument/2006/relationships/customXml" Target="../ink/ink25.xml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png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10" Type="http://schemas.openxmlformats.org/officeDocument/2006/relationships/customXml" Target="../ink/ink5.xml"/><Relationship Id="rId19" Type="http://schemas.openxmlformats.org/officeDocument/2006/relationships/image" Target="../media/image9.png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9.xml"/><Relationship Id="rId13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12" Type="http://schemas.openxmlformats.org/officeDocument/2006/relationships/customXml" Target="../ink/ink31.xml"/><Relationship Id="rId17" Type="http://schemas.openxmlformats.org/officeDocument/2006/relationships/image" Target="../media/image33.png"/><Relationship Id="rId2" Type="http://schemas.openxmlformats.org/officeDocument/2006/relationships/customXml" Target="../ink/ink26.xml"/><Relationship Id="rId16" Type="http://schemas.openxmlformats.org/officeDocument/2006/relationships/customXml" Target="../ink/ink3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8.xml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5" Type="http://schemas.openxmlformats.org/officeDocument/2006/relationships/image" Target="../media/image32.png"/><Relationship Id="rId10" Type="http://schemas.openxmlformats.org/officeDocument/2006/relationships/customXml" Target="../ink/ink30.xml"/><Relationship Id="rId4" Type="http://schemas.openxmlformats.org/officeDocument/2006/relationships/customXml" Target="../ink/ink27.xml"/><Relationship Id="rId9" Type="http://schemas.openxmlformats.org/officeDocument/2006/relationships/image" Target="../media/image29.png"/><Relationship Id="rId14" Type="http://schemas.openxmlformats.org/officeDocument/2006/relationships/customXml" Target="../ink/ink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91.png"/><Relationship Id="rId21" Type="http://schemas.openxmlformats.org/officeDocument/2006/relationships/image" Target="../media/image43.png"/><Relationship Id="rId42" Type="http://schemas.openxmlformats.org/officeDocument/2006/relationships/customXml" Target="../ink/ink54.xml"/><Relationship Id="rId63" Type="http://schemas.openxmlformats.org/officeDocument/2006/relationships/image" Target="../media/image64.png"/><Relationship Id="rId84" Type="http://schemas.openxmlformats.org/officeDocument/2006/relationships/customXml" Target="../ink/ink75.xml"/><Relationship Id="rId138" Type="http://schemas.openxmlformats.org/officeDocument/2006/relationships/customXml" Target="../ink/ink102.xml"/><Relationship Id="rId107" Type="http://schemas.openxmlformats.org/officeDocument/2006/relationships/image" Target="../media/image86.png"/><Relationship Id="rId11" Type="http://schemas.openxmlformats.org/officeDocument/2006/relationships/image" Target="../media/image38.png"/><Relationship Id="rId32" Type="http://schemas.openxmlformats.org/officeDocument/2006/relationships/customXml" Target="../ink/ink49.xml"/><Relationship Id="rId37" Type="http://schemas.openxmlformats.org/officeDocument/2006/relationships/image" Target="../media/image51.png"/><Relationship Id="rId53" Type="http://schemas.openxmlformats.org/officeDocument/2006/relationships/image" Target="../media/image59.png"/><Relationship Id="rId58" Type="http://schemas.openxmlformats.org/officeDocument/2006/relationships/customXml" Target="../ink/ink62.xml"/><Relationship Id="rId74" Type="http://schemas.openxmlformats.org/officeDocument/2006/relationships/customXml" Target="../ink/ink70.xml"/><Relationship Id="rId79" Type="http://schemas.openxmlformats.org/officeDocument/2006/relationships/image" Target="../media/image72.png"/><Relationship Id="rId102" Type="http://schemas.openxmlformats.org/officeDocument/2006/relationships/customXml" Target="../ink/ink84.xml"/><Relationship Id="rId123" Type="http://schemas.openxmlformats.org/officeDocument/2006/relationships/image" Target="../media/image94.png"/><Relationship Id="rId128" Type="http://schemas.openxmlformats.org/officeDocument/2006/relationships/customXml" Target="../ink/ink97.xml"/><Relationship Id="rId5" Type="http://schemas.openxmlformats.org/officeDocument/2006/relationships/image" Target="../media/image35.png"/><Relationship Id="rId90" Type="http://schemas.openxmlformats.org/officeDocument/2006/relationships/customXml" Target="../ink/ink78.xml"/><Relationship Id="rId95" Type="http://schemas.openxmlformats.org/officeDocument/2006/relationships/image" Target="../media/image80.png"/><Relationship Id="rId22" Type="http://schemas.openxmlformats.org/officeDocument/2006/relationships/customXml" Target="../ink/ink44.xml"/><Relationship Id="rId27" Type="http://schemas.openxmlformats.org/officeDocument/2006/relationships/image" Target="../media/image46.png"/><Relationship Id="rId43" Type="http://schemas.openxmlformats.org/officeDocument/2006/relationships/image" Target="../media/image54.png"/><Relationship Id="rId48" Type="http://schemas.openxmlformats.org/officeDocument/2006/relationships/customXml" Target="../ink/ink57.xml"/><Relationship Id="rId64" Type="http://schemas.openxmlformats.org/officeDocument/2006/relationships/customXml" Target="../ink/ink65.xml"/><Relationship Id="rId69" Type="http://schemas.openxmlformats.org/officeDocument/2006/relationships/image" Target="../media/image67.png"/><Relationship Id="rId113" Type="http://schemas.openxmlformats.org/officeDocument/2006/relationships/image" Target="../media/image89.png"/><Relationship Id="rId118" Type="http://schemas.openxmlformats.org/officeDocument/2006/relationships/customXml" Target="../ink/ink92.xml"/><Relationship Id="rId134" Type="http://schemas.openxmlformats.org/officeDocument/2006/relationships/customXml" Target="../ink/ink100.xml"/><Relationship Id="rId139" Type="http://schemas.openxmlformats.org/officeDocument/2006/relationships/image" Target="../media/image102.png"/><Relationship Id="rId80" Type="http://schemas.openxmlformats.org/officeDocument/2006/relationships/customXml" Target="../ink/ink73.xml"/><Relationship Id="rId85" Type="http://schemas.openxmlformats.org/officeDocument/2006/relationships/image" Target="../media/image75.png"/><Relationship Id="rId12" Type="http://schemas.openxmlformats.org/officeDocument/2006/relationships/customXml" Target="../ink/ink39.xml"/><Relationship Id="rId17" Type="http://schemas.openxmlformats.org/officeDocument/2006/relationships/image" Target="../media/image41.png"/><Relationship Id="rId33" Type="http://schemas.openxmlformats.org/officeDocument/2006/relationships/image" Target="../media/image49.png"/><Relationship Id="rId38" Type="http://schemas.openxmlformats.org/officeDocument/2006/relationships/customXml" Target="../ink/ink52.xml"/><Relationship Id="rId59" Type="http://schemas.openxmlformats.org/officeDocument/2006/relationships/image" Target="../media/image62.png"/><Relationship Id="rId103" Type="http://schemas.openxmlformats.org/officeDocument/2006/relationships/image" Target="../media/image84.png"/><Relationship Id="rId108" Type="http://schemas.openxmlformats.org/officeDocument/2006/relationships/customXml" Target="../ink/ink87.xml"/><Relationship Id="rId124" Type="http://schemas.openxmlformats.org/officeDocument/2006/relationships/customXml" Target="../ink/ink95.xml"/><Relationship Id="rId129" Type="http://schemas.openxmlformats.org/officeDocument/2006/relationships/image" Target="../media/image97.png"/><Relationship Id="rId54" Type="http://schemas.openxmlformats.org/officeDocument/2006/relationships/customXml" Target="../ink/ink60.xml"/><Relationship Id="rId70" Type="http://schemas.openxmlformats.org/officeDocument/2006/relationships/customXml" Target="../ink/ink68.xml"/><Relationship Id="rId75" Type="http://schemas.openxmlformats.org/officeDocument/2006/relationships/image" Target="../media/image70.png"/><Relationship Id="rId91" Type="http://schemas.openxmlformats.org/officeDocument/2006/relationships/image" Target="../media/image78.png"/><Relationship Id="rId96" Type="http://schemas.openxmlformats.org/officeDocument/2006/relationships/customXml" Target="../ink/ink81.xml"/><Relationship Id="rId140" Type="http://schemas.openxmlformats.org/officeDocument/2006/relationships/customXml" Target="../ink/ink10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6.xml"/><Relationship Id="rId23" Type="http://schemas.openxmlformats.org/officeDocument/2006/relationships/image" Target="../media/image44.png"/><Relationship Id="rId28" Type="http://schemas.openxmlformats.org/officeDocument/2006/relationships/customXml" Target="../ink/ink47.xml"/><Relationship Id="rId49" Type="http://schemas.openxmlformats.org/officeDocument/2006/relationships/image" Target="../media/image57.png"/><Relationship Id="rId114" Type="http://schemas.openxmlformats.org/officeDocument/2006/relationships/customXml" Target="../ink/ink90.xml"/><Relationship Id="rId119" Type="http://schemas.openxmlformats.org/officeDocument/2006/relationships/image" Target="../media/image92.png"/><Relationship Id="rId44" Type="http://schemas.openxmlformats.org/officeDocument/2006/relationships/customXml" Target="../ink/ink55.xml"/><Relationship Id="rId60" Type="http://schemas.openxmlformats.org/officeDocument/2006/relationships/customXml" Target="../ink/ink63.xml"/><Relationship Id="rId65" Type="http://schemas.openxmlformats.org/officeDocument/2006/relationships/image" Target="../media/image65.png"/><Relationship Id="rId81" Type="http://schemas.openxmlformats.org/officeDocument/2006/relationships/image" Target="../media/image73.png"/><Relationship Id="rId86" Type="http://schemas.openxmlformats.org/officeDocument/2006/relationships/customXml" Target="../ink/ink76.xml"/><Relationship Id="rId130" Type="http://schemas.openxmlformats.org/officeDocument/2006/relationships/customXml" Target="../ink/ink98.xml"/><Relationship Id="rId135" Type="http://schemas.openxmlformats.org/officeDocument/2006/relationships/image" Target="../media/image100.png"/><Relationship Id="rId13" Type="http://schemas.openxmlformats.org/officeDocument/2006/relationships/image" Target="../media/image39.png"/><Relationship Id="rId18" Type="http://schemas.openxmlformats.org/officeDocument/2006/relationships/customXml" Target="../ink/ink42.xml"/><Relationship Id="rId39" Type="http://schemas.openxmlformats.org/officeDocument/2006/relationships/image" Target="../media/image52.png"/><Relationship Id="rId109" Type="http://schemas.openxmlformats.org/officeDocument/2006/relationships/image" Target="../media/image87.png"/><Relationship Id="rId34" Type="http://schemas.openxmlformats.org/officeDocument/2006/relationships/customXml" Target="../ink/ink50.xml"/><Relationship Id="rId50" Type="http://schemas.openxmlformats.org/officeDocument/2006/relationships/customXml" Target="../ink/ink58.xml"/><Relationship Id="rId55" Type="http://schemas.openxmlformats.org/officeDocument/2006/relationships/image" Target="../media/image60.png"/><Relationship Id="rId76" Type="http://schemas.openxmlformats.org/officeDocument/2006/relationships/customXml" Target="../ink/ink71.xml"/><Relationship Id="rId97" Type="http://schemas.openxmlformats.org/officeDocument/2006/relationships/image" Target="../media/image81.png"/><Relationship Id="rId104" Type="http://schemas.openxmlformats.org/officeDocument/2006/relationships/customXml" Target="../ink/ink85.xml"/><Relationship Id="rId120" Type="http://schemas.openxmlformats.org/officeDocument/2006/relationships/customXml" Target="../ink/ink93.xml"/><Relationship Id="rId125" Type="http://schemas.openxmlformats.org/officeDocument/2006/relationships/image" Target="../media/image95.png"/><Relationship Id="rId141" Type="http://schemas.openxmlformats.org/officeDocument/2006/relationships/image" Target="../media/image103.png"/><Relationship Id="rId7" Type="http://schemas.openxmlformats.org/officeDocument/2006/relationships/image" Target="../media/image36.png"/><Relationship Id="rId71" Type="http://schemas.openxmlformats.org/officeDocument/2006/relationships/image" Target="../media/image68.png"/><Relationship Id="rId92" Type="http://schemas.openxmlformats.org/officeDocument/2006/relationships/customXml" Target="../ink/ink79.xml"/><Relationship Id="rId2" Type="http://schemas.openxmlformats.org/officeDocument/2006/relationships/customXml" Target="../ink/ink34.xml"/><Relationship Id="rId29" Type="http://schemas.openxmlformats.org/officeDocument/2006/relationships/image" Target="../media/image47.png"/><Relationship Id="rId24" Type="http://schemas.openxmlformats.org/officeDocument/2006/relationships/customXml" Target="../ink/ink45.xml"/><Relationship Id="rId40" Type="http://schemas.openxmlformats.org/officeDocument/2006/relationships/customXml" Target="../ink/ink53.xml"/><Relationship Id="rId45" Type="http://schemas.openxmlformats.org/officeDocument/2006/relationships/image" Target="../media/image55.png"/><Relationship Id="rId66" Type="http://schemas.openxmlformats.org/officeDocument/2006/relationships/customXml" Target="../ink/ink66.xml"/><Relationship Id="rId87" Type="http://schemas.openxmlformats.org/officeDocument/2006/relationships/image" Target="../media/image76.png"/><Relationship Id="rId110" Type="http://schemas.openxmlformats.org/officeDocument/2006/relationships/customXml" Target="../ink/ink88.xml"/><Relationship Id="rId115" Type="http://schemas.openxmlformats.org/officeDocument/2006/relationships/image" Target="../media/image90.png"/><Relationship Id="rId131" Type="http://schemas.openxmlformats.org/officeDocument/2006/relationships/image" Target="../media/image98.png"/><Relationship Id="rId136" Type="http://schemas.openxmlformats.org/officeDocument/2006/relationships/customXml" Target="../ink/ink101.xml"/><Relationship Id="rId61" Type="http://schemas.openxmlformats.org/officeDocument/2006/relationships/image" Target="../media/image63.png"/><Relationship Id="rId82" Type="http://schemas.openxmlformats.org/officeDocument/2006/relationships/customXml" Target="../ink/ink74.xml"/><Relationship Id="rId19" Type="http://schemas.openxmlformats.org/officeDocument/2006/relationships/image" Target="../media/image42.png"/><Relationship Id="rId14" Type="http://schemas.openxmlformats.org/officeDocument/2006/relationships/customXml" Target="../ink/ink40.xml"/><Relationship Id="rId30" Type="http://schemas.openxmlformats.org/officeDocument/2006/relationships/customXml" Target="../ink/ink48.xml"/><Relationship Id="rId35" Type="http://schemas.openxmlformats.org/officeDocument/2006/relationships/image" Target="../media/image50.png"/><Relationship Id="rId56" Type="http://schemas.openxmlformats.org/officeDocument/2006/relationships/customXml" Target="../ink/ink61.xml"/><Relationship Id="rId77" Type="http://schemas.openxmlformats.org/officeDocument/2006/relationships/image" Target="../media/image71.png"/><Relationship Id="rId100" Type="http://schemas.openxmlformats.org/officeDocument/2006/relationships/customXml" Target="../ink/ink83.xml"/><Relationship Id="rId105" Type="http://schemas.openxmlformats.org/officeDocument/2006/relationships/image" Target="../media/image85.png"/><Relationship Id="rId126" Type="http://schemas.openxmlformats.org/officeDocument/2006/relationships/customXml" Target="../ink/ink96.xml"/><Relationship Id="rId8" Type="http://schemas.openxmlformats.org/officeDocument/2006/relationships/customXml" Target="../ink/ink37.xml"/><Relationship Id="rId51" Type="http://schemas.openxmlformats.org/officeDocument/2006/relationships/image" Target="../media/image58.png"/><Relationship Id="rId72" Type="http://schemas.openxmlformats.org/officeDocument/2006/relationships/customXml" Target="../ink/ink69.xml"/><Relationship Id="rId93" Type="http://schemas.openxmlformats.org/officeDocument/2006/relationships/image" Target="../media/image79.png"/><Relationship Id="rId98" Type="http://schemas.openxmlformats.org/officeDocument/2006/relationships/customXml" Target="../ink/ink82.xml"/><Relationship Id="rId121" Type="http://schemas.openxmlformats.org/officeDocument/2006/relationships/image" Target="../media/image93.png"/><Relationship Id="rId142" Type="http://schemas.openxmlformats.org/officeDocument/2006/relationships/customXml" Target="../ink/ink104.xml"/><Relationship Id="rId3" Type="http://schemas.openxmlformats.org/officeDocument/2006/relationships/image" Target="../media/image34.png"/><Relationship Id="rId25" Type="http://schemas.openxmlformats.org/officeDocument/2006/relationships/image" Target="../media/image45.png"/><Relationship Id="rId46" Type="http://schemas.openxmlformats.org/officeDocument/2006/relationships/customXml" Target="../ink/ink56.xml"/><Relationship Id="rId67" Type="http://schemas.openxmlformats.org/officeDocument/2006/relationships/image" Target="../media/image66.png"/><Relationship Id="rId116" Type="http://schemas.openxmlformats.org/officeDocument/2006/relationships/customXml" Target="../ink/ink91.xml"/><Relationship Id="rId137" Type="http://schemas.openxmlformats.org/officeDocument/2006/relationships/image" Target="../media/image101.png"/><Relationship Id="rId20" Type="http://schemas.openxmlformats.org/officeDocument/2006/relationships/customXml" Target="../ink/ink43.xml"/><Relationship Id="rId41" Type="http://schemas.openxmlformats.org/officeDocument/2006/relationships/image" Target="../media/image53.png"/><Relationship Id="rId62" Type="http://schemas.openxmlformats.org/officeDocument/2006/relationships/customXml" Target="../ink/ink64.xml"/><Relationship Id="rId83" Type="http://schemas.openxmlformats.org/officeDocument/2006/relationships/image" Target="../media/image74.png"/><Relationship Id="rId88" Type="http://schemas.openxmlformats.org/officeDocument/2006/relationships/customXml" Target="../ink/ink77.xml"/><Relationship Id="rId111" Type="http://schemas.openxmlformats.org/officeDocument/2006/relationships/image" Target="../media/image88.png"/><Relationship Id="rId132" Type="http://schemas.openxmlformats.org/officeDocument/2006/relationships/customXml" Target="../ink/ink99.xml"/><Relationship Id="rId15" Type="http://schemas.openxmlformats.org/officeDocument/2006/relationships/image" Target="../media/image40.png"/><Relationship Id="rId36" Type="http://schemas.openxmlformats.org/officeDocument/2006/relationships/customXml" Target="../ink/ink51.xml"/><Relationship Id="rId57" Type="http://schemas.openxmlformats.org/officeDocument/2006/relationships/image" Target="../media/image61.png"/><Relationship Id="rId106" Type="http://schemas.openxmlformats.org/officeDocument/2006/relationships/customXml" Target="../ink/ink86.xml"/><Relationship Id="rId127" Type="http://schemas.openxmlformats.org/officeDocument/2006/relationships/image" Target="../media/image96.png"/><Relationship Id="rId10" Type="http://schemas.openxmlformats.org/officeDocument/2006/relationships/customXml" Target="../ink/ink38.xml"/><Relationship Id="rId31" Type="http://schemas.openxmlformats.org/officeDocument/2006/relationships/image" Target="../media/image48.png"/><Relationship Id="rId52" Type="http://schemas.openxmlformats.org/officeDocument/2006/relationships/customXml" Target="../ink/ink59.xml"/><Relationship Id="rId73" Type="http://schemas.openxmlformats.org/officeDocument/2006/relationships/image" Target="../media/image69.png"/><Relationship Id="rId78" Type="http://schemas.openxmlformats.org/officeDocument/2006/relationships/customXml" Target="../ink/ink72.xml"/><Relationship Id="rId94" Type="http://schemas.openxmlformats.org/officeDocument/2006/relationships/customXml" Target="../ink/ink80.xml"/><Relationship Id="rId99" Type="http://schemas.openxmlformats.org/officeDocument/2006/relationships/image" Target="../media/image82.png"/><Relationship Id="rId101" Type="http://schemas.openxmlformats.org/officeDocument/2006/relationships/image" Target="../media/image83.png"/><Relationship Id="rId122" Type="http://schemas.openxmlformats.org/officeDocument/2006/relationships/customXml" Target="../ink/ink94.xml"/><Relationship Id="rId143" Type="http://schemas.openxmlformats.org/officeDocument/2006/relationships/image" Target="../media/image104.png"/><Relationship Id="rId4" Type="http://schemas.openxmlformats.org/officeDocument/2006/relationships/customXml" Target="../ink/ink35.xml"/><Relationship Id="rId9" Type="http://schemas.openxmlformats.org/officeDocument/2006/relationships/image" Target="../media/image37.png"/><Relationship Id="rId26" Type="http://schemas.openxmlformats.org/officeDocument/2006/relationships/customXml" Target="../ink/ink46.xml"/><Relationship Id="rId47" Type="http://schemas.openxmlformats.org/officeDocument/2006/relationships/image" Target="../media/image56.png"/><Relationship Id="rId68" Type="http://schemas.openxmlformats.org/officeDocument/2006/relationships/customXml" Target="../ink/ink67.xml"/><Relationship Id="rId89" Type="http://schemas.openxmlformats.org/officeDocument/2006/relationships/image" Target="../media/image77.png"/><Relationship Id="rId112" Type="http://schemas.openxmlformats.org/officeDocument/2006/relationships/customXml" Target="../ink/ink89.xml"/><Relationship Id="rId133" Type="http://schemas.openxmlformats.org/officeDocument/2006/relationships/image" Target="../media/image99.png"/><Relationship Id="rId16" Type="http://schemas.openxmlformats.org/officeDocument/2006/relationships/customXml" Target="../ink/ink41.xml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61.png"/><Relationship Id="rId21" Type="http://schemas.openxmlformats.org/officeDocument/2006/relationships/image" Target="../media/image113.png"/><Relationship Id="rId42" Type="http://schemas.openxmlformats.org/officeDocument/2006/relationships/customXml" Target="../ink/ink125.xml"/><Relationship Id="rId63" Type="http://schemas.openxmlformats.org/officeDocument/2006/relationships/image" Target="../media/image134.png"/><Relationship Id="rId84" Type="http://schemas.openxmlformats.org/officeDocument/2006/relationships/customXml" Target="../ink/ink146.xml"/><Relationship Id="rId138" Type="http://schemas.openxmlformats.org/officeDocument/2006/relationships/customXml" Target="../ink/ink173.xml"/><Relationship Id="rId107" Type="http://schemas.openxmlformats.org/officeDocument/2006/relationships/image" Target="../media/image156.png"/><Relationship Id="rId11" Type="http://schemas.openxmlformats.org/officeDocument/2006/relationships/image" Target="../media/image108.png"/><Relationship Id="rId32" Type="http://schemas.openxmlformats.org/officeDocument/2006/relationships/customXml" Target="../ink/ink120.xml"/><Relationship Id="rId37" Type="http://schemas.openxmlformats.org/officeDocument/2006/relationships/image" Target="../media/image121.png"/><Relationship Id="rId53" Type="http://schemas.openxmlformats.org/officeDocument/2006/relationships/image" Target="../media/image129.png"/><Relationship Id="rId58" Type="http://schemas.openxmlformats.org/officeDocument/2006/relationships/customXml" Target="../ink/ink133.xml"/><Relationship Id="rId74" Type="http://schemas.openxmlformats.org/officeDocument/2006/relationships/customXml" Target="../ink/ink141.xml"/><Relationship Id="rId79" Type="http://schemas.openxmlformats.org/officeDocument/2006/relationships/image" Target="../media/image142.png"/><Relationship Id="rId102" Type="http://schemas.openxmlformats.org/officeDocument/2006/relationships/customXml" Target="../ink/ink155.xml"/><Relationship Id="rId123" Type="http://schemas.openxmlformats.org/officeDocument/2006/relationships/image" Target="../media/image164.png"/><Relationship Id="rId128" Type="http://schemas.openxmlformats.org/officeDocument/2006/relationships/customXml" Target="../ink/ink168.xml"/><Relationship Id="rId5" Type="http://schemas.openxmlformats.org/officeDocument/2006/relationships/image" Target="../media/image105.png"/><Relationship Id="rId90" Type="http://schemas.openxmlformats.org/officeDocument/2006/relationships/customXml" Target="../ink/ink149.xml"/><Relationship Id="rId95" Type="http://schemas.openxmlformats.org/officeDocument/2006/relationships/image" Target="../media/image150.png"/><Relationship Id="rId22" Type="http://schemas.openxmlformats.org/officeDocument/2006/relationships/customXml" Target="../ink/ink115.xml"/><Relationship Id="rId27" Type="http://schemas.openxmlformats.org/officeDocument/2006/relationships/image" Target="../media/image116.png"/><Relationship Id="rId43" Type="http://schemas.openxmlformats.org/officeDocument/2006/relationships/image" Target="../media/image124.png"/><Relationship Id="rId48" Type="http://schemas.openxmlformats.org/officeDocument/2006/relationships/customXml" Target="../ink/ink128.xml"/><Relationship Id="rId64" Type="http://schemas.openxmlformats.org/officeDocument/2006/relationships/customXml" Target="../ink/ink136.xml"/><Relationship Id="rId69" Type="http://schemas.openxmlformats.org/officeDocument/2006/relationships/image" Target="../media/image137.png"/><Relationship Id="rId113" Type="http://schemas.openxmlformats.org/officeDocument/2006/relationships/image" Target="../media/image159.png"/><Relationship Id="rId118" Type="http://schemas.openxmlformats.org/officeDocument/2006/relationships/customXml" Target="../ink/ink163.xml"/><Relationship Id="rId134" Type="http://schemas.openxmlformats.org/officeDocument/2006/relationships/customXml" Target="../ink/ink171.xml"/><Relationship Id="rId139" Type="http://schemas.openxmlformats.org/officeDocument/2006/relationships/image" Target="../media/image172.png"/><Relationship Id="rId80" Type="http://schemas.openxmlformats.org/officeDocument/2006/relationships/customXml" Target="../ink/ink144.xml"/><Relationship Id="rId85" Type="http://schemas.openxmlformats.org/officeDocument/2006/relationships/image" Target="../media/image145.png"/><Relationship Id="rId12" Type="http://schemas.openxmlformats.org/officeDocument/2006/relationships/customXml" Target="../ink/ink110.xml"/><Relationship Id="rId17" Type="http://schemas.openxmlformats.org/officeDocument/2006/relationships/image" Target="../media/image111.png"/><Relationship Id="rId33" Type="http://schemas.openxmlformats.org/officeDocument/2006/relationships/image" Target="../media/image119.png"/><Relationship Id="rId38" Type="http://schemas.openxmlformats.org/officeDocument/2006/relationships/customXml" Target="../ink/ink123.xml"/><Relationship Id="rId59" Type="http://schemas.openxmlformats.org/officeDocument/2006/relationships/image" Target="../media/image132.png"/><Relationship Id="rId103" Type="http://schemas.openxmlformats.org/officeDocument/2006/relationships/image" Target="../media/image154.png"/><Relationship Id="rId108" Type="http://schemas.openxmlformats.org/officeDocument/2006/relationships/customXml" Target="../ink/ink158.xml"/><Relationship Id="rId124" Type="http://schemas.openxmlformats.org/officeDocument/2006/relationships/customXml" Target="../ink/ink166.xml"/><Relationship Id="rId129" Type="http://schemas.openxmlformats.org/officeDocument/2006/relationships/image" Target="../media/image167.png"/><Relationship Id="rId54" Type="http://schemas.openxmlformats.org/officeDocument/2006/relationships/customXml" Target="../ink/ink131.xml"/><Relationship Id="rId70" Type="http://schemas.openxmlformats.org/officeDocument/2006/relationships/customXml" Target="../ink/ink139.xml"/><Relationship Id="rId75" Type="http://schemas.openxmlformats.org/officeDocument/2006/relationships/image" Target="../media/image140.png"/><Relationship Id="rId91" Type="http://schemas.openxmlformats.org/officeDocument/2006/relationships/image" Target="../media/image148.png"/><Relationship Id="rId96" Type="http://schemas.openxmlformats.org/officeDocument/2006/relationships/customXml" Target="../ink/ink152.xml"/><Relationship Id="rId140" Type="http://schemas.openxmlformats.org/officeDocument/2006/relationships/customXml" Target="../ink/ink17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7.xml"/><Relationship Id="rId23" Type="http://schemas.openxmlformats.org/officeDocument/2006/relationships/image" Target="../media/image114.png"/><Relationship Id="rId28" Type="http://schemas.openxmlformats.org/officeDocument/2006/relationships/customXml" Target="../ink/ink118.xml"/><Relationship Id="rId49" Type="http://schemas.openxmlformats.org/officeDocument/2006/relationships/image" Target="../media/image127.png"/><Relationship Id="rId114" Type="http://schemas.openxmlformats.org/officeDocument/2006/relationships/customXml" Target="../ink/ink161.xml"/><Relationship Id="rId119" Type="http://schemas.openxmlformats.org/officeDocument/2006/relationships/image" Target="../media/image162.png"/><Relationship Id="rId44" Type="http://schemas.openxmlformats.org/officeDocument/2006/relationships/customXml" Target="../ink/ink126.xml"/><Relationship Id="rId60" Type="http://schemas.openxmlformats.org/officeDocument/2006/relationships/customXml" Target="../ink/ink134.xml"/><Relationship Id="rId65" Type="http://schemas.openxmlformats.org/officeDocument/2006/relationships/image" Target="../media/image135.png"/><Relationship Id="rId81" Type="http://schemas.openxmlformats.org/officeDocument/2006/relationships/image" Target="../media/image143.png"/><Relationship Id="rId86" Type="http://schemas.openxmlformats.org/officeDocument/2006/relationships/customXml" Target="../ink/ink147.xml"/><Relationship Id="rId130" Type="http://schemas.openxmlformats.org/officeDocument/2006/relationships/customXml" Target="../ink/ink169.xml"/><Relationship Id="rId135" Type="http://schemas.openxmlformats.org/officeDocument/2006/relationships/image" Target="../media/image170.png"/><Relationship Id="rId13" Type="http://schemas.openxmlformats.org/officeDocument/2006/relationships/image" Target="../media/image109.png"/><Relationship Id="rId18" Type="http://schemas.openxmlformats.org/officeDocument/2006/relationships/customXml" Target="../ink/ink113.xml"/><Relationship Id="rId39" Type="http://schemas.openxmlformats.org/officeDocument/2006/relationships/image" Target="../media/image122.png"/><Relationship Id="rId109" Type="http://schemas.openxmlformats.org/officeDocument/2006/relationships/image" Target="../media/image157.png"/><Relationship Id="rId34" Type="http://schemas.openxmlformats.org/officeDocument/2006/relationships/customXml" Target="../ink/ink121.xml"/><Relationship Id="rId50" Type="http://schemas.openxmlformats.org/officeDocument/2006/relationships/customXml" Target="../ink/ink129.xml"/><Relationship Id="rId55" Type="http://schemas.openxmlformats.org/officeDocument/2006/relationships/image" Target="../media/image130.png"/><Relationship Id="rId76" Type="http://schemas.openxmlformats.org/officeDocument/2006/relationships/customXml" Target="../ink/ink142.xml"/><Relationship Id="rId97" Type="http://schemas.openxmlformats.org/officeDocument/2006/relationships/image" Target="../media/image151.png"/><Relationship Id="rId104" Type="http://schemas.openxmlformats.org/officeDocument/2006/relationships/customXml" Target="../ink/ink156.xml"/><Relationship Id="rId120" Type="http://schemas.openxmlformats.org/officeDocument/2006/relationships/customXml" Target="../ink/ink164.xml"/><Relationship Id="rId125" Type="http://schemas.openxmlformats.org/officeDocument/2006/relationships/image" Target="../media/image165.png"/><Relationship Id="rId141" Type="http://schemas.openxmlformats.org/officeDocument/2006/relationships/image" Target="../media/image173.png"/><Relationship Id="rId7" Type="http://schemas.openxmlformats.org/officeDocument/2006/relationships/image" Target="../media/image106.png"/><Relationship Id="rId71" Type="http://schemas.openxmlformats.org/officeDocument/2006/relationships/image" Target="../media/image138.png"/><Relationship Id="rId92" Type="http://schemas.openxmlformats.org/officeDocument/2006/relationships/customXml" Target="../ink/ink150.xml"/><Relationship Id="rId2" Type="http://schemas.openxmlformats.org/officeDocument/2006/relationships/customXml" Target="../ink/ink105.xml"/><Relationship Id="rId29" Type="http://schemas.openxmlformats.org/officeDocument/2006/relationships/image" Target="../media/image117.png"/><Relationship Id="rId24" Type="http://schemas.openxmlformats.org/officeDocument/2006/relationships/customXml" Target="../ink/ink116.xml"/><Relationship Id="rId40" Type="http://schemas.openxmlformats.org/officeDocument/2006/relationships/customXml" Target="../ink/ink124.xml"/><Relationship Id="rId45" Type="http://schemas.openxmlformats.org/officeDocument/2006/relationships/image" Target="../media/image125.png"/><Relationship Id="rId66" Type="http://schemas.openxmlformats.org/officeDocument/2006/relationships/customXml" Target="../ink/ink137.xml"/><Relationship Id="rId87" Type="http://schemas.openxmlformats.org/officeDocument/2006/relationships/image" Target="../media/image146.png"/><Relationship Id="rId110" Type="http://schemas.openxmlformats.org/officeDocument/2006/relationships/customXml" Target="../ink/ink159.xml"/><Relationship Id="rId115" Type="http://schemas.openxmlformats.org/officeDocument/2006/relationships/image" Target="../media/image160.png"/><Relationship Id="rId131" Type="http://schemas.openxmlformats.org/officeDocument/2006/relationships/image" Target="../media/image168.png"/><Relationship Id="rId136" Type="http://schemas.openxmlformats.org/officeDocument/2006/relationships/customXml" Target="../ink/ink172.xml"/><Relationship Id="rId61" Type="http://schemas.openxmlformats.org/officeDocument/2006/relationships/image" Target="../media/image133.png"/><Relationship Id="rId82" Type="http://schemas.openxmlformats.org/officeDocument/2006/relationships/customXml" Target="../ink/ink145.xml"/><Relationship Id="rId19" Type="http://schemas.openxmlformats.org/officeDocument/2006/relationships/image" Target="../media/image112.png"/><Relationship Id="rId14" Type="http://schemas.openxmlformats.org/officeDocument/2006/relationships/customXml" Target="../ink/ink111.xml"/><Relationship Id="rId30" Type="http://schemas.openxmlformats.org/officeDocument/2006/relationships/customXml" Target="../ink/ink119.xml"/><Relationship Id="rId35" Type="http://schemas.openxmlformats.org/officeDocument/2006/relationships/image" Target="../media/image120.png"/><Relationship Id="rId56" Type="http://schemas.openxmlformats.org/officeDocument/2006/relationships/customXml" Target="../ink/ink132.xml"/><Relationship Id="rId77" Type="http://schemas.openxmlformats.org/officeDocument/2006/relationships/image" Target="../media/image141.png"/><Relationship Id="rId100" Type="http://schemas.openxmlformats.org/officeDocument/2006/relationships/customXml" Target="../ink/ink154.xml"/><Relationship Id="rId105" Type="http://schemas.openxmlformats.org/officeDocument/2006/relationships/image" Target="../media/image155.png"/><Relationship Id="rId126" Type="http://schemas.openxmlformats.org/officeDocument/2006/relationships/customXml" Target="../ink/ink167.xml"/><Relationship Id="rId8" Type="http://schemas.openxmlformats.org/officeDocument/2006/relationships/customXml" Target="../ink/ink108.xml"/><Relationship Id="rId51" Type="http://schemas.openxmlformats.org/officeDocument/2006/relationships/image" Target="../media/image128.png"/><Relationship Id="rId72" Type="http://schemas.openxmlformats.org/officeDocument/2006/relationships/customXml" Target="../ink/ink140.xml"/><Relationship Id="rId93" Type="http://schemas.openxmlformats.org/officeDocument/2006/relationships/image" Target="../media/image149.png"/><Relationship Id="rId98" Type="http://schemas.openxmlformats.org/officeDocument/2006/relationships/customXml" Target="../ink/ink153.xml"/><Relationship Id="rId121" Type="http://schemas.openxmlformats.org/officeDocument/2006/relationships/image" Target="../media/image163.png"/><Relationship Id="rId142" Type="http://schemas.openxmlformats.org/officeDocument/2006/relationships/customXml" Target="../ink/ink175.xml"/><Relationship Id="rId3" Type="http://schemas.openxmlformats.org/officeDocument/2006/relationships/image" Target="../media/image44.png"/><Relationship Id="rId25" Type="http://schemas.openxmlformats.org/officeDocument/2006/relationships/image" Target="../media/image115.png"/><Relationship Id="rId46" Type="http://schemas.openxmlformats.org/officeDocument/2006/relationships/customXml" Target="../ink/ink127.xml"/><Relationship Id="rId67" Type="http://schemas.openxmlformats.org/officeDocument/2006/relationships/image" Target="../media/image136.png"/><Relationship Id="rId116" Type="http://schemas.openxmlformats.org/officeDocument/2006/relationships/customXml" Target="../ink/ink162.xml"/><Relationship Id="rId137" Type="http://schemas.openxmlformats.org/officeDocument/2006/relationships/image" Target="../media/image171.png"/><Relationship Id="rId20" Type="http://schemas.openxmlformats.org/officeDocument/2006/relationships/customXml" Target="../ink/ink114.xml"/><Relationship Id="rId41" Type="http://schemas.openxmlformats.org/officeDocument/2006/relationships/image" Target="../media/image123.png"/><Relationship Id="rId62" Type="http://schemas.openxmlformats.org/officeDocument/2006/relationships/customXml" Target="../ink/ink135.xml"/><Relationship Id="rId83" Type="http://schemas.openxmlformats.org/officeDocument/2006/relationships/image" Target="../media/image144.png"/><Relationship Id="rId88" Type="http://schemas.openxmlformats.org/officeDocument/2006/relationships/customXml" Target="../ink/ink148.xml"/><Relationship Id="rId111" Type="http://schemas.openxmlformats.org/officeDocument/2006/relationships/image" Target="../media/image158.png"/><Relationship Id="rId132" Type="http://schemas.openxmlformats.org/officeDocument/2006/relationships/customXml" Target="../ink/ink170.xml"/><Relationship Id="rId15" Type="http://schemas.openxmlformats.org/officeDocument/2006/relationships/image" Target="../media/image110.png"/><Relationship Id="rId36" Type="http://schemas.openxmlformats.org/officeDocument/2006/relationships/customXml" Target="../ink/ink122.xml"/><Relationship Id="rId57" Type="http://schemas.openxmlformats.org/officeDocument/2006/relationships/image" Target="../media/image131.png"/><Relationship Id="rId106" Type="http://schemas.openxmlformats.org/officeDocument/2006/relationships/customXml" Target="../ink/ink157.xml"/><Relationship Id="rId127" Type="http://schemas.openxmlformats.org/officeDocument/2006/relationships/image" Target="../media/image166.png"/><Relationship Id="rId10" Type="http://schemas.openxmlformats.org/officeDocument/2006/relationships/customXml" Target="../ink/ink109.xml"/><Relationship Id="rId31" Type="http://schemas.openxmlformats.org/officeDocument/2006/relationships/image" Target="../media/image118.png"/><Relationship Id="rId52" Type="http://schemas.openxmlformats.org/officeDocument/2006/relationships/customXml" Target="../ink/ink130.xml"/><Relationship Id="rId73" Type="http://schemas.openxmlformats.org/officeDocument/2006/relationships/image" Target="../media/image139.png"/><Relationship Id="rId78" Type="http://schemas.openxmlformats.org/officeDocument/2006/relationships/customXml" Target="../ink/ink143.xml"/><Relationship Id="rId94" Type="http://schemas.openxmlformats.org/officeDocument/2006/relationships/customXml" Target="../ink/ink151.xml"/><Relationship Id="rId99" Type="http://schemas.openxmlformats.org/officeDocument/2006/relationships/image" Target="../media/image152.png"/><Relationship Id="rId101" Type="http://schemas.openxmlformats.org/officeDocument/2006/relationships/image" Target="../media/image153.png"/><Relationship Id="rId122" Type="http://schemas.openxmlformats.org/officeDocument/2006/relationships/customXml" Target="../ink/ink165.xml"/><Relationship Id="rId143" Type="http://schemas.openxmlformats.org/officeDocument/2006/relationships/image" Target="../media/image174.png"/><Relationship Id="rId4" Type="http://schemas.openxmlformats.org/officeDocument/2006/relationships/customXml" Target="../ink/ink106.xml"/><Relationship Id="rId9" Type="http://schemas.openxmlformats.org/officeDocument/2006/relationships/image" Target="../media/image107.png"/><Relationship Id="rId26" Type="http://schemas.openxmlformats.org/officeDocument/2006/relationships/customXml" Target="../ink/ink117.xml"/><Relationship Id="rId47" Type="http://schemas.openxmlformats.org/officeDocument/2006/relationships/image" Target="../media/image126.png"/><Relationship Id="rId68" Type="http://schemas.openxmlformats.org/officeDocument/2006/relationships/customXml" Target="../ink/ink138.xml"/><Relationship Id="rId89" Type="http://schemas.openxmlformats.org/officeDocument/2006/relationships/image" Target="../media/image147.png"/><Relationship Id="rId112" Type="http://schemas.openxmlformats.org/officeDocument/2006/relationships/customXml" Target="../ink/ink160.xml"/><Relationship Id="rId133" Type="http://schemas.openxmlformats.org/officeDocument/2006/relationships/image" Target="../media/image169.png"/><Relationship Id="rId16" Type="http://schemas.openxmlformats.org/officeDocument/2006/relationships/customXml" Target="../ink/ink1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9.xml"/><Relationship Id="rId13" Type="http://schemas.openxmlformats.org/officeDocument/2006/relationships/image" Target="../media/image180.png"/><Relationship Id="rId18" Type="http://schemas.openxmlformats.org/officeDocument/2006/relationships/customXml" Target="../ink/ink184.xml"/><Relationship Id="rId3" Type="http://schemas.openxmlformats.org/officeDocument/2006/relationships/image" Target="../media/image175.png"/><Relationship Id="rId21" Type="http://schemas.openxmlformats.org/officeDocument/2006/relationships/image" Target="../media/image184.png"/><Relationship Id="rId7" Type="http://schemas.openxmlformats.org/officeDocument/2006/relationships/image" Target="../media/image177.png"/><Relationship Id="rId12" Type="http://schemas.openxmlformats.org/officeDocument/2006/relationships/customXml" Target="../ink/ink181.xml"/><Relationship Id="rId17" Type="http://schemas.openxmlformats.org/officeDocument/2006/relationships/image" Target="../media/image182.png"/><Relationship Id="rId2" Type="http://schemas.openxmlformats.org/officeDocument/2006/relationships/customXml" Target="../ink/ink176.xml"/><Relationship Id="rId16" Type="http://schemas.openxmlformats.org/officeDocument/2006/relationships/customXml" Target="../ink/ink183.xml"/><Relationship Id="rId20" Type="http://schemas.openxmlformats.org/officeDocument/2006/relationships/customXml" Target="../ink/ink18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8.xml"/><Relationship Id="rId11" Type="http://schemas.openxmlformats.org/officeDocument/2006/relationships/image" Target="../media/image179.png"/><Relationship Id="rId5" Type="http://schemas.openxmlformats.org/officeDocument/2006/relationships/image" Target="../media/image176.png"/><Relationship Id="rId15" Type="http://schemas.openxmlformats.org/officeDocument/2006/relationships/image" Target="../media/image181.png"/><Relationship Id="rId23" Type="http://schemas.openxmlformats.org/officeDocument/2006/relationships/image" Target="../media/image185.png"/><Relationship Id="rId10" Type="http://schemas.openxmlformats.org/officeDocument/2006/relationships/customXml" Target="../ink/ink180.xml"/><Relationship Id="rId19" Type="http://schemas.openxmlformats.org/officeDocument/2006/relationships/image" Target="../media/image183.png"/><Relationship Id="rId4" Type="http://schemas.openxmlformats.org/officeDocument/2006/relationships/customXml" Target="../ink/ink177.xml"/><Relationship Id="rId9" Type="http://schemas.openxmlformats.org/officeDocument/2006/relationships/image" Target="../media/image178.png"/><Relationship Id="rId14" Type="http://schemas.openxmlformats.org/officeDocument/2006/relationships/customXml" Target="../ink/ink182.xml"/><Relationship Id="rId22" Type="http://schemas.openxmlformats.org/officeDocument/2006/relationships/customXml" Target="../ink/ink18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2796" y="3809746"/>
            <a:ext cx="617855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635" algn="ctr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ANALISIS PENDAPATAN </a:t>
            </a:r>
            <a:r>
              <a:rPr sz="4000" b="1" dirty="0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NASIONAL</a:t>
            </a:r>
            <a:r>
              <a:rPr sz="4000" b="1" spc="-40" dirty="0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DUA</a:t>
            </a:r>
            <a:r>
              <a:rPr sz="4000" b="1" spc="-35" dirty="0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SEKTOR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19EF3C2-5BF1-EE02-5B88-D29AD86AFDFE}"/>
              </a:ext>
            </a:extLst>
          </p:cNvPr>
          <p:cNvSpPr txBox="1"/>
          <p:nvPr/>
        </p:nvSpPr>
        <p:spPr>
          <a:xfrm>
            <a:off x="1470025" y="1054100"/>
            <a:ext cx="6178550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635" algn="ctr">
              <a:lnSpc>
                <a:spcPct val="100000"/>
              </a:lnSpc>
              <a:spcBef>
                <a:spcPts val="100"/>
              </a:spcBef>
            </a:pPr>
            <a:r>
              <a:rPr lang="en-US"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Bahan </a:t>
            </a:r>
            <a:r>
              <a:rPr lang="en-US" sz="4000" b="1" spc="-5" dirty="0" err="1">
                <a:solidFill>
                  <a:srgbClr val="330033"/>
                </a:solidFill>
                <a:latin typeface="Times New Roman"/>
                <a:cs typeface="Times New Roman"/>
              </a:rPr>
              <a:t>kuliah</a:t>
            </a:r>
            <a:r>
              <a:rPr lang="en-US"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</a:p>
          <a:p>
            <a:pPr marL="12700" marR="5080" indent="-127635" algn="ctr">
              <a:lnSpc>
                <a:spcPct val="100000"/>
              </a:lnSpc>
              <a:spcBef>
                <a:spcPts val="100"/>
              </a:spcBef>
            </a:pPr>
            <a:r>
              <a:rPr lang="en-US" sz="4000" b="1" spc="-5" dirty="0">
                <a:solidFill>
                  <a:srgbClr val="330033"/>
                </a:solidFill>
                <a:latin typeface="Times New Roman"/>
                <a:cs typeface="Times New Roman"/>
              </a:rPr>
              <a:t>Ekonomi </a:t>
            </a:r>
            <a:r>
              <a:rPr lang="en-US" sz="4000" b="1" spc="-5" dirty="0" err="1">
                <a:solidFill>
                  <a:srgbClr val="330033"/>
                </a:solidFill>
                <a:latin typeface="Times New Roman"/>
                <a:cs typeface="Times New Roman"/>
              </a:rPr>
              <a:t>makro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63931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spc="-5" dirty="0">
                <a:latin typeface="Times New Roman"/>
                <a:cs typeface="Times New Roman"/>
              </a:rPr>
              <a:t>Analisis</a:t>
            </a:r>
            <a:r>
              <a:rPr sz="4200" b="0" spc="-45" dirty="0">
                <a:latin typeface="Times New Roman"/>
                <a:cs typeface="Times New Roman"/>
              </a:rPr>
              <a:t> </a:t>
            </a:r>
            <a:r>
              <a:rPr sz="4200" b="0" spc="-5" dirty="0">
                <a:latin typeface="Times New Roman"/>
                <a:cs typeface="Times New Roman"/>
              </a:rPr>
              <a:t>Pendapatan</a:t>
            </a:r>
            <a:r>
              <a:rPr sz="4200" b="0" spc="-45" dirty="0">
                <a:latin typeface="Times New Roman"/>
                <a:cs typeface="Times New Roman"/>
              </a:rPr>
              <a:t> </a:t>
            </a:r>
            <a:r>
              <a:rPr sz="4200" b="0" spc="-5" dirty="0">
                <a:latin typeface="Times New Roman"/>
                <a:cs typeface="Times New Roman"/>
              </a:rPr>
              <a:t>Nasional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8502" y="1614424"/>
            <a:ext cx="7388859" cy="3093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95"/>
              </a:spcBef>
              <a:buClr>
                <a:srgbClr val="B2B2B2"/>
              </a:buClr>
              <a:buSzPct val="90000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Jumlah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konsumsi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agregat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tabungan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agregat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suatu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negara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adalah sama dengan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(Y).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>
              <a:latin typeface="Arial"/>
              <a:cs typeface="Arial"/>
            </a:endParaRPr>
          </a:p>
          <a:p>
            <a:pPr marL="2677160">
              <a:lnSpc>
                <a:spcPct val="100000"/>
              </a:lnSpc>
              <a:spcBef>
                <a:spcPts val="5"/>
              </a:spcBef>
            </a:pPr>
            <a:r>
              <a:rPr sz="2000" i="1" spc="20" dirty="0">
                <a:latin typeface="Times New Roman"/>
                <a:cs typeface="Times New Roman"/>
              </a:rPr>
              <a:t>Y</a:t>
            </a:r>
            <a:r>
              <a:rPr sz="2000" i="1" spc="21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i="1" spc="20" dirty="0">
                <a:latin typeface="Times New Roman"/>
                <a:cs typeface="Times New Roman"/>
              </a:rPr>
              <a:t>C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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i="1" spc="15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2674620">
              <a:lnSpc>
                <a:spcPct val="100000"/>
              </a:lnSpc>
              <a:spcBef>
                <a:spcPts val="950"/>
              </a:spcBef>
            </a:pPr>
            <a:r>
              <a:rPr sz="1800" i="1" dirty="0">
                <a:latin typeface="Times New Roman"/>
                <a:cs typeface="Times New Roman"/>
              </a:rPr>
              <a:t>Y</a:t>
            </a:r>
            <a:r>
              <a:rPr sz="1800" i="1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Yd</a:t>
            </a:r>
            <a:endParaRPr sz="1800">
              <a:latin typeface="Times New Roman"/>
              <a:cs typeface="Times New Roman"/>
            </a:endParaRPr>
          </a:p>
          <a:p>
            <a:pPr marL="2692400" marR="3513454" indent="-11430">
              <a:lnSpc>
                <a:spcPts val="2750"/>
              </a:lnSpc>
              <a:spcBef>
                <a:spcPts val="150"/>
              </a:spcBef>
            </a:pPr>
            <a:r>
              <a:rPr sz="1800" i="1" dirty="0">
                <a:latin typeface="Times New Roman"/>
                <a:cs typeface="Times New Roman"/>
              </a:rPr>
              <a:t>C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spc="75" dirty="0">
                <a:latin typeface="Times New Roman"/>
                <a:cs typeface="Times New Roman"/>
              </a:rPr>
              <a:t>C</a:t>
            </a:r>
            <a:r>
              <a:rPr sz="1575" baseline="-23809" dirty="0">
                <a:latin typeface="Times New Roman"/>
                <a:cs typeface="Times New Roman"/>
              </a:rPr>
              <a:t>0 </a:t>
            </a:r>
            <a:r>
              <a:rPr sz="1575" spc="104" baseline="-238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</a:t>
            </a:r>
            <a:r>
              <a:rPr sz="1800" i="1" spc="-20" dirty="0">
                <a:latin typeface="Times New Roman"/>
                <a:cs typeface="Times New Roman"/>
              </a:rPr>
              <a:t>Y</a:t>
            </a:r>
            <a:r>
              <a:rPr sz="1575" i="1" baseline="-23809" dirty="0">
                <a:latin typeface="Times New Roman"/>
                <a:cs typeface="Times New Roman"/>
              </a:rPr>
              <a:t>d  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i="1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Y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</a:t>
            </a:r>
            <a:endParaRPr sz="1800">
              <a:latin typeface="Times New Roman"/>
              <a:cs typeface="Times New Roman"/>
            </a:endParaRPr>
          </a:p>
          <a:p>
            <a:pPr marL="2692400">
              <a:lnSpc>
                <a:spcPct val="100000"/>
              </a:lnSpc>
              <a:spcBef>
                <a:spcPts val="360"/>
              </a:spcBef>
            </a:pP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i="1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i="1" spc="-25" dirty="0">
                <a:latin typeface="Times New Roman"/>
                <a:cs typeface="Times New Roman"/>
              </a:rPr>
              <a:t>Y</a:t>
            </a:r>
            <a:r>
              <a:rPr sz="1575" i="1" baseline="-23809" dirty="0">
                <a:latin typeface="Times New Roman"/>
                <a:cs typeface="Times New Roman"/>
              </a:rPr>
              <a:t>d  </a:t>
            </a:r>
            <a:r>
              <a:rPr sz="1575" i="1" spc="-112" baseline="-238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</a:t>
            </a:r>
            <a:r>
              <a:rPr sz="1800" i="1" spc="70" dirty="0">
                <a:latin typeface="Times New Roman"/>
                <a:cs typeface="Times New Roman"/>
              </a:rPr>
              <a:t>C</a:t>
            </a:r>
            <a:r>
              <a:rPr sz="1575" baseline="-23809" dirty="0">
                <a:latin typeface="Times New Roman"/>
                <a:cs typeface="Times New Roman"/>
              </a:rPr>
              <a:t>0 </a:t>
            </a:r>
            <a:r>
              <a:rPr sz="1575" spc="112" baseline="-238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</a:t>
            </a:r>
            <a:r>
              <a:rPr sz="1800" i="1" spc="-20" dirty="0">
                <a:latin typeface="Times New Roman"/>
                <a:cs typeface="Times New Roman"/>
              </a:rPr>
              <a:t>Y</a:t>
            </a:r>
            <a:r>
              <a:rPr sz="1575" i="1" baseline="-23809" dirty="0">
                <a:latin typeface="Times New Roman"/>
                <a:cs typeface="Times New Roman"/>
              </a:rPr>
              <a:t>d</a:t>
            </a:r>
            <a:r>
              <a:rPr sz="1575" i="1" spc="165" baseline="-238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2692400">
              <a:lnSpc>
                <a:spcPct val="100000"/>
              </a:lnSpc>
              <a:spcBef>
                <a:spcPts val="595"/>
              </a:spcBef>
            </a:pP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i="1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Symbol"/>
                <a:cs typeface="Symbol"/>
              </a:rPr>
              <a:t></a:t>
            </a:r>
            <a:r>
              <a:rPr sz="1800" i="1" spc="70" dirty="0">
                <a:latin typeface="Times New Roman"/>
                <a:cs typeface="Times New Roman"/>
              </a:rPr>
              <a:t>C</a:t>
            </a:r>
            <a:r>
              <a:rPr sz="1575" baseline="-23809" dirty="0">
                <a:latin typeface="Times New Roman"/>
                <a:cs typeface="Times New Roman"/>
              </a:rPr>
              <a:t>0 </a:t>
            </a:r>
            <a:r>
              <a:rPr sz="1575" spc="112" baseline="-238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155" dirty="0">
                <a:latin typeface="Times New Roman"/>
                <a:cs typeface="Times New Roman"/>
              </a:rPr>
              <a:t>(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i="1" spc="25" dirty="0">
                <a:latin typeface="Times New Roman"/>
                <a:cs typeface="Times New Roman"/>
              </a:rPr>
              <a:t>b</a:t>
            </a:r>
            <a:r>
              <a:rPr sz="1800" spc="-70" dirty="0">
                <a:latin typeface="Times New Roman"/>
                <a:cs typeface="Times New Roman"/>
              </a:rPr>
              <a:t>)</a:t>
            </a:r>
            <a:r>
              <a:rPr sz="1800" i="1" spc="-15" dirty="0">
                <a:latin typeface="Times New Roman"/>
                <a:cs typeface="Times New Roman"/>
              </a:rPr>
              <a:t>Y</a:t>
            </a:r>
            <a:r>
              <a:rPr sz="1575" i="1" baseline="-23809" dirty="0">
                <a:latin typeface="Times New Roman"/>
                <a:cs typeface="Times New Roman"/>
              </a:rPr>
              <a:t>d</a:t>
            </a:r>
            <a:endParaRPr sz="1575" baseline="-23809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8597" y="4811776"/>
            <a:ext cx="888365" cy="167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dimana:  </a:t>
            </a:r>
            <a:r>
              <a:rPr sz="1800" spc="-5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  <a:p>
            <a:pPr marL="38100" marR="562610" algn="just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Yd  C</a:t>
            </a:r>
            <a:r>
              <a:rPr sz="1800" spc="-7" baseline="-23148" dirty="0">
                <a:latin typeface="Arial"/>
                <a:cs typeface="Arial"/>
              </a:rPr>
              <a:t>0 </a:t>
            </a:r>
            <a:r>
              <a:rPr sz="1800" spc="-487" baseline="-23148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8169" y="5086096"/>
            <a:ext cx="2864485" cy="1398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Konsumsi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Pendapatan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Nasional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Pendapatan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Disposable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Autonomous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consumption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Tabungan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9F82DAD-361E-22C8-336C-19DD890BF735}"/>
              </a:ext>
            </a:extLst>
          </p:cNvPr>
          <p:cNvGrpSpPr/>
          <p:nvPr/>
        </p:nvGrpSpPr>
        <p:grpSpPr>
          <a:xfrm>
            <a:off x="5188860" y="2446200"/>
            <a:ext cx="970560" cy="923040"/>
            <a:chOff x="5188860" y="2446200"/>
            <a:chExt cx="970560" cy="92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94D64A7-2655-8676-E330-FE35C5851F6D}"/>
                    </a:ext>
                  </a:extLst>
                </p14:cNvPr>
                <p14:cNvContentPartPr/>
                <p14:nvPr/>
              </p14:nvContentPartPr>
              <p14:xfrm>
                <a:off x="5188860" y="2548440"/>
                <a:ext cx="320040" cy="26028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94D64A7-2655-8676-E330-FE35C5851F6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170860" y="2530440"/>
                  <a:ext cx="35568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244EF051-DF40-C66B-842A-34F0A3D9256E}"/>
                    </a:ext>
                  </a:extLst>
                </p14:cNvPr>
                <p14:cNvContentPartPr/>
                <p14:nvPr/>
              </p14:nvContentPartPr>
              <p14:xfrm>
                <a:off x="5391900" y="2446200"/>
                <a:ext cx="151920" cy="7120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244EF051-DF40-C66B-842A-34F0A3D9256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374260" y="2428200"/>
                  <a:ext cx="187560" cy="74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FCEE0020-1FDC-4D64-90EA-9FDDFC3AD5F8}"/>
                    </a:ext>
                  </a:extLst>
                </p14:cNvPr>
                <p14:cNvContentPartPr/>
                <p14:nvPr/>
              </p14:nvContentPartPr>
              <p14:xfrm>
                <a:off x="5529060" y="2859120"/>
                <a:ext cx="186480" cy="4381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FCEE0020-1FDC-4D64-90EA-9FDDFC3AD5F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511060" y="2841120"/>
                  <a:ext cx="222120" cy="47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E6B7206-34F4-7C80-7E71-1FC10946BABD}"/>
                    </a:ext>
                  </a:extLst>
                </p14:cNvPr>
                <p14:cNvContentPartPr/>
                <p14:nvPr/>
              </p14:nvContentPartPr>
              <p14:xfrm>
                <a:off x="5669100" y="2720160"/>
                <a:ext cx="244080" cy="6490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E6B7206-34F4-7C80-7E71-1FC10946BAB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651100" y="2702160"/>
                  <a:ext cx="279720" cy="68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A484657-E23D-E1BE-F532-FFDF8F215A9A}"/>
                    </a:ext>
                  </a:extLst>
                </p14:cNvPr>
                <p14:cNvContentPartPr/>
                <p14:nvPr/>
              </p14:nvContentPartPr>
              <p14:xfrm>
                <a:off x="5977260" y="3120120"/>
                <a:ext cx="144360" cy="3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A484657-E23D-E1BE-F532-FFDF8F215A9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959620" y="3102120"/>
                  <a:ext cx="180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F8B6DBC-E860-6664-9133-010642C05E96}"/>
                    </a:ext>
                  </a:extLst>
                </p14:cNvPr>
                <p14:cNvContentPartPr/>
                <p14:nvPr/>
              </p14:nvContentPartPr>
              <p14:xfrm>
                <a:off x="6069420" y="3215880"/>
                <a:ext cx="90000" cy="190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F8B6DBC-E860-6664-9133-010642C05E9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051780" y="3198240"/>
                  <a:ext cx="125640" cy="5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CC6EA4C-D98F-7E92-54FD-6E31EDEEFC25}"/>
                  </a:ext>
                </a:extLst>
              </p14:cNvPr>
              <p14:cNvContentPartPr/>
              <p14:nvPr/>
            </p14:nvContentPartPr>
            <p14:xfrm>
              <a:off x="8435340" y="3508920"/>
              <a:ext cx="69840" cy="47772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CC6EA4C-D98F-7E92-54FD-6E31EDEEFC2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417700" y="3490920"/>
                <a:ext cx="105480" cy="51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10502101-BD43-09E5-E798-75C629FF9CA2}"/>
                  </a:ext>
                </a:extLst>
              </p14:cNvPr>
              <p14:cNvContentPartPr/>
              <p14:nvPr/>
            </p14:nvContentPartPr>
            <p14:xfrm>
              <a:off x="6492060" y="3557160"/>
              <a:ext cx="294480" cy="22392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10502101-BD43-09E5-E798-75C629FF9CA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474060" y="3539160"/>
                <a:ext cx="330120" cy="25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3B08C769-7AFE-F25F-D57F-7FF967040C25}"/>
              </a:ext>
            </a:extLst>
          </p:cNvPr>
          <p:cNvGrpSpPr/>
          <p:nvPr/>
        </p:nvGrpSpPr>
        <p:grpSpPr>
          <a:xfrm>
            <a:off x="6480900" y="2742840"/>
            <a:ext cx="2718000" cy="1119240"/>
            <a:chOff x="6480900" y="2742840"/>
            <a:chExt cx="2718000" cy="111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C474CA0-4E4E-C61C-50F0-0B4B24D6D3FE}"/>
                    </a:ext>
                  </a:extLst>
                </p14:cNvPr>
                <p14:cNvContentPartPr/>
                <p14:nvPr/>
              </p14:nvContentPartPr>
              <p14:xfrm>
                <a:off x="6480900" y="2742840"/>
                <a:ext cx="361080" cy="3362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C474CA0-4E4E-C61C-50F0-0B4B24D6D3F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463260" y="2724840"/>
                  <a:ext cx="39672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82465DC-F64B-1A60-E397-417717F79925}"/>
                    </a:ext>
                  </a:extLst>
                </p14:cNvPr>
                <p14:cNvContentPartPr/>
                <p14:nvPr/>
              </p14:nvContentPartPr>
              <p14:xfrm>
                <a:off x="6641460" y="2742840"/>
                <a:ext cx="308520" cy="75708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82465DC-F64B-1A60-E397-417717F7992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623460" y="2724840"/>
                  <a:ext cx="344160" cy="79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18AD5B8-3865-3CDF-1D6A-A705A30CDEDE}"/>
                    </a:ext>
                  </a:extLst>
                </p14:cNvPr>
                <p14:cNvContentPartPr/>
                <p14:nvPr/>
              </p14:nvContentPartPr>
              <p14:xfrm>
                <a:off x="7097940" y="3279960"/>
                <a:ext cx="203400" cy="36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18AD5B8-3865-3CDF-1D6A-A705A30CDED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079940" y="3262320"/>
                  <a:ext cx="2390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688F31A8-8750-B080-98DD-986E1E34825A}"/>
                    </a:ext>
                  </a:extLst>
                </p14:cNvPr>
                <p14:cNvContentPartPr/>
                <p14:nvPr/>
              </p14:nvContentPartPr>
              <p14:xfrm>
                <a:off x="7509420" y="2891880"/>
                <a:ext cx="360" cy="6048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688F31A8-8750-B080-98DD-986E1E34825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491420" y="2873880"/>
                  <a:ext cx="36000" cy="64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B9BE955-6520-4202-D1F0-F7943BBA9B82}"/>
                    </a:ext>
                  </a:extLst>
                </p14:cNvPr>
                <p14:cNvContentPartPr/>
                <p14:nvPr/>
              </p14:nvContentPartPr>
              <p14:xfrm>
                <a:off x="7349220" y="2926080"/>
                <a:ext cx="299880" cy="532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B9BE955-6520-4202-D1F0-F7943BBA9B8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331580" y="2908440"/>
                  <a:ext cx="33552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78DF5367-40CB-A79E-6DE2-5E819ACAA94E}"/>
                    </a:ext>
                  </a:extLst>
                </p14:cNvPr>
                <p14:cNvContentPartPr/>
                <p14:nvPr/>
              </p14:nvContentPartPr>
              <p14:xfrm>
                <a:off x="7650540" y="3405600"/>
                <a:ext cx="99000" cy="2419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78DF5367-40CB-A79E-6DE2-5E819ACAA94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632540" y="3387960"/>
                  <a:ext cx="134640" cy="27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8B5307F0-204F-8703-838D-59B799260D32}"/>
                    </a:ext>
                  </a:extLst>
                </p14:cNvPr>
                <p14:cNvContentPartPr/>
                <p14:nvPr/>
              </p14:nvContentPartPr>
              <p14:xfrm>
                <a:off x="7578180" y="3429000"/>
                <a:ext cx="298440" cy="21420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8B5307F0-204F-8703-838D-59B799260D3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560180" y="3411360"/>
                  <a:ext cx="33408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788A027-CA48-BB6B-B7AF-04829D77566F}"/>
                    </a:ext>
                  </a:extLst>
                </p14:cNvPr>
                <p14:cNvContentPartPr/>
                <p14:nvPr/>
              </p14:nvContentPartPr>
              <p14:xfrm>
                <a:off x="7977780" y="3245760"/>
                <a:ext cx="183960" cy="435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788A027-CA48-BB6B-B7AF-04829D77566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960140" y="3227760"/>
                  <a:ext cx="21960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7857C56-42A9-9361-A8FB-3A8E23061D1F}"/>
                    </a:ext>
                  </a:extLst>
                </p14:cNvPr>
                <p14:cNvContentPartPr/>
                <p14:nvPr/>
              </p14:nvContentPartPr>
              <p14:xfrm>
                <a:off x="8046540" y="3085560"/>
                <a:ext cx="360" cy="3650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7857C56-42A9-9361-A8FB-3A8E23061D1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028540" y="3067920"/>
                  <a:ext cx="3600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F77CD866-6650-A867-FAA8-442F57B0422E}"/>
                    </a:ext>
                  </a:extLst>
                </p14:cNvPr>
                <p14:cNvContentPartPr/>
                <p14:nvPr/>
              </p14:nvContentPartPr>
              <p14:xfrm>
                <a:off x="8299980" y="3097440"/>
                <a:ext cx="21600" cy="5047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F77CD866-6650-A867-FAA8-442F57B0422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281980" y="3079440"/>
                  <a:ext cx="57240" cy="54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645295F-34BC-FFD7-3235-9C2FEA4EA64F}"/>
                    </a:ext>
                  </a:extLst>
                </p14:cNvPr>
                <p14:cNvContentPartPr/>
                <p14:nvPr/>
              </p14:nvContentPartPr>
              <p14:xfrm>
                <a:off x="8206740" y="3063240"/>
                <a:ext cx="226800" cy="716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645295F-34BC-FFD7-3235-9C2FEA4EA64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188740" y="3045240"/>
                  <a:ext cx="26244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0B549AF-EEEB-6B27-C227-DFA86500DB4F}"/>
                    </a:ext>
                  </a:extLst>
                </p14:cNvPr>
                <p14:cNvContentPartPr/>
                <p14:nvPr/>
              </p14:nvContentPartPr>
              <p14:xfrm>
                <a:off x="8526780" y="3234600"/>
                <a:ext cx="360" cy="3816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0B549AF-EEEB-6B27-C227-DFA86500DB4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508780" y="3216960"/>
                  <a:ext cx="36000" cy="41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342A40C-8ED8-24B2-D146-4502F9E1BF65}"/>
                    </a:ext>
                  </a:extLst>
                </p14:cNvPr>
                <p14:cNvContentPartPr/>
                <p14:nvPr/>
              </p14:nvContentPartPr>
              <p14:xfrm>
                <a:off x="8453340" y="3313440"/>
                <a:ext cx="745560" cy="5486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342A40C-8ED8-24B2-D146-4502F9E1BF6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435700" y="3295800"/>
                  <a:ext cx="781200" cy="5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E94D2AD-D643-A925-A305-E6B3B02E078D}"/>
                    </a:ext>
                  </a:extLst>
                </p14:cNvPr>
                <p14:cNvContentPartPr/>
                <p14:nvPr/>
              </p14:nvContentPartPr>
              <p14:xfrm>
                <a:off x="7497540" y="3725640"/>
                <a:ext cx="307440" cy="1033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E94D2AD-D643-A925-A305-E6B3B02E078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479900" y="3708000"/>
                  <a:ext cx="343080" cy="138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3658480D-DE19-D0A3-2B7A-E28B151E3B22}"/>
                  </a:ext>
                </a:extLst>
              </p14:cNvPr>
              <p14:cNvContentPartPr/>
              <p14:nvPr/>
            </p14:nvContentPartPr>
            <p14:xfrm>
              <a:off x="3485700" y="4342680"/>
              <a:ext cx="2471040" cy="64224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3658480D-DE19-D0A3-2B7A-E28B151E3B2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468060" y="4325040"/>
                <a:ext cx="2506680" cy="67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912D4061-DCD9-5549-7FCF-6B3DEA293AEF}"/>
                  </a:ext>
                </a:extLst>
              </p14:cNvPr>
              <p14:cNvContentPartPr/>
              <p14:nvPr/>
            </p14:nvContentPartPr>
            <p14:xfrm>
              <a:off x="4528177" y="3658419"/>
              <a:ext cx="59040" cy="468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912D4061-DCD9-5549-7FCF-6B3DEA293AEF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4510177" y="3640779"/>
                <a:ext cx="94680" cy="4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B645C552-4940-1C93-1E74-2782B467A6E4}"/>
              </a:ext>
            </a:extLst>
          </p:cNvPr>
          <p:cNvGrpSpPr/>
          <p:nvPr/>
        </p:nvGrpSpPr>
        <p:grpSpPr>
          <a:xfrm>
            <a:off x="1181977" y="3893008"/>
            <a:ext cx="1703520" cy="631800"/>
            <a:chOff x="1181977" y="3893008"/>
            <a:chExt cx="1703520" cy="63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763662C0-9D06-2C76-1593-747C3B6FA188}"/>
                    </a:ext>
                  </a:extLst>
                </p14:cNvPr>
                <p14:cNvContentPartPr/>
                <p14:nvPr/>
              </p14:nvContentPartPr>
              <p14:xfrm>
                <a:off x="1181977" y="3893008"/>
                <a:ext cx="28440" cy="18108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763662C0-9D06-2C76-1593-747C3B6FA18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163977" y="3875008"/>
                  <a:ext cx="640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D87FEC7-0401-2089-3AA4-9E5A32F43A8A}"/>
                    </a:ext>
                  </a:extLst>
                </p14:cNvPr>
                <p14:cNvContentPartPr/>
                <p14:nvPr/>
              </p14:nvContentPartPr>
              <p14:xfrm>
                <a:off x="1324897" y="4016488"/>
                <a:ext cx="130680" cy="25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D87FEC7-0401-2089-3AA4-9E5A32F43A8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306897" y="3998848"/>
                  <a:ext cx="16632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F46C1B2-5520-2F09-3CB6-AD57DD4F0AFA}"/>
                    </a:ext>
                  </a:extLst>
                </p14:cNvPr>
                <p14:cNvContentPartPr/>
                <p14:nvPr/>
              </p14:nvContentPartPr>
              <p14:xfrm>
                <a:off x="1590937" y="3920008"/>
                <a:ext cx="40680" cy="22464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F46C1B2-5520-2F09-3CB6-AD57DD4F0AF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573297" y="3902368"/>
                  <a:ext cx="7632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2E66C9F-D393-FB1A-0981-A36D70CF3DDE}"/>
                    </a:ext>
                  </a:extLst>
                </p14:cNvPr>
                <p14:cNvContentPartPr/>
                <p14:nvPr/>
              </p14:nvContentPartPr>
              <p14:xfrm>
                <a:off x="1598497" y="4072648"/>
                <a:ext cx="165240" cy="1411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2E66C9F-D393-FB1A-0981-A36D70CF3DDE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580857" y="4054648"/>
                  <a:ext cx="20088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BF6198F-B8ED-1ED8-177C-D6AADD6EE4C7}"/>
                    </a:ext>
                  </a:extLst>
                </p14:cNvPr>
                <p14:cNvContentPartPr/>
                <p14:nvPr/>
              </p14:nvContentPartPr>
              <p14:xfrm>
                <a:off x="1938337" y="4157968"/>
                <a:ext cx="40680" cy="90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BF6198F-B8ED-1ED8-177C-D6AADD6EE4C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920337" y="4140328"/>
                  <a:ext cx="7632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229D4AE-2806-E0C9-4A62-EA52C6FC36A6}"/>
                    </a:ext>
                  </a:extLst>
                </p14:cNvPr>
                <p14:cNvContentPartPr/>
                <p14:nvPr/>
              </p14:nvContentPartPr>
              <p14:xfrm>
                <a:off x="1894417" y="4210528"/>
                <a:ext cx="102960" cy="115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229D4AE-2806-E0C9-4A62-EA52C6FC36A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876417" y="4192528"/>
                  <a:ext cx="1386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3151FBE2-4DE6-EAA1-EB10-10A4114340DC}"/>
                    </a:ext>
                  </a:extLst>
                </p14:cNvPr>
                <p14:cNvContentPartPr/>
                <p14:nvPr/>
              </p14:nvContentPartPr>
              <p14:xfrm>
                <a:off x="2041297" y="4051768"/>
                <a:ext cx="121680" cy="23508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3151FBE2-4DE6-EAA1-EB10-10A4114340D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023297" y="4033768"/>
                  <a:ext cx="15732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A002E25E-9A57-814D-64A0-D0292A85E503}"/>
                    </a:ext>
                  </a:extLst>
                </p14:cNvPr>
                <p14:cNvContentPartPr/>
                <p14:nvPr/>
              </p14:nvContentPartPr>
              <p14:xfrm>
                <a:off x="2124457" y="4079128"/>
                <a:ext cx="468360" cy="3837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A002E25E-9A57-814D-64A0-D0292A85E50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106457" y="4061128"/>
                  <a:ext cx="504000" cy="41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82D17C9A-32DA-DD76-3991-3CDC6FA31D91}"/>
                    </a:ext>
                  </a:extLst>
                </p14:cNvPr>
                <p14:cNvContentPartPr/>
                <p14:nvPr/>
              </p14:nvContentPartPr>
              <p14:xfrm>
                <a:off x="2573737" y="4172368"/>
                <a:ext cx="65520" cy="27504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82D17C9A-32DA-DD76-3991-3CDC6FA31D9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556097" y="4154368"/>
                  <a:ext cx="10116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856B8C4D-21C7-268E-BB29-4372C596FA80}"/>
                    </a:ext>
                  </a:extLst>
                </p14:cNvPr>
                <p14:cNvContentPartPr/>
                <p14:nvPr/>
              </p14:nvContentPartPr>
              <p14:xfrm>
                <a:off x="2533777" y="4193968"/>
                <a:ext cx="264960" cy="19440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856B8C4D-21C7-268E-BB29-4372C596FA8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515777" y="4175968"/>
                  <a:ext cx="30060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C7140298-008B-599D-A573-C1A9234D823E}"/>
                    </a:ext>
                  </a:extLst>
                </p14:cNvPr>
                <p14:cNvContentPartPr/>
                <p14:nvPr/>
              </p14:nvContentPartPr>
              <p14:xfrm>
                <a:off x="2627017" y="4270648"/>
                <a:ext cx="258480" cy="2541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C7140298-008B-599D-A573-C1A9234D823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609377" y="4252648"/>
                  <a:ext cx="294120" cy="289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CFBB6D3F-8BA0-3B45-8CC1-0B1597B7F242}"/>
                  </a:ext>
                </a:extLst>
              </p14:cNvPr>
              <p14:cNvContentPartPr/>
              <p14:nvPr/>
            </p14:nvContentPartPr>
            <p14:xfrm>
              <a:off x="1067497" y="3553528"/>
              <a:ext cx="579240" cy="209520"/>
            </p14:xfrm>
          </p:contentPart>
        </mc:Choice>
        <mc:Fallback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CFBB6D3F-8BA0-3B45-8CC1-0B1597B7F242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049497" y="3535888"/>
                <a:ext cx="614880" cy="24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oup 89">
            <a:extLst>
              <a:ext uri="{FF2B5EF4-FFF2-40B4-BE49-F238E27FC236}">
                <a16:creationId xmlns:a16="http://schemas.microsoft.com/office/drawing/2014/main" id="{2DF4AD24-E08A-57E9-A899-76FD82BD9BB3}"/>
              </a:ext>
            </a:extLst>
          </p:cNvPr>
          <p:cNvGrpSpPr/>
          <p:nvPr/>
        </p:nvGrpSpPr>
        <p:grpSpPr>
          <a:xfrm>
            <a:off x="1220497" y="2780248"/>
            <a:ext cx="2285280" cy="936360"/>
            <a:chOff x="1220497" y="2780248"/>
            <a:chExt cx="2285280" cy="93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2FB52780-4CEA-7FD3-8D3A-5D644190EF97}"/>
                    </a:ext>
                  </a:extLst>
                </p14:cNvPr>
                <p14:cNvContentPartPr/>
                <p14:nvPr/>
              </p14:nvContentPartPr>
              <p14:xfrm>
                <a:off x="2173417" y="3438328"/>
                <a:ext cx="147240" cy="3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2FB52780-4CEA-7FD3-8D3A-5D644190EF9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155777" y="3420688"/>
                  <a:ext cx="1828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58A10E32-B1C6-A75B-F0B7-EA8928CAEE3B}"/>
                    </a:ext>
                  </a:extLst>
                </p14:cNvPr>
                <p14:cNvContentPartPr/>
                <p14:nvPr/>
              </p14:nvContentPartPr>
              <p14:xfrm>
                <a:off x="2237857" y="3391168"/>
                <a:ext cx="45360" cy="1242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58A10E32-B1C6-A75B-F0B7-EA8928CAEE3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220217" y="3373528"/>
                  <a:ext cx="8100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EF1EEE6F-E93D-D4E7-0BD4-4741A127C972}"/>
                    </a:ext>
                  </a:extLst>
                </p14:cNvPr>
                <p14:cNvContentPartPr/>
                <p14:nvPr/>
              </p14:nvContentPartPr>
              <p14:xfrm>
                <a:off x="2384737" y="3410968"/>
                <a:ext cx="79200" cy="1688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EF1EEE6F-E93D-D4E7-0BD4-4741A127C972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367097" y="3393328"/>
                  <a:ext cx="11484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7BC7FF22-D24C-8F24-9210-90DEC41229EA}"/>
                    </a:ext>
                  </a:extLst>
                </p14:cNvPr>
                <p14:cNvContentPartPr/>
                <p14:nvPr/>
              </p14:nvContentPartPr>
              <p14:xfrm>
                <a:off x="2447377" y="3402328"/>
                <a:ext cx="220320" cy="23220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7BC7FF22-D24C-8F24-9210-90DEC41229E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429377" y="3384328"/>
                  <a:ext cx="25596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A5258113-F994-F217-2A68-532F93774987}"/>
                    </a:ext>
                  </a:extLst>
                </p14:cNvPr>
                <p14:cNvContentPartPr/>
                <p14:nvPr/>
              </p14:nvContentPartPr>
              <p14:xfrm>
                <a:off x="2714497" y="3444088"/>
                <a:ext cx="67320" cy="1731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A5258113-F994-F217-2A68-532F93774987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696497" y="3426088"/>
                  <a:ext cx="1029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92B7E02-4ABF-FD9C-1E85-63F9ACC65893}"/>
                    </a:ext>
                  </a:extLst>
                </p14:cNvPr>
                <p14:cNvContentPartPr/>
                <p14:nvPr/>
              </p14:nvContentPartPr>
              <p14:xfrm>
                <a:off x="2745817" y="3372448"/>
                <a:ext cx="149040" cy="13968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92B7E02-4ABF-FD9C-1E85-63F9ACC6589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727817" y="3354808"/>
                  <a:ext cx="18468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3A124161-A75D-6523-6A00-FE35C9C340B6}"/>
                    </a:ext>
                  </a:extLst>
                </p14:cNvPr>
                <p14:cNvContentPartPr/>
                <p14:nvPr/>
              </p14:nvContentPartPr>
              <p14:xfrm>
                <a:off x="1877857" y="3613648"/>
                <a:ext cx="84960" cy="406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3A124161-A75D-6523-6A00-FE35C9C340B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860217" y="3596008"/>
                  <a:ext cx="12060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D0D7E80-EFD6-83BC-6BDE-14CA57A3121D}"/>
                    </a:ext>
                  </a:extLst>
                </p14:cNvPr>
                <p14:cNvContentPartPr/>
                <p14:nvPr/>
              </p14:nvContentPartPr>
              <p14:xfrm>
                <a:off x="2840137" y="3465688"/>
                <a:ext cx="215280" cy="2383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D0D7E80-EFD6-83BC-6BDE-14CA57A3121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822137" y="3448048"/>
                  <a:ext cx="25092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F41EE4B4-63E8-E24D-4758-0883CFF315CD}"/>
                    </a:ext>
                  </a:extLst>
                </p14:cNvPr>
                <p14:cNvContentPartPr/>
                <p14:nvPr/>
              </p14:nvContentPartPr>
              <p14:xfrm>
                <a:off x="3120937" y="3619048"/>
                <a:ext cx="65160" cy="75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F41EE4B4-63E8-E24D-4758-0883CFF315C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102937" y="3601048"/>
                  <a:ext cx="10080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EEE7A583-5B4A-C184-6197-5268901819C1}"/>
                    </a:ext>
                  </a:extLst>
                </p14:cNvPr>
                <p14:cNvContentPartPr/>
                <p14:nvPr/>
              </p14:nvContentPartPr>
              <p14:xfrm>
                <a:off x="3098977" y="3674128"/>
                <a:ext cx="128520" cy="4248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EEE7A583-5B4A-C184-6197-5268901819C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080977" y="3656128"/>
                  <a:ext cx="16416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D6E5EF0-EE53-F55B-DE9A-B04DAF175740}"/>
                    </a:ext>
                  </a:extLst>
                </p14:cNvPr>
                <p14:cNvContentPartPr/>
                <p14:nvPr/>
              </p14:nvContentPartPr>
              <p14:xfrm>
                <a:off x="3379057" y="3493048"/>
                <a:ext cx="92520" cy="2127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D6E5EF0-EE53-F55B-DE9A-B04DAF17574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361417" y="3475048"/>
                  <a:ext cx="12816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D95DC0C3-B6BE-6EB7-5614-755CD5AFB256}"/>
                    </a:ext>
                  </a:extLst>
                </p14:cNvPr>
                <p14:cNvContentPartPr/>
                <p14:nvPr/>
              </p14:nvContentPartPr>
              <p14:xfrm>
                <a:off x="2858137" y="2951608"/>
                <a:ext cx="155880" cy="3117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D95DC0C3-B6BE-6EB7-5614-755CD5AFB25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840137" y="2933608"/>
                  <a:ext cx="191520" cy="34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11C9ABE7-D878-39D0-407E-490C51C083B6}"/>
                    </a:ext>
                  </a:extLst>
                </p14:cNvPr>
                <p14:cNvContentPartPr/>
                <p14:nvPr/>
              </p14:nvContentPartPr>
              <p14:xfrm>
                <a:off x="2987737" y="2993728"/>
                <a:ext cx="228240" cy="22536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11C9ABE7-D878-39D0-407E-490C51C083B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970097" y="2976088"/>
                  <a:ext cx="26388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2CBF87A6-F35E-7DA1-9EAB-94CEF979C484}"/>
                    </a:ext>
                  </a:extLst>
                </p14:cNvPr>
                <p14:cNvContentPartPr/>
                <p14:nvPr/>
              </p14:nvContentPartPr>
              <p14:xfrm>
                <a:off x="3312457" y="2923528"/>
                <a:ext cx="30240" cy="10080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2CBF87A6-F35E-7DA1-9EAB-94CEF979C48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294817" y="2905888"/>
                  <a:ext cx="6588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8CD3897A-E457-8192-0945-F77A2944BBCB}"/>
                    </a:ext>
                  </a:extLst>
                </p14:cNvPr>
                <p14:cNvContentPartPr/>
                <p14:nvPr/>
              </p14:nvContentPartPr>
              <p14:xfrm>
                <a:off x="3361057" y="3088048"/>
                <a:ext cx="94320" cy="19944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8CD3897A-E457-8192-0945-F77A2944BBCB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343057" y="3070048"/>
                  <a:ext cx="12996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60642ED0-F180-241F-8705-D7825B7B4D54}"/>
                    </a:ext>
                  </a:extLst>
                </p14:cNvPr>
                <p14:cNvContentPartPr/>
                <p14:nvPr/>
              </p14:nvContentPartPr>
              <p14:xfrm>
                <a:off x="3462937" y="3247528"/>
                <a:ext cx="42840" cy="1029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60642ED0-F180-241F-8705-D7825B7B4D54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444937" y="3229528"/>
                  <a:ext cx="7848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AB06B4E-5E11-73D9-AD21-559EDA01EB36}"/>
                    </a:ext>
                  </a:extLst>
                </p14:cNvPr>
                <p14:cNvContentPartPr/>
                <p14:nvPr/>
              </p14:nvContentPartPr>
              <p14:xfrm>
                <a:off x="1220497" y="3197488"/>
                <a:ext cx="38880" cy="2232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AB06B4E-5E11-73D9-AD21-559EDA01EB3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202857" y="3179848"/>
                  <a:ext cx="7452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C92785E5-BA2F-9DD6-DBDD-13691DB7C602}"/>
                    </a:ext>
                  </a:extLst>
                </p14:cNvPr>
                <p14:cNvContentPartPr/>
                <p14:nvPr/>
              </p14:nvContentPartPr>
              <p14:xfrm>
                <a:off x="1242817" y="3203248"/>
                <a:ext cx="303120" cy="3477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C92785E5-BA2F-9DD6-DBDD-13691DB7C602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225177" y="3185248"/>
                  <a:ext cx="33876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FC44C16A-41E3-D040-B0C9-E6C209DA083A}"/>
                    </a:ext>
                  </a:extLst>
                </p14:cNvPr>
                <p14:cNvContentPartPr/>
                <p14:nvPr/>
              </p14:nvContentPartPr>
              <p14:xfrm>
                <a:off x="1600297" y="3279928"/>
                <a:ext cx="53640" cy="28008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FC44C16A-41E3-D040-B0C9-E6C209DA083A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582297" y="3261928"/>
                  <a:ext cx="89280" cy="31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6FCBFB1-829E-40F1-93D6-D4728F958094}"/>
                    </a:ext>
                  </a:extLst>
                </p14:cNvPr>
                <p14:cNvContentPartPr/>
                <p14:nvPr/>
              </p14:nvContentPartPr>
              <p14:xfrm>
                <a:off x="1613257" y="3323488"/>
                <a:ext cx="167760" cy="1339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6FCBFB1-829E-40F1-93D6-D4728F958094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595257" y="3305488"/>
                  <a:ext cx="2034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5A4F0F50-5263-CC39-8D4D-80A4B1487099}"/>
                    </a:ext>
                  </a:extLst>
                </p14:cNvPr>
                <p14:cNvContentPartPr/>
                <p14:nvPr/>
              </p14:nvContentPartPr>
              <p14:xfrm>
                <a:off x="1788217" y="3321688"/>
                <a:ext cx="254880" cy="2278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5A4F0F50-5263-CC39-8D4D-80A4B1487099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770217" y="3304048"/>
                  <a:ext cx="29052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BC9EAE1D-4A9D-017F-E861-5134082BDB7F}"/>
                    </a:ext>
                  </a:extLst>
                </p14:cNvPr>
                <p14:cNvContentPartPr/>
                <p14:nvPr/>
              </p14:nvContentPartPr>
              <p14:xfrm>
                <a:off x="1461697" y="2841448"/>
                <a:ext cx="215640" cy="23832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BC9EAE1D-4A9D-017F-E861-5134082BDB7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443697" y="2823448"/>
                  <a:ext cx="25128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85600F8E-9664-C1EE-873D-70E96A432917}"/>
                    </a:ext>
                  </a:extLst>
                </p14:cNvPr>
                <p14:cNvContentPartPr/>
                <p14:nvPr/>
              </p14:nvContentPartPr>
              <p14:xfrm>
                <a:off x="1237057" y="2789248"/>
                <a:ext cx="113400" cy="2077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85600F8E-9664-C1EE-873D-70E96A432917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219417" y="2771608"/>
                  <a:ext cx="14904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CF2B260E-4058-3BE9-F144-31B6016931F7}"/>
                    </a:ext>
                  </a:extLst>
                </p14:cNvPr>
                <p14:cNvContentPartPr/>
                <p14:nvPr/>
              </p14:nvContentPartPr>
              <p14:xfrm>
                <a:off x="1762657" y="2838208"/>
                <a:ext cx="102240" cy="1195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CF2B260E-4058-3BE9-F144-31B6016931F7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745017" y="2820568"/>
                  <a:ext cx="13788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1E4F8C06-ACCD-561E-4E09-CCDA4086E195}"/>
                    </a:ext>
                  </a:extLst>
                </p14:cNvPr>
                <p14:cNvContentPartPr/>
                <p14:nvPr/>
              </p14:nvContentPartPr>
              <p14:xfrm>
                <a:off x="1852297" y="2885368"/>
                <a:ext cx="135360" cy="2552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1E4F8C06-ACCD-561E-4E09-CCDA4086E19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834657" y="2867728"/>
                  <a:ext cx="17100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64097A73-5E8E-B467-9380-807D8EDEDC4F}"/>
                    </a:ext>
                  </a:extLst>
                </p14:cNvPr>
                <p14:cNvContentPartPr/>
                <p14:nvPr/>
              </p14:nvContentPartPr>
              <p14:xfrm>
                <a:off x="1910977" y="3071488"/>
                <a:ext cx="61560" cy="11772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64097A73-5E8E-B467-9380-807D8EDEDC4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1892977" y="3053488"/>
                  <a:ext cx="9720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BEAE83CC-51D7-87D9-37D5-B8F9ADBB1085}"/>
                    </a:ext>
                  </a:extLst>
                </p14:cNvPr>
                <p14:cNvContentPartPr/>
                <p14:nvPr/>
              </p14:nvContentPartPr>
              <p14:xfrm>
                <a:off x="2271697" y="2780248"/>
                <a:ext cx="613800" cy="20196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BEAE83CC-51D7-87D9-37D5-B8F9ADBB1085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253697" y="2762608"/>
                  <a:ext cx="64944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A598EE55-86CB-2758-EC9C-4D549C802C67}"/>
                    </a:ext>
                  </a:extLst>
                </p14:cNvPr>
                <p14:cNvContentPartPr/>
                <p14:nvPr/>
              </p14:nvContentPartPr>
              <p14:xfrm>
                <a:off x="2266657" y="2861248"/>
                <a:ext cx="57240" cy="13392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A598EE55-86CB-2758-EC9C-4D549C802C6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2248657" y="2843248"/>
                  <a:ext cx="9288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258D0B96-0C6E-A6E5-825F-0A5CB7781809}"/>
                    </a:ext>
                  </a:extLst>
                </p14:cNvPr>
                <p14:cNvContentPartPr/>
                <p14:nvPr/>
              </p14:nvContentPartPr>
              <p14:xfrm>
                <a:off x="2299417" y="3005608"/>
                <a:ext cx="133200" cy="1152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258D0B96-0C6E-A6E5-825F-0A5CB7781809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2281777" y="2987608"/>
                  <a:ext cx="168840" cy="4716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49148"/>
            <a:ext cx="65690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0" dirty="0">
                <a:latin typeface="Times New Roman"/>
                <a:cs typeface="Times New Roman"/>
              </a:rPr>
              <a:t>Contoh</a:t>
            </a:r>
            <a:r>
              <a:rPr sz="3400" b="0" spc="-30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Analisis</a:t>
            </a:r>
            <a:r>
              <a:rPr sz="3400" b="0" spc="-15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Pendapatan</a:t>
            </a:r>
            <a:r>
              <a:rPr sz="3400" b="0" spc="-25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Nasional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23702" y="6291327"/>
            <a:ext cx="46355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5" dirty="0">
                <a:latin typeface="Symbol"/>
                <a:cs typeface="Symbol"/>
              </a:rPr>
              <a:t>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750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6373" y="6333237"/>
            <a:ext cx="29464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950" i="1" spc="7" baseline="14957" dirty="0">
                <a:latin typeface="Times New Roman"/>
                <a:cs typeface="Times New Roman"/>
              </a:rPr>
              <a:t>Y</a:t>
            </a:r>
            <a:r>
              <a:rPr sz="1950" i="1" spc="-89" baseline="14957" dirty="0">
                <a:latin typeface="Times New Roman"/>
                <a:cs typeface="Times New Roman"/>
              </a:rPr>
              <a:t> </a:t>
            </a:r>
            <a:r>
              <a:rPr sz="750" i="1" spc="5" dirty="0">
                <a:latin typeface="Times New Roman"/>
                <a:cs typeface="Times New Roman"/>
              </a:rPr>
              <a:t>eq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8502" y="1614423"/>
            <a:ext cx="6744970" cy="465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88888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Fungsi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konsumsi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adalah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100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0,8 Y.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Sementara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itu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fungsi </a:t>
            </a:r>
            <a:r>
              <a:rPr sz="1800" spc="-48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investasi adalah </a:t>
            </a:r>
            <a:r>
              <a:rPr sz="1800" dirty="0">
                <a:latin typeface="Arial"/>
                <a:cs typeface="Arial"/>
              </a:rPr>
              <a:t>I </a:t>
            </a:r>
            <a:r>
              <a:rPr sz="1800" spc="-5" dirty="0">
                <a:latin typeface="Arial"/>
                <a:cs typeface="Arial"/>
              </a:rPr>
              <a:t>=50, berapakah keseimbangan </a:t>
            </a:r>
            <a:r>
              <a:rPr sz="1800" spc="-10" dirty="0">
                <a:latin typeface="Arial"/>
                <a:cs typeface="Arial"/>
              </a:rPr>
              <a:t>pendapatan 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nasional?</a:t>
            </a:r>
            <a:endParaRPr sz="1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spcBef>
                <a:spcPts val="440"/>
              </a:spcBef>
              <a:buClr>
                <a:srgbClr val="B2B2B2"/>
              </a:buClr>
              <a:buSzPct val="88888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Jawab:</a:t>
            </a:r>
            <a:endParaRPr sz="1800">
              <a:latin typeface="Arial"/>
              <a:cs typeface="Arial"/>
            </a:endParaRPr>
          </a:p>
          <a:p>
            <a:pPr marL="278765" indent="-254000">
              <a:lnSpc>
                <a:spcPct val="100000"/>
              </a:lnSpc>
              <a:spcBef>
                <a:spcPts val="440"/>
              </a:spcBef>
              <a:buAutoNum type="alphaLcPeriod"/>
              <a:tabLst>
                <a:tab pos="279400" algn="l"/>
              </a:tabLst>
            </a:pP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AutoNum type="alphaLcPeriod"/>
            </a:pPr>
            <a:endParaRPr sz="1950">
              <a:latin typeface="Arial"/>
              <a:cs typeface="Arial"/>
            </a:endParaRPr>
          </a:p>
          <a:p>
            <a:pPr marL="2310765">
              <a:lnSpc>
                <a:spcPct val="100000"/>
              </a:lnSpc>
            </a:pPr>
            <a:r>
              <a:rPr sz="1400" i="1" dirty="0">
                <a:latin typeface="Times New Roman"/>
                <a:cs typeface="Times New Roman"/>
              </a:rPr>
              <a:t>Y</a:t>
            </a:r>
            <a:r>
              <a:rPr sz="1400" i="1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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C</a:t>
            </a:r>
            <a:r>
              <a:rPr sz="1400" i="1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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  <a:p>
            <a:pPr marL="2311400" marR="3031490" indent="-635">
              <a:lnSpc>
                <a:spcPts val="2110"/>
              </a:lnSpc>
              <a:spcBef>
                <a:spcPts val="135"/>
              </a:spcBef>
            </a:pPr>
            <a:r>
              <a:rPr sz="1400" i="1" dirty="0">
                <a:latin typeface="Times New Roman"/>
                <a:cs typeface="Times New Roman"/>
              </a:rPr>
              <a:t>Y </a:t>
            </a:r>
            <a:r>
              <a:rPr sz="1400" i="1" spc="-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</a:t>
            </a:r>
            <a:r>
              <a:rPr sz="1400" spc="-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100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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0</a:t>
            </a:r>
            <a:r>
              <a:rPr sz="1400" spc="-45" dirty="0">
                <a:latin typeface="Times New Roman"/>
                <a:cs typeface="Times New Roman"/>
              </a:rPr>
              <a:t>,</a:t>
            </a:r>
            <a:r>
              <a:rPr sz="1400" spc="-95" dirty="0">
                <a:latin typeface="Times New Roman"/>
                <a:cs typeface="Times New Roman"/>
              </a:rPr>
              <a:t>8</a:t>
            </a:r>
            <a:r>
              <a:rPr sz="1400" i="1" dirty="0">
                <a:latin typeface="Times New Roman"/>
                <a:cs typeface="Times New Roman"/>
              </a:rPr>
              <a:t>Y</a:t>
            </a:r>
            <a:r>
              <a:rPr sz="1400" i="1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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50  </a:t>
            </a:r>
            <a:r>
              <a:rPr sz="1400" i="1" dirty="0">
                <a:latin typeface="Times New Roman"/>
                <a:cs typeface="Times New Roman"/>
              </a:rPr>
              <a:t>Y</a:t>
            </a:r>
            <a:r>
              <a:rPr sz="1400" i="1" spc="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</a:t>
            </a:r>
            <a:r>
              <a:rPr sz="1400" spc="-9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0</a:t>
            </a:r>
            <a:r>
              <a:rPr sz="1400" spc="-45" dirty="0">
                <a:latin typeface="Times New Roman"/>
                <a:cs typeface="Times New Roman"/>
              </a:rPr>
              <a:t>,</a:t>
            </a:r>
            <a:r>
              <a:rPr sz="1400" spc="-85" dirty="0">
                <a:latin typeface="Times New Roman"/>
                <a:cs typeface="Times New Roman"/>
              </a:rPr>
              <a:t>8</a:t>
            </a:r>
            <a:r>
              <a:rPr sz="1400" i="1" dirty="0">
                <a:latin typeface="Times New Roman"/>
                <a:cs typeface="Times New Roman"/>
              </a:rPr>
              <a:t>Y </a:t>
            </a:r>
            <a:r>
              <a:rPr sz="1400" i="1" spc="-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</a:t>
            </a:r>
            <a:r>
              <a:rPr sz="1400" spc="-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150  </a:t>
            </a:r>
            <a:r>
              <a:rPr sz="1400" spc="-30" dirty="0">
                <a:latin typeface="Times New Roman"/>
                <a:cs typeface="Times New Roman"/>
              </a:rPr>
              <a:t>0</a:t>
            </a:r>
            <a:r>
              <a:rPr sz="1400" spc="20" dirty="0">
                <a:latin typeface="Times New Roman"/>
                <a:cs typeface="Times New Roman"/>
              </a:rPr>
              <a:t>,</a:t>
            </a:r>
            <a:r>
              <a:rPr sz="1400" spc="-70" dirty="0">
                <a:latin typeface="Times New Roman"/>
                <a:cs typeface="Times New Roman"/>
              </a:rPr>
              <a:t>2</a:t>
            </a:r>
            <a:r>
              <a:rPr sz="1400" i="1" dirty="0">
                <a:latin typeface="Times New Roman"/>
                <a:cs typeface="Times New Roman"/>
              </a:rPr>
              <a:t>Y </a:t>
            </a:r>
            <a:r>
              <a:rPr sz="1400" i="1" spc="-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</a:t>
            </a:r>
            <a:r>
              <a:rPr sz="1400" spc="-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150</a:t>
            </a:r>
            <a:endParaRPr sz="1400">
              <a:latin typeface="Times New Roman"/>
              <a:cs typeface="Times New Roman"/>
            </a:endParaRPr>
          </a:p>
          <a:p>
            <a:pPr marL="2311400">
              <a:lnSpc>
                <a:spcPct val="100000"/>
              </a:lnSpc>
              <a:spcBef>
                <a:spcPts val="290"/>
              </a:spcBef>
            </a:pPr>
            <a:r>
              <a:rPr sz="1400" i="1" spc="-5" dirty="0">
                <a:latin typeface="Times New Roman"/>
                <a:cs typeface="Times New Roman"/>
              </a:rPr>
              <a:t>Y</a:t>
            </a:r>
            <a:r>
              <a:rPr sz="1200" i="1" spc="-7" baseline="-24305" dirty="0">
                <a:latin typeface="Times New Roman"/>
                <a:cs typeface="Times New Roman"/>
              </a:rPr>
              <a:t>eq</a:t>
            </a:r>
            <a:r>
              <a:rPr sz="1200" i="1" spc="209" baseline="-24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Symbol"/>
                <a:cs typeface="Symbol"/>
              </a:rPr>
              <a:t>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750</a:t>
            </a:r>
            <a:endParaRPr sz="1400">
              <a:latin typeface="Times New Roman"/>
              <a:cs typeface="Times New Roman"/>
            </a:endParaRPr>
          </a:p>
          <a:p>
            <a:pPr marL="335915" indent="-254000">
              <a:lnSpc>
                <a:spcPct val="100000"/>
              </a:lnSpc>
              <a:spcBef>
                <a:spcPts val="505"/>
              </a:spcBef>
              <a:buAutoNum type="alphaLcPeriod" startAt="2"/>
              <a:tabLst>
                <a:tab pos="336550" algn="l"/>
              </a:tabLst>
            </a:pP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Injeksi-Kebocoran</a:t>
            </a:r>
            <a:endParaRPr sz="1800">
              <a:latin typeface="Arial"/>
              <a:cs typeface="Arial"/>
            </a:endParaRPr>
          </a:p>
          <a:p>
            <a:pPr marL="2323465">
              <a:lnSpc>
                <a:spcPct val="100000"/>
              </a:lnSpc>
              <a:spcBef>
                <a:spcPts val="254"/>
              </a:spcBef>
              <a:tabLst>
                <a:tab pos="3117850" algn="l"/>
              </a:tabLst>
            </a:pPr>
            <a:r>
              <a:rPr sz="1300" i="1" spc="5" dirty="0">
                <a:latin typeface="Times New Roman"/>
                <a:cs typeface="Times New Roman"/>
              </a:rPr>
              <a:t>C  </a:t>
            </a:r>
            <a:r>
              <a:rPr sz="1300" i="1" spc="-3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Symbol"/>
                <a:cs typeface="Symbol"/>
              </a:rPr>
              <a:t>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6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100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5" dirty="0">
                <a:latin typeface="Symbol"/>
                <a:cs typeface="Symbol"/>
              </a:rPr>
              <a:t>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0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spc="80" dirty="0">
                <a:latin typeface="Times New Roman"/>
                <a:cs typeface="Times New Roman"/>
              </a:rPr>
              <a:t>,</a:t>
            </a:r>
            <a:r>
              <a:rPr sz="1300" spc="5" dirty="0">
                <a:latin typeface="Times New Roman"/>
                <a:cs typeface="Times New Roman"/>
              </a:rPr>
              <a:t>8</a:t>
            </a:r>
            <a:r>
              <a:rPr sz="1300" spc="-170" dirty="0">
                <a:latin typeface="Times New Roman"/>
                <a:cs typeface="Times New Roman"/>
              </a:rPr>
              <a:t> </a:t>
            </a:r>
            <a:r>
              <a:rPr sz="1300" i="1" spc="5" dirty="0">
                <a:latin typeface="Times New Roman"/>
                <a:cs typeface="Times New Roman"/>
              </a:rPr>
              <a:t>Y</a:t>
            </a:r>
            <a:endParaRPr sz="1300">
              <a:latin typeface="Times New Roman"/>
              <a:cs typeface="Times New Roman"/>
            </a:endParaRPr>
          </a:p>
          <a:p>
            <a:pPr marL="2334895">
              <a:lnSpc>
                <a:spcPct val="100000"/>
              </a:lnSpc>
              <a:spcBef>
                <a:spcPts val="400"/>
              </a:spcBef>
              <a:tabLst>
                <a:tab pos="3250565" algn="l"/>
              </a:tabLst>
            </a:pPr>
            <a:r>
              <a:rPr sz="1300" i="1" spc="5" dirty="0">
                <a:latin typeface="Times New Roman"/>
                <a:cs typeface="Times New Roman"/>
              </a:rPr>
              <a:t>S  </a:t>
            </a:r>
            <a:r>
              <a:rPr sz="1300" i="1" spc="-7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Symbol"/>
                <a:cs typeface="Symbol"/>
              </a:rPr>
              <a:t>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Symbol"/>
                <a:cs typeface="Symbol"/>
              </a:rPr>
              <a:t>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100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5" dirty="0">
                <a:latin typeface="Symbol"/>
                <a:cs typeface="Symbol"/>
              </a:rPr>
              <a:t>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0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,</a:t>
            </a:r>
            <a:r>
              <a:rPr sz="1300" spc="-16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2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i="1" spc="5" dirty="0">
                <a:latin typeface="Times New Roman"/>
                <a:cs typeface="Times New Roman"/>
              </a:rPr>
              <a:t>Y</a:t>
            </a:r>
            <a:endParaRPr sz="1300">
              <a:latin typeface="Times New Roman"/>
              <a:cs typeface="Times New Roman"/>
            </a:endParaRPr>
          </a:p>
          <a:p>
            <a:pPr marL="2334895">
              <a:lnSpc>
                <a:spcPct val="100000"/>
              </a:lnSpc>
              <a:spcBef>
                <a:spcPts val="409"/>
              </a:spcBef>
            </a:pPr>
            <a:r>
              <a:rPr sz="1300" i="1" spc="5" dirty="0">
                <a:latin typeface="Times New Roman"/>
                <a:cs typeface="Times New Roman"/>
              </a:rPr>
              <a:t>S</a:t>
            </a:r>
            <a:r>
              <a:rPr sz="1300" i="1" spc="21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Symbol"/>
                <a:cs typeface="Symbol"/>
              </a:rPr>
              <a:t>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50" dirty="0">
                <a:latin typeface="Times New Roman"/>
                <a:cs typeface="Times New Roman"/>
              </a:rPr>
              <a:t> </a:t>
            </a:r>
            <a:r>
              <a:rPr sz="1300" i="1" dirty="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marL="2331085">
              <a:lnSpc>
                <a:spcPct val="100000"/>
              </a:lnSpc>
              <a:spcBef>
                <a:spcPts val="400"/>
              </a:spcBef>
              <a:tabLst>
                <a:tab pos="2878455" algn="l"/>
                <a:tab pos="3559810" algn="l"/>
              </a:tabLst>
            </a:pPr>
            <a:r>
              <a:rPr sz="1300" spc="5" dirty="0">
                <a:latin typeface="Symbol"/>
                <a:cs typeface="Symbol"/>
              </a:rPr>
              <a:t>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100	</a:t>
            </a:r>
            <a:r>
              <a:rPr sz="1300" spc="5" dirty="0">
                <a:latin typeface="Symbol"/>
                <a:cs typeface="Symbol"/>
              </a:rPr>
              <a:t>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0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,</a:t>
            </a:r>
            <a:r>
              <a:rPr sz="1300" spc="-16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2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i="1" spc="5" dirty="0">
                <a:latin typeface="Times New Roman"/>
                <a:cs typeface="Times New Roman"/>
              </a:rPr>
              <a:t>Y	</a:t>
            </a:r>
            <a:r>
              <a:rPr sz="1300" spc="5" dirty="0">
                <a:latin typeface="Symbol"/>
                <a:cs typeface="Symbol"/>
              </a:rPr>
              <a:t>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50</a:t>
            </a:r>
            <a:endParaRPr sz="1300">
              <a:latin typeface="Times New Roman"/>
              <a:cs typeface="Times New Roman"/>
            </a:endParaRPr>
          </a:p>
          <a:p>
            <a:pPr marL="2327275">
              <a:lnSpc>
                <a:spcPct val="100000"/>
              </a:lnSpc>
              <a:spcBef>
                <a:spcPts val="409"/>
              </a:spcBef>
              <a:tabLst>
                <a:tab pos="2831465" algn="l"/>
              </a:tabLst>
            </a:pPr>
            <a:r>
              <a:rPr sz="1300" spc="5" dirty="0">
                <a:latin typeface="Times New Roman"/>
                <a:cs typeface="Times New Roman"/>
              </a:rPr>
              <a:t>0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,</a:t>
            </a:r>
            <a:r>
              <a:rPr sz="1300" spc="-160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2</a:t>
            </a:r>
            <a:r>
              <a:rPr sz="1300" spc="-145" dirty="0">
                <a:latin typeface="Times New Roman"/>
                <a:cs typeface="Times New Roman"/>
              </a:rPr>
              <a:t> </a:t>
            </a:r>
            <a:r>
              <a:rPr sz="1300" i="1" spc="5" dirty="0">
                <a:latin typeface="Times New Roman"/>
                <a:cs typeface="Times New Roman"/>
              </a:rPr>
              <a:t>Y	</a:t>
            </a:r>
            <a:r>
              <a:rPr sz="1300" spc="5" dirty="0">
                <a:latin typeface="Symbol"/>
                <a:cs typeface="Symbol"/>
              </a:rPr>
              <a:t></a:t>
            </a:r>
            <a:r>
              <a:rPr sz="1300" spc="195" dirty="0">
                <a:latin typeface="Times New Roman"/>
                <a:cs typeface="Times New Roman"/>
              </a:rPr>
              <a:t> </a:t>
            </a:r>
            <a:r>
              <a:rPr sz="1300" spc="5" dirty="0">
                <a:latin typeface="Times New Roman"/>
                <a:cs typeface="Times New Roman"/>
              </a:rPr>
              <a:t>150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B93BB5E-E8B2-B201-A0B7-50775BDEF26C}"/>
              </a:ext>
            </a:extLst>
          </p:cNvPr>
          <p:cNvGrpSpPr/>
          <p:nvPr/>
        </p:nvGrpSpPr>
        <p:grpSpPr>
          <a:xfrm>
            <a:off x="4983300" y="2640600"/>
            <a:ext cx="549720" cy="518760"/>
            <a:chOff x="4983300" y="2640600"/>
            <a:chExt cx="549720" cy="518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C270E7D0-A4C3-F0F9-3281-4DE3C3D5108C}"/>
                    </a:ext>
                  </a:extLst>
                </p14:cNvPr>
                <p14:cNvContentPartPr/>
                <p14:nvPr/>
              </p14:nvContentPartPr>
              <p14:xfrm>
                <a:off x="4983300" y="2685960"/>
                <a:ext cx="181440" cy="20088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C270E7D0-A4C3-F0F9-3281-4DE3C3D5108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965660" y="2667960"/>
                  <a:ext cx="21708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BEF174D-1C9B-AD9C-D262-47AFD2265D30}"/>
                    </a:ext>
                  </a:extLst>
                </p14:cNvPr>
                <p14:cNvContentPartPr/>
                <p14:nvPr/>
              </p14:nvContentPartPr>
              <p14:xfrm>
                <a:off x="5145660" y="2640600"/>
                <a:ext cx="203760" cy="43164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BEF174D-1C9B-AD9C-D262-47AFD2265D3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127660" y="2622600"/>
                  <a:ext cx="239400" cy="46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23000BC-AFCE-C47F-1383-026965D9A63E}"/>
                    </a:ext>
                  </a:extLst>
                </p14:cNvPr>
                <p14:cNvContentPartPr/>
                <p14:nvPr/>
              </p14:nvContentPartPr>
              <p14:xfrm>
                <a:off x="5394780" y="3017520"/>
                <a:ext cx="85680" cy="900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23000BC-AFCE-C47F-1383-026965D9A63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377140" y="2999880"/>
                  <a:ext cx="12132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BAD0D59A-CA3A-6347-9F5D-D5FFDF3A330B}"/>
                    </a:ext>
                  </a:extLst>
                </p14:cNvPr>
                <p14:cNvContentPartPr/>
                <p14:nvPr/>
              </p14:nvContentPartPr>
              <p14:xfrm>
                <a:off x="5417460" y="3154320"/>
                <a:ext cx="115560" cy="504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BAD0D59A-CA3A-6347-9F5D-D5FFDF3A330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399820" y="3136320"/>
                  <a:ext cx="151200" cy="40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68D493D-53A7-80F7-D5D6-A99071601012}"/>
                  </a:ext>
                </a:extLst>
              </p14:cNvPr>
              <p14:cNvContentPartPr/>
              <p14:nvPr/>
            </p14:nvContentPartPr>
            <p14:xfrm>
              <a:off x="5941620" y="2927880"/>
              <a:ext cx="212040" cy="3009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68D493D-53A7-80F7-D5D6-A9907160101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923980" y="2910240"/>
                <a:ext cx="247680" cy="336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4A7E7C0D-25E9-7A52-13E4-CAB8BC8EF12A}"/>
              </a:ext>
            </a:extLst>
          </p:cNvPr>
          <p:cNvGrpSpPr/>
          <p:nvPr/>
        </p:nvGrpSpPr>
        <p:grpSpPr>
          <a:xfrm>
            <a:off x="6434820" y="3028680"/>
            <a:ext cx="309600" cy="375480"/>
            <a:chOff x="6434820" y="3028680"/>
            <a:chExt cx="309600" cy="3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B5775F74-B0E5-D013-1534-6EDF1515BE65}"/>
                    </a:ext>
                  </a:extLst>
                </p14:cNvPr>
                <p14:cNvContentPartPr/>
                <p14:nvPr/>
              </p14:nvContentPartPr>
              <p14:xfrm>
                <a:off x="6434820" y="3165480"/>
                <a:ext cx="309600" cy="126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B5775F74-B0E5-D013-1534-6EDF1515BE6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417180" y="3147480"/>
                  <a:ext cx="34524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7A358518-0E47-49B2-6852-9A06DEED3923}"/>
                    </a:ext>
                  </a:extLst>
                </p14:cNvPr>
                <p14:cNvContentPartPr/>
                <p14:nvPr/>
              </p14:nvContentPartPr>
              <p14:xfrm>
                <a:off x="6575220" y="3028680"/>
                <a:ext cx="65160" cy="3754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7A358518-0E47-49B2-6852-9A06DEED392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557220" y="3010680"/>
                  <a:ext cx="100800" cy="411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98CEA09-67A2-6AF4-B922-3FB0A8B887E1}"/>
                  </a:ext>
                </a:extLst>
              </p14:cNvPr>
              <p14:cNvContentPartPr/>
              <p14:nvPr/>
            </p14:nvContentPartPr>
            <p14:xfrm>
              <a:off x="6994980" y="3017520"/>
              <a:ext cx="157320" cy="3319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98CEA09-67A2-6AF4-B922-3FB0A8B887E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977340" y="2999520"/>
                <a:ext cx="192960" cy="36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1705DAD-6E28-E897-5259-0630A965CA90}"/>
                  </a:ext>
                </a:extLst>
              </p14:cNvPr>
              <p14:cNvContentPartPr/>
              <p14:nvPr/>
            </p14:nvContentPartPr>
            <p14:xfrm>
              <a:off x="5131620" y="3646080"/>
              <a:ext cx="258840" cy="27432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1705DAD-6E28-E897-5259-0630A965CA9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113980" y="3628440"/>
                <a:ext cx="294480" cy="30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02BE725-A603-FF07-043A-FBC085723396}"/>
                  </a:ext>
                </a:extLst>
              </p14:cNvPr>
              <p14:cNvContentPartPr/>
              <p14:nvPr/>
            </p14:nvContentPartPr>
            <p14:xfrm>
              <a:off x="5254020" y="3726000"/>
              <a:ext cx="266760" cy="54612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02BE725-A603-FF07-043A-FBC08572339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236380" y="3708000"/>
                <a:ext cx="302400" cy="58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7CF02DA-9F7A-B83B-3840-15CE51815AA9}"/>
                  </a:ext>
                </a:extLst>
              </p14:cNvPr>
              <p14:cNvContentPartPr/>
              <p14:nvPr/>
            </p14:nvContentPartPr>
            <p14:xfrm>
              <a:off x="5828940" y="4171680"/>
              <a:ext cx="170640" cy="504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7CF02DA-9F7A-B83B-3840-15CE51815AA9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811300" y="4153680"/>
                <a:ext cx="20628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613A5791-0F17-D0F4-D5C2-3AFFD6640D82}"/>
                  </a:ext>
                </a:extLst>
              </p14:cNvPr>
              <p14:cNvContentPartPr/>
              <p14:nvPr/>
            </p14:nvContentPartPr>
            <p14:xfrm>
              <a:off x="5806260" y="4354560"/>
              <a:ext cx="191160" cy="1224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613A5791-0F17-D0F4-D5C2-3AFFD6640D8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788620" y="4336560"/>
                <a:ext cx="226800" cy="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348F819A-4545-0670-1284-AE4B7234D4B7}"/>
                  </a:ext>
                </a:extLst>
              </p14:cNvPr>
              <p14:cNvContentPartPr/>
              <p14:nvPr/>
            </p14:nvContentPartPr>
            <p14:xfrm>
              <a:off x="6269580" y="4135320"/>
              <a:ext cx="599760" cy="42588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348F819A-4545-0670-1284-AE4B7234D4B7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6251940" y="4117320"/>
                <a:ext cx="635400" cy="46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C5EEAF7-9D66-EBA4-BD2F-0132A7F145D8}"/>
                  </a:ext>
                </a:extLst>
              </p14:cNvPr>
              <p14:cNvContentPartPr/>
              <p14:nvPr/>
            </p14:nvContentPartPr>
            <p14:xfrm>
              <a:off x="7109460" y="4412160"/>
              <a:ext cx="294840" cy="3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C5EEAF7-9D66-EBA4-BD2F-0132A7F145D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7091820" y="4394160"/>
                <a:ext cx="33048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A5E28357-DB04-D0CE-1C17-9F165BBA760B}"/>
                  </a:ext>
                </a:extLst>
              </p14:cNvPr>
              <p14:cNvContentPartPr/>
              <p14:nvPr/>
            </p14:nvContentPartPr>
            <p14:xfrm>
              <a:off x="7290540" y="4251960"/>
              <a:ext cx="59040" cy="38952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A5E28357-DB04-D0CE-1C17-9F165BBA760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272900" y="4234320"/>
                <a:ext cx="94680" cy="42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E344CC67-0601-AA56-602E-78C91CD2CA3F}"/>
                  </a:ext>
                </a:extLst>
              </p14:cNvPr>
              <p14:cNvContentPartPr/>
              <p14:nvPr/>
            </p14:nvContentPartPr>
            <p14:xfrm>
              <a:off x="7798500" y="4309200"/>
              <a:ext cx="54360" cy="38520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E344CC67-0601-AA56-602E-78C91CD2CA3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7780860" y="4291200"/>
                <a:ext cx="90000" cy="42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2F1B5F53-4593-2BD7-885B-90D14973B92C}"/>
                  </a:ext>
                </a:extLst>
              </p14:cNvPr>
              <p14:cNvContentPartPr/>
              <p14:nvPr/>
            </p14:nvContentPartPr>
            <p14:xfrm>
              <a:off x="7623540" y="4697640"/>
              <a:ext cx="384840" cy="2448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2F1B5F53-4593-2BD7-885B-90D14973B92C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605540" y="4679640"/>
                <a:ext cx="420480" cy="6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C41B86AF-DB90-A51F-F50F-D12BE94E17BD}"/>
                  </a:ext>
                </a:extLst>
              </p14:cNvPr>
              <p14:cNvContentPartPr/>
              <p14:nvPr/>
            </p14:nvContentPartPr>
            <p14:xfrm>
              <a:off x="7852140" y="4354560"/>
              <a:ext cx="109080" cy="3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C41B86AF-DB90-A51F-F50F-D12BE94E17BD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834140" y="4336560"/>
                <a:ext cx="14472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6DE1A9E1-FFE1-77D0-BF6A-51C5172164BC}"/>
                  </a:ext>
                </a:extLst>
              </p14:cNvPr>
              <p14:cNvContentPartPr/>
              <p14:nvPr/>
            </p14:nvContentPartPr>
            <p14:xfrm>
              <a:off x="7878780" y="4046040"/>
              <a:ext cx="111240" cy="7164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6DE1A9E1-FFE1-77D0-BF6A-51C5172164B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860780" y="4028040"/>
                <a:ext cx="146880" cy="10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9B9D2F07-B800-BAF0-0029-97A8DCBE8C9E}"/>
                  </a:ext>
                </a:extLst>
              </p14:cNvPr>
              <p14:cNvContentPartPr/>
              <p14:nvPr/>
            </p14:nvContentPartPr>
            <p14:xfrm>
              <a:off x="5529780" y="4798440"/>
              <a:ext cx="451080" cy="462960"/>
            </p14:xfrm>
          </p:contentPart>
        </mc:Choice>
        <mc:Fallback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9B9D2F07-B800-BAF0-0029-97A8DCBE8C9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511780" y="4780440"/>
                <a:ext cx="486720" cy="49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23CB14E7-32B1-4D00-66EB-EF6A919953A3}"/>
                  </a:ext>
                </a:extLst>
              </p14:cNvPr>
              <p14:cNvContentPartPr/>
              <p14:nvPr/>
            </p14:nvContentPartPr>
            <p14:xfrm>
              <a:off x="6148980" y="5094000"/>
              <a:ext cx="258840" cy="381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23CB14E7-32B1-4D00-66EB-EF6A919953A3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131340" y="5076360"/>
                <a:ext cx="29448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E62A36D6-7D12-E8EF-4487-4384C8FA905D}"/>
                  </a:ext>
                </a:extLst>
              </p14:cNvPr>
              <p14:cNvContentPartPr/>
              <p14:nvPr/>
            </p14:nvContentPartPr>
            <p14:xfrm>
              <a:off x="6263100" y="4960440"/>
              <a:ext cx="36360" cy="35244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E62A36D6-7D12-E8EF-4487-4384C8FA905D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6245460" y="4942440"/>
                <a:ext cx="72000" cy="38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27D7FAB2-66AF-B03B-BBAA-E5B683E287A2}"/>
                  </a:ext>
                </a:extLst>
              </p14:cNvPr>
              <p14:cNvContentPartPr/>
              <p14:nvPr/>
            </p14:nvContentPartPr>
            <p14:xfrm>
              <a:off x="6460740" y="4884120"/>
              <a:ext cx="282960" cy="57564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27D7FAB2-66AF-B03B-BBAA-E5B683E287A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443100" y="4866120"/>
                <a:ext cx="318600" cy="61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486E11B0-07BA-6277-7DE7-56368ADB3679}"/>
                  </a:ext>
                </a:extLst>
              </p14:cNvPr>
              <p14:cNvContentPartPr/>
              <p14:nvPr/>
            </p14:nvContentPartPr>
            <p14:xfrm>
              <a:off x="6868980" y="5175720"/>
              <a:ext cx="247680" cy="59760"/>
            </p14:xfrm>
          </p:contentPart>
        </mc:Choice>
        <mc:Fallback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486E11B0-07BA-6277-7DE7-56368ADB3679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6851340" y="5157720"/>
                <a:ext cx="283320" cy="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88471E0C-D0D8-7697-CA7C-4F06FFC4CB1F}"/>
                  </a:ext>
                </a:extLst>
              </p14:cNvPr>
              <p14:cNvContentPartPr/>
              <p14:nvPr/>
            </p14:nvContentPartPr>
            <p14:xfrm>
              <a:off x="6903540" y="5308200"/>
              <a:ext cx="219960" cy="6372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88471E0C-D0D8-7697-CA7C-4F06FFC4CB1F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6885540" y="5290560"/>
                <a:ext cx="255600" cy="9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8F117DCD-2324-F724-CB20-94CE1C10B7CD}"/>
                  </a:ext>
                </a:extLst>
              </p14:cNvPr>
              <p14:cNvContentPartPr/>
              <p14:nvPr/>
            </p14:nvContentPartPr>
            <p14:xfrm>
              <a:off x="7496460" y="4910760"/>
              <a:ext cx="345240" cy="53244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8F117DCD-2324-F724-CB20-94CE1C10B7CD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7478460" y="4893120"/>
                <a:ext cx="380880" cy="56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9329F013-4BE5-F129-FBA6-A04364F0676F}"/>
                  </a:ext>
                </a:extLst>
              </p14:cNvPr>
              <p14:cNvContentPartPr/>
              <p14:nvPr/>
            </p14:nvContentPartPr>
            <p14:xfrm>
              <a:off x="8103420" y="5319360"/>
              <a:ext cx="433080" cy="41760"/>
            </p14:xfrm>
          </p:contentPart>
        </mc:Choice>
        <mc:Fallback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9329F013-4BE5-F129-FBA6-A04364F0676F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8085780" y="5301360"/>
                <a:ext cx="468720" cy="7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40ED4224-3041-05CF-B535-44E8BA5831AE}"/>
                  </a:ext>
                </a:extLst>
              </p14:cNvPr>
              <p14:cNvContentPartPr/>
              <p14:nvPr/>
            </p14:nvContentPartPr>
            <p14:xfrm>
              <a:off x="8275140" y="5120280"/>
              <a:ext cx="36000" cy="308520"/>
            </p14:xfrm>
          </p:contentPart>
        </mc:Choice>
        <mc:Fallback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40ED4224-3041-05CF-B535-44E8BA5831AE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257500" y="5102640"/>
                <a:ext cx="71640" cy="34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1D4A91BE-1725-8DFC-E21F-E1BF49538B90}"/>
                  </a:ext>
                </a:extLst>
              </p14:cNvPr>
              <p14:cNvContentPartPr/>
              <p14:nvPr/>
            </p14:nvContentPartPr>
            <p14:xfrm>
              <a:off x="8669700" y="5123880"/>
              <a:ext cx="120600" cy="350640"/>
            </p14:xfrm>
          </p:contentPart>
        </mc:Choice>
        <mc:Fallback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1D4A91BE-1725-8DFC-E21F-E1BF49538B90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8652060" y="5106240"/>
                <a:ext cx="156240" cy="38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88FA05ED-4375-02BE-6BE4-D5226E659282}"/>
                  </a:ext>
                </a:extLst>
              </p14:cNvPr>
              <p14:cNvContentPartPr/>
              <p14:nvPr/>
            </p14:nvContentPartPr>
            <p14:xfrm>
              <a:off x="8572140" y="5428080"/>
              <a:ext cx="331560" cy="1332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88FA05ED-4375-02BE-6BE4-D5226E659282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8554140" y="5410440"/>
                <a:ext cx="36720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5E5710D2-9197-819D-FAA3-4137E954C6B1}"/>
                  </a:ext>
                </a:extLst>
              </p14:cNvPr>
              <p14:cNvContentPartPr/>
              <p14:nvPr/>
            </p14:nvContentPartPr>
            <p14:xfrm>
              <a:off x="8618220" y="5142600"/>
              <a:ext cx="321840" cy="70560"/>
            </p14:xfrm>
          </p:contentPart>
        </mc:Choice>
        <mc:Fallback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5E5710D2-9197-819D-FAA3-4137E954C6B1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8600220" y="5124960"/>
                <a:ext cx="35748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E0722C78-7427-9940-298E-D07040334763}"/>
                  </a:ext>
                </a:extLst>
              </p14:cNvPr>
              <p14:cNvContentPartPr/>
              <p14:nvPr/>
            </p14:nvContentPartPr>
            <p14:xfrm>
              <a:off x="8762580" y="4811760"/>
              <a:ext cx="38520" cy="182520"/>
            </p14:xfrm>
          </p:contentPart>
        </mc:Choice>
        <mc:Fallback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E0722C78-7427-9940-298E-D07040334763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8744940" y="4794120"/>
                <a:ext cx="74160" cy="21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FE70CD54-4271-D673-5FC6-D70CF4F787C3}"/>
                  </a:ext>
                </a:extLst>
              </p14:cNvPr>
              <p14:cNvContentPartPr/>
              <p14:nvPr/>
            </p14:nvContentPartPr>
            <p14:xfrm>
              <a:off x="6312420" y="5829120"/>
              <a:ext cx="350640" cy="460440"/>
            </p14:xfrm>
          </p:contentPart>
        </mc:Choice>
        <mc:Fallback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FE70CD54-4271-D673-5FC6-D70CF4F787C3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6294420" y="5811480"/>
                <a:ext cx="386280" cy="49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35FF9EA5-D626-F69E-DA86-55FBB5ADFB43}"/>
                  </a:ext>
                </a:extLst>
              </p14:cNvPr>
              <p14:cNvContentPartPr/>
              <p14:nvPr/>
            </p14:nvContentPartPr>
            <p14:xfrm>
              <a:off x="6606540" y="5572800"/>
              <a:ext cx="204120" cy="14220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35FF9EA5-D626-F69E-DA86-55FBB5ADFB43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6588900" y="5554800"/>
                <a:ext cx="239760" cy="17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2E02DA15-AFE3-FDC8-A30F-3C8E4D87ADA8}"/>
                  </a:ext>
                </a:extLst>
              </p14:cNvPr>
              <p14:cNvContentPartPr/>
              <p14:nvPr/>
            </p14:nvContentPartPr>
            <p14:xfrm>
              <a:off x="7051860" y="5929920"/>
              <a:ext cx="371880" cy="7056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2E02DA15-AFE3-FDC8-A30F-3C8E4D87ADA8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7033860" y="5912280"/>
                <a:ext cx="4075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D2E19055-7B59-65B8-A52F-9E3E903D6491}"/>
                  </a:ext>
                </a:extLst>
              </p14:cNvPr>
              <p14:cNvContentPartPr/>
              <p14:nvPr/>
            </p14:nvContentPartPr>
            <p14:xfrm>
              <a:off x="6915060" y="6163200"/>
              <a:ext cx="507960" cy="12312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D2E19055-7B59-65B8-A52F-9E3E903D6491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897420" y="6145560"/>
                <a:ext cx="543600" cy="158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9" name="Group 58">
            <a:extLst>
              <a:ext uri="{FF2B5EF4-FFF2-40B4-BE49-F238E27FC236}">
                <a16:creationId xmlns:a16="http://schemas.microsoft.com/office/drawing/2014/main" id="{59A4DFC1-800F-A186-49CF-B092DF602BE7}"/>
              </a:ext>
            </a:extLst>
          </p:cNvPr>
          <p:cNvGrpSpPr/>
          <p:nvPr/>
        </p:nvGrpSpPr>
        <p:grpSpPr>
          <a:xfrm>
            <a:off x="7783380" y="5897880"/>
            <a:ext cx="915480" cy="561240"/>
            <a:chOff x="7783380" y="5897880"/>
            <a:chExt cx="915480" cy="561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36CD8C88-30D5-26FE-AB15-DCA19BC7FAB9}"/>
                    </a:ext>
                  </a:extLst>
                </p14:cNvPr>
                <p14:cNvContentPartPr/>
                <p14:nvPr/>
              </p14:nvContentPartPr>
              <p14:xfrm>
                <a:off x="7936740" y="5897880"/>
                <a:ext cx="41400" cy="4082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36CD8C88-30D5-26FE-AB15-DCA19BC7FAB9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918740" y="5880240"/>
                  <a:ext cx="77040" cy="44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F607EE4-D219-949D-9C6B-7E5A0F532A90}"/>
                    </a:ext>
                  </a:extLst>
                </p14:cNvPr>
                <p14:cNvContentPartPr/>
                <p14:nvPr/>
              </p14:nvContentPartPr>
              <p14:xfrm>
                <a:off x="7817940" y="6366240"/>
                <a:ext cx="333000" cy="3492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F607EE4-D219-949D-9C6B-7E5A0F532A90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799940" y="6348600"/>
                  <a:ext cx="36864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FFEAF115-8696-9566-60F1-FAAD675F78EC}"/>
                    </a:ext>
                  </a:extLst>
                </p14:cNvPr>
                <p14:cNvContentPartPr/>
                <p14:nvPr/>
              </p14:nvContentPartPr>
              <p14:xfrm>
                <a:off x="7783380" y="5943240"/>
                <a:ext cx="374040" cy="691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FFEAF115-8696-9566-60F1-FAAD675F78E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765740" y="5925240"/>
                  <a:ext cx="409680" cy="10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E88967B2-F574-94B8-5084-F203869A19A4}"/>
                    </a:ext>
                  </a:extLst>
                </p14:cNvPr>
                <p14:cNvContentPartPr/>
                <p14:nvPr/>
              </p14:nvContentPartPr>
              <p14:xfrm>
                <a:off x="8355060" y="6118920"/>
                <a:ext cx="343800" cy="3402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E88967B2-F574-94B8-5084-F203869A19A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337060" y="6100920"/>
                  <a:ext cx="379440" cy="375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8BDBBFF-9715-A813-0CBB-1B0DA45A9685}"/>
                  </a:ext>
                </a:extLst>
              </p14:cNvPr>
              <p14:cNvContentPartPr/>
              <p14:nvPr/>
            </p14:nvContentPartPr>
            <p14:xfrm>
              <a:off x="3172777" y="5529305"/>
              <a:ext cx="728280" cy="30384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8BDBBFF-9715-A813-0CBB-1B0DA45A9685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3155137" y="5511305"/>
                <a:ext cx="763920" cy="33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67F607F1-25C6-39F3-B780-256B97657D05}"/>
                  </a:ext>
                </a:extLst>
              </p14:cNvPr>
              <p14:cNvContentPartPr/>
              <p14:nvPr/>
            </p14:nvContentPartPr>
            <p14:xfrm>
              <a:off x="4735897" y="6049865"/>
              <a:ext cx="141840" cy="2232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67F607F1-25C6-39F3-B780-256B97657D05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4718257" y="6032225"/>
                <a:ext cx="177480" cy="5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ED97A39D-CAD0-FDD2-AB6D-D2DC924AB0BB}"/>
                  </a:ext>
                </a:extLst>
              </p14:cNvPr>
              <p14:cNvContentPartPr/>
              <p14:nvPr/>
            </p14:nvContentPartPr>
            <p14:xfrm>
              <a:off x="3876577" y="6547385"/>
              <a:ext cx="242640" cy="23400"/>
            </p14:xfrm>
          </p:contentPart>
        </mc:Choice>
        <mc:Fallback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ED97A39D-CAD0-FDD2-AB6D-D2DC924AB0BB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3858577" y="6529385"/>
                <a:ext cx="278280" cy="5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B8EDDDB6-B4DB-F28F-9540-A3E7534916C3}"/>
                  </a:ext>
                </a:extLst>
              </p14:cNvPr>
              <p14:cNvContentPartPr/>
              <p14:nvPr/>
            </p14:nvContentPartPr>
            <p14:xfrm>
              <a:off x="3766777" y="4708865"/>
              <a:ext cx="253800" cy="11160"/>
            </p14:xfrm>
          </p:contentPart>
        </mc:Choice>
        <mc:Fallback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B8EDDDB6-B4DB-F28F-9540-A3E7534916C3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3749137" y="4691225"/>
                <a:ext cx="289440" cy="46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49148"/>
            <a:ext cx="65690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0" dirty="0">
                <a:latin typeface="Times New Roman"/>
                <a:cs typeface="Times New Roman"/>
              </a:rPr>
              <a:t>Contoh</a:t>
            </a:r>
            <a:r>
              <a:rPr sz="3400" b="0" spc="-30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Analisis</a:t>
            </a:r>
            <a:r>
              <a:rPr sz="3400" b="0" spc="-15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Pendapatan</a:t>
            </a:r>
            <a:r>
              <a:rPr sz="3400" b="0" spc="-25" dirty="0">
                <a:latin typeface="Times New Roman"/>
                <a:cs typeface="Times New Roman"/>
              </a:rPr>
              <a:t> </a:t>
            </a:r>
            <a:r>
              <a:rPr sz="3400" b="0" dirty="0">
                <a:latin typeface="Times New Roman"/>
                <a:cs typeface="Times New Roman"/>
              </a:rPr>
              <a:t>Nasional</a:t>
            </a:r>
            <a:endParaRPr sz="3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32404" y="1619122"/>
            <a:ext cx="3095625" cy="2648585"/>
            <a:chOff x="2732404" y="1619122"/>
            <a:chExt cx="3095625" cy="2648585"/>
          </a:xfrm>
        </p:grpSpPr>
        <p:sp>
          <p:nvSpPr>
            <p:cNvPr id="4" name="object 4"/>
            <p:cNvSpPr/>
            <p:nvPr/>
          </p:nvSpPr>
          <p:spPr>
            <a:xfrm>
              <a:off x="2741929" y="1742947"/>
              <a:ext cx="3086100" cy="2514600"/>
            </a:xfrm>
            <a:custGeom>
              <a:avLst/>
              <a:gdLst/>
              <a:ahLst/>
              <a:cxnLst/>
              <a:rect l="l" t="t" r="r" b="b"/>
              <a:pathLst>
                <a:path w="3086100" h="2514600">
                  <a:moveTo>
                    <a:pt x="0" y="0"/>
                  </a:moveTo>
                  <a:lnTo>
                    <a:pt x="0" y="2514600"/>
                  </a:lnTo>
                </a:path>
                <a:path w="3086100" h="2514600">
                  <a:moveTo>
                    <a:pt x="0" y="2514600"/>
                  </a:moveTo>
                  <a:lnTo>
                    <a:pt x="3086099" y="25145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1929" y="1628647"/>
              <a:ext cx="2857500" cy="2628900"/>
            </a:xfrm>
            <a:custGeom>
              <a:avLst/>
              <a:gdLst/>
              <a:ahLst/>
              <a:cxnLst/>
              <a:rect l="l" t="t" r="r" b="b"/>
              <a:pathLst>
                <a:path w="2857500" h="2628900">
                  <a:moveTo>
                    <a:pt x="0" y="2057400"/>
                  </a:moveTo>
                  <a:lnTo>
                    <a:pt x="2857499" y="571499"/>
                  </a:lnTo>
                </a:path>
                <a:path w="2857500" h="2628900">
                  <a:moveTo>
                    <a:pt x="0" y="2628900"/>
                  </a:moveTo>
                  <a:lnTo>
                    <a:pt x="25145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27779" y="3114547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41929" y="1971547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7473" y="2533903"/>
              <a:ext cx="0" cy="1733550"/>
            </a:xfrm>
            <a:custGeom>
              <a:avLst/>
              <a:gdLst/>
              <a:ahLst/>
              <a:cxnLst/>
              <a:rect l="l" t="t" r="r" b="b"/>
              <a:pathLst>
                <a:path h="1733550">
                  <a:moveTo>
                    <a:pt x="0" y="0"/>
                  </a:moveTo>
                  <a:lnTo>
                    <a:pt x="0" y="173355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737167" y="4600447"/>
            <a:ext cx="3091180" cy="1943100"/>
            <a:chOff x="2737167" y="4600447"/>
            <a:chExt cx="3091180" cy="1943100"/>
          </a:xfrm>
        </p:grpSpPr>
        <p:sp>
          <p:nvSpPr>
            <p:cNvPr id="10" name="object 10"/>
            <p:cNvSpPr/>
            <p:nvPr/>
          </p:nvSpPr>
          <p:spPr>
            <a:xfrm>
              <a:off x="2741929" y="4829047"/>
              <a:ext cx="3086100" cy="1714500"/>
            </a:xfrm>
            <a:custGeom>
              <a:avLst/>
              <a:gdLst/>
              <a:ahLst/>
              <a:cxnLst/>
              <a:rect l="l" t="t" r="r" b="b"/>
              <a:pathLst>
                <a:path w="3086100" h="1714500">
                  <a:moveTo>
                    <a:pt x="0" y="0"/>
                  </a:moveTo>
                  <a:lnTo>
                    <a:pt x="0" y="1714500"/>
                  </a:lnTo>
                </a:path>
                <a:path w="3086100" h="1714500">
                  <a:moveTo>
                    <a:pt x="0" y="914400"/>
                  </a:moveTo>
                  <a:lnTo>
                    <a:pt x="3086100" y="9143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41929" y="5400547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>
                  <a:moveTo>
                    <a:pt x="0" y="0"/>
                  </a:moveTo>
                  <a:lnTo>
                    <a:pt x="2971799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84829" y="5057647"/>
              <a:ext cx="2057400" cy="1028700"/>
            </a:xfrm>
            <a:custGeom>
              <a:avLst/>
              <a:gdLst/>
              <a:ahLst/>
              <a:cxnLst/>
              <a:rect l="l" t="t" r="r" b="b"/>
              <a:pathLst>
                <a:path w="2057400" h="1028700">
                  <a:moveTo>
                    <a:pt x="0" y="1028700"/>
                  </a:moveTo>
                  <a:lnTo>
                    <a:pt x="2057399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808729" y="4600447"/>
              <a:ext cx="647700" cy="1143000"/>
            </a:xfrm>
            <a:custGeom>
              <a:avLst/>
              <a:gdLst/>
              <a:ahLst/>
              <a:cxnLst/>
              <a:rect l="l" t="t" r="r" b="b"/>
              <a:pathLst>
                <a:path w="647700" h="1143000">
                  <a:moveTo>
                    <a:pt x="647700" y="0"/>
                  </a:moveTo>
                  <a:lnTo>
                    <a:pt x="647700" y="1143000"/>
                  </a:lnTo>
                </a:path>
                <a:path w="64770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735070" y="4285995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44670" y="4285995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750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78170" y="4285995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06770" y="5200396"/>
            <a:ext cx="76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20970" y="4857495"/>
            <a:ext cx="10896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77770" y="5314696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78170" y="2114296"/>
            <a:ext cx="1018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100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0,8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92070" y="57718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96970" y="5771896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06570" y="5771896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750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40070" y="5771896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63870" y="1771396"/>
            <a:ext cx="574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20970" y="1428496"/>
            <a:ext cx="353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= 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92070" y="1657096"/>
            <a:ext cx="118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92070" y="4285995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8627DFC-CC44-94A7-BEE3-B9FE75106C41}"/>
                  </a:ext>
                </a:extLst>
              </p14:cNvPr>
              <p14:cNvContentPartPr/>
              <p14:nvPr/>
            </p14:nvContentPartPr>
            <p14:xfrm>
              <a:off x="5086206" y="1231771"/>
              <a:ext cx="693720" cy="53856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8627DFC-CC44-94A7-BEE3-B9FE75106C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68206" y="1213771"/>
                <a:ext cx="729360" cy="57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6411AD8-1D0E-C509-18AC-19EFC57A6D80}"/>
                  </a:ext>
                </a:extLst>
              </p14:cNvPr>
              <p14:cNvContentPartPr/>
              <p14:nvPr/>
            </p14:nvContentPartPr>
            <p14:xfrm>
              <a:off x="5964966" y="2460091"/>
              <a:ext cx="472320" cy="3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6411AD8-1D0E-C509-18AC-19EFC57A6D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46966" y="2442091"/>
                <a:ext cx="50796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3662BD5B-EF09-D286-B66B-1A5D8CBC8C66}"/>
                  </a:ext>
                </a:extLst>
              </p14:cNvPr>
              <p14:cNvContentPartPr/>
              <p14:nvPr/>
            </p14:nvContentPartPr>
            <p14:xfrm>
              <a:off x="4441086" y="2430983"/>
              <a:ext cx="60120" cy="9432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3662BD5B-EF09-D286-B66B-1A5D8CBC8C6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23446" y="2412983"/>
                <a:ext cx="95760" cy="12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6AD3556E-C81A-54D2-A8E2-94DE9AC43FEB}"/>
                  </a:ext>
                </a:extLst>
              </p14:cNvPr>
              <p14:cNvContentPartPr/>
              <p14:nvPr/>
            </p14:nvContentPartPr>
            <p14:xfrm>
              <a:off x="4170006" y="4070783"/>
              <a:ext cx="650520" cy="56016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6AD3556E-C81A-54D2-A8E2-94DE9AC43FE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52006" y="4053143"/>
                <a:ext cx="686160" cy="59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BED9B65F-92E9-AC43-7508-EA459B04C3FF}"/>
                  </a:ext>
                </a:extLst>
              </p14:cNvPr>
              <p14:cNvContentPartPr/>
              <p14:nvPr/>
            </p14:nvContentPartPr>
            <p14:xfrm>
              <a:off x="4271166" y="5703383"/>
              <a:ext cx="475560" cy="35784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BED9B65F-92E9-AC43-7508-EA459B04C3F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53166" y="5685743"/>
                <a:ext cx="511200" cy="393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970BF-CFCF-AD06-6E4E-44B68FC16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C7256-B1A6-C306-B7AE-3EAAD6435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6289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ANALISIS</a:t>
            </a:r>
            <a:r>
              <a:rPr spc="-80" dirty="0"/>
              <a:t> </a:t>
            </a:r>
            <a:r>
              <a:rPr spc="-5" dirty="0"/>
              <a:t>PENDAPATAN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2811922"/>
            <a:ext cx="7230109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600" b="1" spc="-5" dirty="0">
                <a:solidFill>
                  <a:srgbClr val="FF0000"/>
                </a:solidFill>
                <a:latin typeface="Arial"/>
                <a:cs typeface="Arial"/>
              </a:rPr>
              <a:t>NASIONAL</a:t>
            </a:r>
            <a:r>
              <a:rPr sz="4600"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600" b="1" spc="-5" dirty="0">
                <a:solidFill>
                  <a:srgbClr val="FF0000"/>
                </a:solidFill>
                <a:latin typeface="Arial"/>
                <a:cs typeface="Arial"/>
              </a:rPr>
              <a:t>TIGA</a:t>
            </a:r>
            <a:r>
              <a:rPr sz="46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600" b="1" spc="-5" dirty="0">
                <a:solidFill>
                  <a:srgbClr val="FF0000"/>
                </a:solidFill>
                <a:latin typeface="Arial"/>
                <a:cs typeface="Arial"/>
              </a:rPr>
              <a:t>SEKTOR</a:t>
            </a:r>
            <a:endParaRPr sz="4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E751063-216F-C695-880B-D7F3ECD519CF}"/>
              </a:ext>
            </a:extLst>
          </p:cNvPr>
          <p:cNvGrpSpPr/>
          <p:nvPr/>
        </p:nvGrpSpPr>
        <p:grpSpPr>
          <a:xfrm>
            <a:off x="1509246" y="3737063"/>
            <a:ext cx="3150000" cy="668520"/>
            <a:chOff x="1509246" y="3737063"/>
            <a:chExt cx="3150000" cy="668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0532350-EEED-A663-48E2-D1654F805A6D}"/>
                    </a:ext>
                  </a:extLst>
                </p14:cNvPr>
                <p14:cNvContentPartPr/>
                <p14:nvPr/>
              </p14:nvContentPartPr>
              <p14:xfrm>
                <a:off x="1509246" y="3753623"/>
                <a:ext cx="125280" cy="1904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0532350-EEED-A663-48E2-D1654F805A6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491606" y="3735983"/>
                  <a:ext cx="16092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85F67E8E-8C75-56CE-002C-80B0753564B5}"/>
                    </a:ext>
                  </a:extLst>
                </p14:cNvPr>
                <p14:cNvContentPartPr/>
                <p14:nvPr/>
              </p14:nvContentPartPr>
              <p14:xfrm>
                <a:off x="1879686" y="3737063"/>
                <a:ext cx="360" cy="2692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85F67E8E-8C75-56CE-002C-80B0753564B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861686" y="3719423"/>
                  <a:ext cx="3600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62AA62C-065E-0D04-1DAF-AB710E8127D9}"/>
                    </a:ext>
                  </a:extLst>
                </p14:cNvPr>
                <p14:cNvContentPartPr/>
                <p14:nvPr/>
              </p14:nvContentPartPr>
              <p14:xfrm>
                <a:off x="1962846" y="3759023"/>
                <a:ext cx="132480" cy="1267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62AA62C-065E-0D04-1DAF-AB710E8127D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45206" y="3741023"/>
                  <a:ext cx="16812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114C6E14-0261-F89B-0F13-D5AFD9B6B638}"/>
                    </a:ext>
                  </a:extLst>
                </p14:cNvPr>
                <p14:cNvContentPartPr/>
                <p14:nvPr/>
              </p14:nvContentPartPr>
              <p14:xfrm>
                <a:off x="2242566" y="3766583"/>
                <a:ext cx="15840" cy="2520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114C6E14-0261-F89B-0F13-D5AFD9B6B63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24566" y="3748583"/>
                  <a:ext cx="5148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7FF03D18-B914-A562-548B-A9BEA48C03E9}"/>
                    </a:ext>
                  </a:extLst>
                </p14:cNvPr>
                <p14:cNvContentPartPr/>
                <p14:nvPr/>
              </p14:nvContentPartPr>
              <p14:xfrm>
                <a:off x="2199006" y="3744623"/>
                <a:ext cx="115560" cy="3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FF03D18-B914-A562-548B-A9BEA48C03E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81006" y="3726623"/>
                  <a:ext cx="1512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BDDB65F-D140-226B-8487-5E145D9A4EF2}"/>
                    </a:ext>
                  </a:extLst>
                </p14:cNvPr>
                <p14:cNvContentPartPr/>
                <p14:nvPr/>
              </p14:nvContentPartPr>
              <p14:xfrm>
                <a:off x="2372886" y="3967823"/>
                <a:ext cx="360" cy="61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BDDB65F-D140-226B-8487-5E145D9A4EF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54886" y="3950183"/>
                  <a:ext cx="360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E40639A-0207-B2CE-F86C-0AC83EF90D48}"/>
                    </a:ext>
                  </a:extLst>
                </p14:cNvPr>
                <p14:cNvContentPartPr/>
                <p14:nvPr/>
              </p14:nvContentPartPr>
              <p14:xfrm>
                <a:off x="2532366" y="3795383"/>
                <a:ext cx="15840" cy="2707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E40639A-0207-B2CE-F86C-0AC83EF90D4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514726" y="3777383"/>
                  <a:ext cx="5148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3DC3317-6583-5066-797C-E3BDF25FDEE7}"/>
                    </a:ext>
                  </a:extLst>
                </p14:cNvPr>
                <p14:cNvContentPartPr/>
                <p14:nvPr/>
              </p14:nvContentPartPr>
              <p14:xfrm>
                <a:off x="2568006" y="3838943"/>
                <a:ext cx="197280" cy="2862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3DC3317-6583-5066-797C-E3BDF25FDEE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50366" y="3820943"/>
                  <a:ext cx="23292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B8AE512-9C51-2524-65E9-8E7872E035F8}"/>
                    </a:ext>
                  </a:extLst>
                </p14:cNvPr>
                <p14:cNvContentPartPr/>
                <p14:nvPr/>
              </p14:nvContentPartPr>
              <p14:xfrm>
                <a:off x="2808126" y="4049183"/>
                <a:ext cx="1781280" cy="8928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B8AE512-9C51-2524-65E9-8E7872E035F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90486" y="4031183"/>
                  <a:ext cx="181692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B4DA617-E11C-42F8-25B1-69EA5E4F8724}"/>
                    </a:ext>
                  </a:extLst>
                </p14:cNvPr>
                <p14:cNvContentPartPr/>
                <p14:nvPr/>
              </p14:nvContentPartPr>
              <p14:xfrm>
                <a:off x="4477446" y="4063943"/>
                <a:ext cx="181800" cy="3416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B4DA617-E11C-42F8-25B1-69EA5E4F872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459446" y="4045943"/>
                  <a:ext cx="217440" cy="377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0302D303-4665-DE18-D930-033B646E4BEF}"/>
                  </a:ext>
                </a:extLst>
              </p14:cNvPr>
              <p14:cNvContentPartPr/>
              <p14:nvPr/>
            </p14:nvContentPartPr>
            <p14:xfrm>
              <a:off x="5165406" y="3953423"/>
              <a:ext cx="406080" cy="4464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0302D303-4665-DE18-D930-033B646E4BEF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147406" y="3935783"/>
                <a:ext cx="441720" cy="48204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C06E16D4-3C81-EF94-F730-92F687B14BE3}"/>
              </a:ext>
            </a:extLst>
          </p:cNvPr>
          <p:cNvGrpSpPr/>
          <p:nvPr/>
        </p:nvGrpSpPr>
        <p:grpSpPr>
          <a:xfrm>
            <a:off x="1535166" y="4274183"/>
            <a:ext cx="1557000" cy="340920"/>
            <a:chOff x="1535166" y="4274183"/>
            <a:chExt cx="1557000" cy="34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12F313E-E7FF-8B3E-3FBB-0382D5645FBC}"/>
                    </a:ext>
                  </a:extLst>
                </p14:cNvPr>
                <p14:cNvContentPartPr/>
                <p14:nvPr/>
              </p14:nvContentPartPr>
              <p14:xfrm>
                <a:off x="1535166" y="4302983"/>
                <a:ext cx="410760" cy="1735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12F313E-E7FF-8B3E-3FBB-0382D5645FB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517526" y="4284983"/>
                  <a:ext cx="44640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53B203B7-2343-87B7-6771-5042C064B684}"/>
                    </a:ext>
                  </a:extLst>
                </p14:cNvPr>
                <p14:cNvContentPartPr/>
                <p14:nvPr/>
              </p14:nvContentPartPr>
              <p14:xfrm>
                <a:off x="2228886" y="4274183"/>
                <a:ext cx="14040" cy="2685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53B203B7-2343-87B7-6771-5042C064B68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11246" y="4256183"/>
                  <a:ext cx="49680" cy="30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E9A2B6C-7076-9847-8A5C-A52B5E7497C9}"/>
                    </a:ext>
                  </a:extLst>
                </p14:cNvPr>
                <p14:cNvContentPartPr/>
                <p14:nvPr/>
              </p14:nvContentPartPr>
              <p14:xfrm>
                <a:off x="2168766" y="4346903"/>
                <a:ext cx="145800" cy="831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E9A2B6C-7076-9847-8A5C-A52B5E7497C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151126" y="4329263"/>
                  <a:ext cx="18144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3878D1E0-69FA-AD91-DE66-102DD27AFBE4}"/>
                    </a:ext>
                  </a:extLst>
                </p14:cNvPr>
                <p14:cNvContentPartPr/>
                <p14:nvPr/>
              </p14:nvContentPartPr>
              <p14:xfrm>
                <a:off x="2350926" y="4433663"/>
                <a:ext cx="170640" cy="1497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3878D1E0-69FA-AD91-DE66-102DD27AFBE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33286" y="4416023"/>
                  <a:ext cx="20628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ED060DB0-5F78-7A02-3898-2928671FC21E}"/>
                    </a:ext>
                  </a:extLst>
                </p14:cNvPr>
                <p14:cNvContentPartPr/>
                <p14:nvPr/>
              </p14:nvContentPartPr>
              <p14:xfrm>
                <a:off x="2514006" y="4361303"/>
                <a:ext cx="56160" cy="2538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ED060DB0-5F78-7A02-3898-2928671FC21E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496006" y="4343663"/>
                  <a:ext cx="9180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E823B54-6C7C-D84D-2705-C751DBC3DBA0}"/>
                    </a:ext>
                  </a:extLst>
                </p14:cNvPr>
                <p14:cNvContentPartPr/>
                <p14:nvPr/>
              </p14:nvContentPartPr>
              <p14:xfrm>
                <a:off x="2445246" y="4375703"/>
                <a:ext cx="107640" cy="79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E823B54-6C7C-D84D-2705-C751DBC3DBA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427606" y="4358063"/>
                  <a:ext cx="1432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79068356-D46E-0B1A-B328-8B49F79F5DAF}"/>
                    </a:ext>
                  </a:extLst>
                </p14:cNvPr>
                <p14:cNvContentPartPr/>
                <p14:nvPr/>
              </p14:nvContentPartPr>
              <p14:xfrm>
                <a:off x="2655846" y="4383263"/>
                <a:ext cx="8640" cy="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79068356-D46E-0B1A-B328-8B49F79F5DA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638206" y="4365263"/>
                  <a:ext cx="442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59C250E-DFCB-C426-FC63-4C34F2F064CB}"/>
                    </a:ext>
                  </a:extLst>
                </p14:cNvPr>
                <p14:cNvContentPartPr/>
                <p14:nvPr/>
              </p14:nvContentPartPr>
              <p14:xfrm>
                <a:off x="2939166" y="4368863"/>
                <a:ext cx="37080" cy="2217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59C250E-DFCB-C426-FC63-4C34F2F064CB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921526" y="4350863"/>
                  <a:ext cx="7272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E1A903FA-75CE-DA23-7A35-CBC598B64C99}"/>
                    </a:ext>
                  </a:extLst>
                </p14:cNvPr>
                <p14:cNvContentPartPr/>
                <p14:nvPr/>
              </p14:nvContentPartPr>
              <p14:xfrm>
                <a:off x="2909646" y="4339703"/>
                <a:ext cx="182520" cy="16200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E1A903FA-75CE-DA23-7A35-CBC598B64C9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891646" y="4321703"/>
                  <a:ext cx="218160" cy="197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DB4C104-071C-B971-D802-16B923B1132D}"/>
              </a:ext>
            </a:extLst>
          </p:cNvPr>
          <p:cNvGrpSpPr/>
          <p:nvPr/>
        </p:nvGrpSpPr>
        <p:grpSpPr>
          <a:xfrm>
            <a:off x="3417966" y="4629863"/>
            <a:ext cx="1119960" cy="232920"/>
            <a:chOff x="3417966" y="4629863"/>
            <a:chExt cx="1119960" cy="23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D268AE6-5BED-2706-EEBA-1F5C7C8F1B90}"/>
                    </a:ext>
                  </a:extLst>
                </p14:cNvPr>
                <p14:cNvContentPartPr/>
                <p14:nvPr/>
              </p14:nvContentPartPr>
              <p14:xfrm>
                <a:off x="3417966" y="4673783"/>
                <a:ext cx="1119960" cy="460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D268AE6-5BED-2706-EEBA-1F5C7C8F1B9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399966" y="4655783"/>
                  <a:ext cx="115560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975E5F9-60BA-CC57-0AC9-AACE54413C12}"/>
                    </a:ext>
                  </a:extLst>
                </p14:cNvPr>
                <p14:cNvContentPartPr/>
                <p14:nvPr/>
              </p14:nvContentPartPr>
              <p14:xfrm>
                <a:off x="4375926" y="4629863"/>
                <a:ext cx="159120" cy="23292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975E5F9-60BA-CC57-0AC9-AACE54413C12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357926" y="4612223"/>
                  <a:ext cx="194760" cy="268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B9B6DF16-7E3D-7A49-A8BB-86CBF331BA76}"/>
                  </a:ext>
                </a:extLst>
              </p14:cNvPr>
              <p14:cNvContentPartPr/>
              <p14:nvPr/>
            </p14:nvContentPartPr>
            <p14:xfrm>
              <a:off x="1632006" y="4890503"/>
              <a:ext cx="225000" cy="2775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B9B6DF16-7E3D-7A49-A8BB-86CBF331BA76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614366" y="4872863"/>
                <a:ext cx="260640" cy="31320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3B9BC762-F468-9F0F-6ED7-CDB8321924F6}"/>
              </a:ext>
            </a:extLst>
          </p:cNvPr>
          <p:cNvGrpSpPr/>
          <p:nvPr/>
        </p:nvGrpSpPr>
        <p:grpSpPr>
          <a:xfrm>
            <a:off x="2168766" y="4833263"/>
            <a:ext cx="921600" cy="600120"/>
            <a:chOff x="2168766" y="4833263"/>
            <a:chExt cx="921600" cy="60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CEE665F5-36DC-72E2-D832-5099B45A4D37}"/>
                    </a:ext>
                  </a:extLst>
                </p14:cNvPr>
                <p14:cNvContentPartPr/>
                <p14:nvPr/>
              </p14:nvContentPartPr>
              <p14:xfrm>
                <a:off x="2168766" y="4833263"/>
                <a:ext cx="250200" cy="3286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CEE665F5-36DC-72E2-D832-5099B45A4D3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151126" y="4815263"/>
                  <a:ext cx="28584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F021D7BF-13E4-23D2-F3EC-3C37E23F5070}"/>
                    </a:ext>
                  </a:extLst>
                </p14:cNvPr>
                <p14:cNvContentPartPr/>
                <p14:nvPr/>
              </p14:nvContentPartPr>
              <p14:xfrm>
                <a:off x="2534526" y="5043503"/>
                <a:ext cx="79560" cy="25668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F021D7BF-13E4-23D2-F3EC-3C37E23F507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16526" y="5025503"/>
                  <a:ext cx="115200" cy="29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A2EB3FA4-4DCD-10CA-4852-B5E0C3896FD1}"/>
                    </a:ext>
                  </a:extLst>
                </p14:cNvPr>
                <p14:cNvContentPartPr/>
                <p14:nvPr/>
              </p14:nvContentPartPr>
              <p14:xfrm>
                <a:off x="2757726" y="5159063"/>
                <a:ext cx="159480" cy="1958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A2EB3FA4-4DCD-10CA-4852-B5E0C3896FD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739726" y="5141423"/>
                  <a:ext cx="19512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B7AF418-0C64-D1AA-CEF3-9AAEEAAC9E9B}"/>
                    </a:ext>
                  </a:extLst>
                </p14:cNvPr>
                <p14:cNvContentPartPr/>
                <p14:nvPr/>
              </p14:nvContentPartPr>
              <p14:xfrm>
                <a:off x="2959326" y="5079863"/>
                <a:ext cx="81720" cy="3535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B7AF418-0C64-D1AA-CEF3-9AAEEAAC9E9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941326" y="5061863"/>
                  <a:ext cx="117360" cy="38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7C6BD1E-6763-EBCA-AAEE-6A1789139D3D}"/>
                    </a:ext>
                  </a:extLst>
                </p14:cNvPr>
                <p14:cNvContentPartPr/>
                <p14:nvPr/>
              </p14:nvContentPartPr>
              <p14:xfrm>
                <a:off x="2967966" y="5282903"/>
                <a:ext cx="122400" cy="1368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7C6BD1E-6763-EBCA-AAEE-6A1789139D3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949966" y="5265263"/>
                  <a:ext cx="15804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2699AD0-3A45-6B8F-C07A-C1EF65E0F500}"/>
              </a:ext>
            </a:extLst>
          </p:cNvPr>
          <p:cNvGrpSpPr/>
          <p:nvPr/>
        </p:nvGrpSpPr>
        <p:grpSpPr>
          <a:xfrm>
            <a:off x="3461526" y="5121623"/>
            <a:ext cx="1125360" cy="328680"/>
            <a:chOff x="3461526" y="5121623"/>
            <a:chExt cx="1125360" cy="32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017B5CFB-1C18-9830-4D85-CC6E7BA85E16}"/>
                    </a:ext>
                  </a:extLst>
                </p14:cNvPr>
                <p14:cNvContentPartPr/>
                <p14:nvPr/>
              </p14:nvContentPartPr>
              <p14:xfrm>
                <a:off x="3461526" y="5121623"/>
                <a:ext cx="1101600" cy="1483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017B5CFB-1C18-9830-4D85-CC6E7BA85E1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443886" y="5103623"/>
                  <a:ext cx="113724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F39C70B4-003E-90D4-CD4C-BD591EB3DAD9}"/>
                    </a:ext>
                  </a:extLst>
                </p14:cNvPr>
                <p14:cNvContentPartPr/>
                <p14:nvPr/>
              </p14:nvContentPartPr>
              <p14:xfrm>
                <a:off x="4477446" y="5304863"/>
                <a:ext cx="109440" cy="1454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F39C70B4-003E-90D4-CD4C-BD591EB3DAD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459446" y="5286863"/>
                  <a:ext cx="145080" cy="181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B8DD1460-A744-8D4E-F68B-3849E44C955E}"/>
                  </a:ext>
                </a:extLst>
              </p14:cNvPr>
              <p14:cNvContentPartPr/>
              <p14:nvPr/>
            </p14:nvContentPartPr>
            <p14:xfrm>
              <a:off x="5281326" y="5079863"/>
              <a:ext cx="360360" cy="44460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B8DD1460-A744-8D4E-F68B-3849E44C955E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5263326" y="5062223"/>
                <a:ext cx="396000" cy="48024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Group 69">
            <a:extLst>
              <a:ext uri="{FF2B5EF4-FFF2-40B4-BE49-F238E27FC236}">
                <a16:creationId xmlns:a16="http://schemas.microsoft.com/office/drawing/2014/main" id="{9CEBC04F-178A-2BCF-8BF9-ADA5F5D9FE5C}"/>
              </a:ext>
            </a:extLst>
          </p:cNvPr>
          <p:cNvGrpSpPr/>
          <p:nvPr/>
        </p:nvGrpSpPr>
        <p:grpSpPr>
          <a:xfrm>
            <a:off x="1266966" y="2540063"/>
            <a:ext cx="424440" cy="477720"/>
            <a:chOff x="1266966" y="2540063"/>
            <a:chExt cx="424440" cy="477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98D8B66F-FDD1-F64A-AFC8-15B02AB167EF}"/>
                    </a:ext>
                  </a:extLst>
                </p14:cNvPr>
                <p14:cNvContentPartPr/>
                <p14:nvPr/>
              </p14:nvContentPartPr>
              <p14:xfrm>
                <a:off x="1269846" y="2540063"/>
                <a:ext cx="264960" cy="2811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98D8B66F-FDD1-F64A-AFC8-15B02AB167E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251846" y="2522063"/>
                  <a:ext cx="30060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D7BA3AC5-96BC-41D9-51AE-7963183C32FC}"/>
                    </a:ext>
                  </a:extLst>
                </p14:cNvPr>
                <p14:cNvContentPartPr/>
                <p14:nvPr/>
              </p14:nvContentPartPr>
              <p14:xfrm>
                <a:off x="1266966" y="2583623"/>
                <a:ext cx="424440" cy="43416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D7BA3AC5-96BC-41D9-51AE-7963183C32F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48966" y="2565623"/>
                  <a:ext cx="460080" cy="469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86D08B7-CACC-8E76-8C06-59C20EC3B7B3}"/>
              </a:ext>
            </a:extLst>
          </p:cNvPr>
          <p:cNvGrpSpPr/>
          <p:nvPr/>
        </p:nvGrpSpPr>
        <p:grpSpPr>
          <a:xfrm>
            <a:off x="1973646" y="2663543"/>
            <a:ext cx="242640" cy="109080"/>
            <a:chOff x="1973646" y="2663543"/>
            <a:chExt cx="242640" cy="109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02B91E22-37DE-E8B7-4757-3550D98FADE2}"/>
                    </a:ext>
                  </a:extLst>
                </p14:cNvPr>
                <p14:cNvContentPartPr/>
                <p14:nvPr/>
              </p14:nvContentPartPr>
              <p14:xfrm>
                <a:off x="1973646" y="2757143"/>
                <a:ext cx="207000" cy="154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02B91E22-37DE-E8B7-4757-3550D98FADE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956006" y="2739143"/>
                  <a:ext cx="2426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DAA66029-C247-CFAD-6F47-29027D81A1E6}"/>
                    </a:ext>
                  </a:extLst>
                </p14:cNvPr>
                <p14:cNvContentPartPr/>
                <p14:nvPr/>
              </p14:nvContentPartPr>
              <p14:xfrm>
                <a:off x="2061126" y="2663543"/>
                <a:ext cx="155160" cy="1332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DAA66029-C247-CFAD-6F47-29027D81A1E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043126" y="2645543"/>
                  <a:ext cx="190800" cy="48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DE56B61-D9EC-4802-B2C9-BB969ACD3E58}"/>
              </a:ext>
            </a:extLst>
          </p:cNvPr>
          <p:cNvGrpSpPr/>
          <p:nvPr/>
        </p:nvGrpSpPr>
        <p:grpSpPr>
          <a:xfrm>
            <a:off x="2652606" y="2582183"/>
            <a:ext cx="1299240" cy="370080"/>
            <a:chOff x="2652606" y="2582183"/>
            <a:chExt cx="1299240" cy="37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449C8C08-677D-E83F-7F49-51365FE99CD3}"/>
                    </a:ext>
                  </a:extLst>
                </p14:cNvPr>
                <p14:cNvContentPartPr/>
                <p14:nvPr/>
              </p14:nvContentPartPr>
              <p14:xfrm>
                <a:off x="2652606" y="2582183"/>
                <a:ext cx="380880" cy="3290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449C8C08-677D-E83F-7F49-51365FE99CD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634966" y="2564183"/>
                  <a:ext cx="416520" cy="36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5D4C608B-5394-07F1-E0CE-20C64219B461}"/>
                    </a:ext>
                  </a:extLst>
                </p14:cNvPr>
                <p14:cNvContentPartPr/>
                <p14:nvPr/>
              </p14:nvContentPartPr>
              <p14:xfrm>
                <a:off x="3272526" y="2844983"/>
                <a:ext cx="210600" cy="36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5D4C608B-5394-07F1-E0CE-20C64219B46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254886" y="2826983"/>
                  <a:ext cx="2462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CC747561-EE5E-F0C9-A622-2E62859ACFDA}"/>
                    </a:ext>
                  </a:extLst>
                </p14:cNvPr>
                <p14:cNvContentPartPr/>
                <p14:nvPr/>
              </p14:nvContentPartPr>
              <p14:xfrm>
                <a:off x="3352806" y="2757503"/>
                <a:ext cx="72720" cy="1947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CC747561-EE5E-F0C9-A622-2E62859ACFDA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335166" y="2739863"/>
                  <a:ext cx="10836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8F1D5DC-0E83-1B0B-0984-52A68AC57EEF}"/>
                    </a:ext>
                  </a:extLst>
                </p14:cNvPr>
                <p14:cNvContentPartPr/>
                <p14:nvPr/>
              </p14:nvContentPartPr>
              <p14:xfrm>
                <a:off x="3759606" y="2583623"/>
                <a:ext cx="87120" cy="30384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8F1D5DC-0E83-1B0B-0984-52A68AC57EE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741606" y="2565623"/>
                  <a:ext cx="12276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CEB02A45-968A-813D-217B-50126CA36152}"/>
                    </a:ext>
                  </a:extLst>
                </p14:cNvPr>
                <p14:cNvContentPartPr/>
                <p14:nvPr/>
              </p14:nvContentPartPr>
              <p14:xfrm>
                <a:off x="3657366" y="2837423"/>
                <a:ext cx="235440" cy="5040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CEB02A45-968A-813D-217B-50126CA3615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639726" y="2819423"/>
                  <a:ext cx="27108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E017E3FA-8C16-2CE7-50A4-1C28575B2294}"/>
                    </a:ext>
                  </a:extLst>
                </p14:cNvPr>
                <p14:cNvContentPartPr/>
                <p14:nvPr/>
              </p14:nvContentPartPr>
              <p14:xfrm>
                <a:off x="3737286" y="2622143"/>
                <a:ext cx="214560" cy="1260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E017E3FA-8C16-2CE7-50A4-1C28575B229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719286" y="2604503"/>
                  <a:ext cx="250200" cy="48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16854A6-3D7F-ED34-DEDB-EDFC9E49AA92}"/>
              </a:ext>
            </a:extLst>
          </p:cNvPr>
          <p:cNvGrpSpPr/>
          <p:nvPr/>
        </p:nvGrpSpPr>
        <p:grpSpPr>
          <a:xfrm>
            <a:off x="660006" y="5575840"/>
            <a:ext cx="3335760" cy="833400"/>
            <a:chOff x="660006" y="5575840"/>
            <a:chExt cx="3335760" cy="833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A35AE988-930B-3B69-AB56-ADEC3CF5CC34}"/>
                    </a:ext>
                  </a:extLst>
                </p14:cNvPr>
                <p14:cNvContentPartPr/>
                <p14:nvPr/>
              </p14:nvContentPartPr>
              <p14:xfrm>
                <a:off x="660006" y="5631383"/>
                <a:ext cx="187920" cy="2930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A35AE988-930B-3B69-AB56-ADEC3CF5CC34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42366" y="5613743"/>
                  <a:ext cx="22356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618F311-DF42-8891-3056-ABDFE66CE2FC}"/>
                    </a:ext>
                  </a:extLst>
                </p14:cNvPr>
                <p14:cNvContentPartPr/>
                <p14:nvPr/>
              </p14:nvContentPartPr>
              <p14:xfrm>
                <a:off x="806526" y="5667743"/>
                <a:ext cx="252720" cy="42840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618F311-DF42-8891-3056-ABDFE66CE2F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88886" y="5649743"/>
                  <a:ext cx="288360" cy="46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0812E1F5-AB60-8A6A-9331-1E4CEED99767}"/>
                    </a:ext>
                  </a:extLst>
                </p14:cNvPr>
                <p14:cNvContentPartPr/>
                <p14:nvPr/>
              </p14:nvContentPartPr>
              <p14:xfrm>
                <a:off x="1016046" y="6001463"/>
                <a:ext cx="143640" cy="3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0812E1F5-AB60-8A6A-9331-1E4CEED9976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98046" y="5983463"/>
                  <a:ext cx="1792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AB6DB1E4-850B-2099-9854-DFADA7E9114D}"/>
                    </a:ext>
                  </a:extLst>
                </p14:cNvPr>
                <p14:cNvContentPartPr/>
                <p14:nvPr/>
              </p14:nvContentPartPr>
              <p14:xfrm>
                <a:off x="1044846" y="5899583"/>
                <a:ext cx="134280" cy="133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AB6DB1E4-850B-2099-9854-DFADA7E9114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026846" y="5881943"/>
                  <a:ext cx="1699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7FB6B1C-8838-A27E-8785-9486CEDAC0E1}"/>
                    </a:ext>
                  </a:extLst>
                </p14:cNvPr>
                <p14:cNvContentPartPr/>
                <p14:nvPr/>
              </p14:nvContentPartPr>
              <p14:xfrm>
                <a:off x="1399446" y="5729663"/>
                <a:ext cx="241200" cy="3610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7FB6B1C-8838-A27E-8785-9486CEDAC0E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381806" y="5712023"/>
                  <a:ext cx="27684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66B6C6CD-FAF8-ED07-E60B-E3E72D21B8BE}"/>
                    </a:ext>
                  </a:extLst>
                </p14:cNvPr>
                <p14:cNvContentPartPr/>
                <p14:nvPr/>
              </p14:nvContentPartPr>
              <p14:xfrm>
                <a:off x="1734246" y="6030623"/>
                <a:ext cx="195120" cy="3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66B6C6CD-FAF8-ED07-E60B-E3E72D21B8BE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716606" y="6012623"/>
                  <a:ext cx="2307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C321D22-E8B7-6445-7C31-D2A1F347CD19}"/>
                    </a:ext>
                  </a:extLst>
                </p14:cNvPr>
                <p14:cNvContentPartPr/>
                <p14:nvPr/>
              </p14:nvContentPartPr>
              <p14:xfrm>
                <a:off x="1787886" y="5914343"/>
                <a:ext cx="77040" cy="2185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C321D22-E8B7-6445-7C31-D2A1F347CD19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770246" y="5896703"/>
                  <a:ext cx="11268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4F1B4D2B-D73A-8F98-0D31-BAB90F422B87}"/>
                    </a:ext>
                  </a:extLst>
                </p14:cNvPr>
                <p14:cNvContentPartPr/>
                <p14:nvPr/>
              </p14:nvContentPartPr>
              <p14:xfrm>
                <a:off x="2149326" y="5856383"/>
                <a:ext cx="100440" cy="3420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4F1B4D2B-D73A-8F98-0D31-BAB90F422B87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131686" y="5838743"/>
                  <a:ext cx="13608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B5E1C72-F7B4-361A-3990-7CE232AFE36F}"/>
                    </a:ext>
                  </a:extLst>
                </p14:cNvPr>
                <p14:cNvContentPartPr/>
                <p14:nvPr/>
              </p14:nvContentPartPr>
              <p14:xfrm>
                <a:off x="2125926" y="6143663"/>
                <a:ext cx="152640" cy="104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B5E1C72-F7B4-361A-3990-7CE232AFE36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108286" y="6126023"/>
                  <a:ext cx="1882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7504759B-4083-9590-B97E-AD71DBB4F62C}"/>
                    </a:ext>
                  </a:extLst>
                </p14:cNvPr>
                <p14:cNvContentPartPr/>
                <p14:nvPr/>
              </p14:nvContentPartPr>
              <p14:xfrm>
                <a:off x="2177046" y="5907503"/>
                <a:ext cx="186480" cy="1440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7504759B-4083-9590-B97E-AD71DBB4F62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159046" y="5889863"/>
                  <a:ext cx="2221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95AA678-C4CB-3114-5D90-1A6CF05DF093}"/>
                    </a:ext>
                  </a:extLst>
                </p14:cNvPr>
                <p14:cNvContentPartPr/>
                <p14:nvPr/>
              </p14:nvContentPartPr>
              <p14:xfrm>
                <a:off x="2321046" y="5711303"/>
                <a:ext cx="66600" cy="4104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95AA678-C4CB-3114-5D90-1A6CF05DF09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303046" y="5693303"/>
                  <a:ext cx="10224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6F5E3908-9638-5C92-ACC0-345D95BB0E92}"/>
                    </a:ext>
                  </a:extLst>
                </p14:cNvPr>
                <p14:cNvContentPartPr/>
                <p14:nvPr/>
              </p14:nvContentPartPr>
              <p14:xfrm>
                <a:off x="2612286" y="6051503"/>
                <a:ext cx="246600" cy="295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6F5E3908-9638-5C92-ACC0-345D95BB0E9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594646" y="6033503"/>
                  <a:ext cx="28224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AF0EF542-9324-8C2F-1F79-305316F3CB8F}"/>
                    </a:ext>
                  </a:extLst>
                </p14:cNvPr>
                <p14:cNvContentPartPr/>
                <p14:nvPr/>
              </p14:nvContentPartPr>
              <p14:xfrm>
                <a:off x="2649366" y="5936303"/>
                <a:ext cx="144720" cy="2293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AF0EF542-9324-8C2F-1F79-305316F3CB8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2631726" y="5918303"/>
                  <a:ext cx="18036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8277835F-F8E6-3426-4664-5F297EDAF494}"/>
                    </a:ext>
                  </a:extLst>
                </p14:cNvPr>
                <p14:cNvContentPartPr/>
                <p14:nvPr/>
              </p14:nvContentPartPr>
              <p14:xfrm>
                <a:off x="3081726" y="5841623"/>
                <a:ext cx="255600" cy="4377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8277835F-F8E6-3426-4664-5F297EDAF494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064086" y="5823983"/>
                  <a:ext cx="291240" cy="47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F24EB6E-0390-C742-01B4-489BEC0A0D02}"/>
                    </a:ext>
                  </a:extLst>
                </p14:cNvPr>
                <p14:cNvContentPartPr/>
                <p14:nvPr/>
              </p14:nvContentPartPr>
              <p14:xfrm>
                <a:off x="3265686" y="5870783"/>
                <a:ext cx="110520" cy="1429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F24EB6E-0390-C742-01B4-489BEC0A0D02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248046" y="5853143"/>
                  <a:ext cx="14616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7865D3D5-380D-2395-4723-3324B50ABCDD}"/>
                    </a:ext>
                  </a:extLst>
                </p14:cNvPr>
                <p14:cNvContentPartPr/>
                <p14:nvPr/>
              </p14:nvContentPartPr>
              <p14:xfrm>
                <a:off x="2937366" y="5575840"/>
                <a:ext cx="693360" cy="83340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7865D3D5-380D-2395-4723-3324B50ABCDD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919366" y="5558200"/>
                  <a:ext cx="729000" cy="86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2CEF0F4A-322A-1C58-E40B-90663831B7DF}"/>
                    </a:ext>
                  </a:extLst>
                </p14:cNvPr>
                <p14:cNvContentPartPr/>
                <p14:nvPr/>
              </p14:nvContentPartPr>
              <p14:xfrm>
                <a:off x="3838806" y="6057160"/>
                <a:ext cx="156960" cy="3168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2CEF0F4A-322A-1C58-E40B-90663831B7D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821166" y="6039520"/>
                  <a:ext cx="19260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EB9E239C-993C-2CC1-C659-810B5B6C6B36}"/>
                    </a:ext>
                  </a:extLst>
                </p14:cNvPr>
                <p14:cNvContentPartPr/>
                <p14:nvPr/>
              </p14:nvContentPartPr>
              <p14:xfrm>
                <a:off x="3904326" y="6008560"/>
                <a:ext cx="42480" cy="2019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EB9E239C-993C-2CC1-C659-810B5B6C6B36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886326" y="5990920"/>
                  <a:ext cx="78120" cy="237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97BE925-7667-1DE4-BCDA-3DFFB7E6680D}"/>
              </a:ext>
            </a:extLst>
          </p:cNvPr>
          <p:cNvGrpSpPr/>
          <p:nvPr/>
        </p:nvGrpSpPr>
        <p:grpSpPr>
          <a:xfrm>
            <a:off x="4311126" y="5856640"/>
            <a:ext cx="602280" cy="483840"/>
            <a:chOff x="4311126" y="5856640"/>
            <a:chExt cx="602280" cy="483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69ABB18D-7B73-0B37-2F71-3A3529C4779E}"/>
                    </a:ext>
                  </a:extLst>
                </p14:cNvPr>
                <p14:cNvContentPartPr/>
                <p14:nvPr/>
              </p14:nvContentPartPr>
              <p14:xfrm>
                <a:off x="4311126" y="5856640"/>
                <a:ext cx="65160" cy="24552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69ABB18D-7B73-0B37-2F71-3A3529C4779E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293126" y="5838640"/>
                  <a:ext cx="1008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4E4C0EF-4B8E-09B5-8B51-860D3064FBEB}"/>
                    </a:ext>
                  </a:extLst>
                </p14:cNvPr>
                <p14:cNvContentPartPr/>
                <p14:nvPr/>
              </p14:nvContentPartPr>
              <p14:xfrm>
                <a:off x="4448646" y="5876800"/>
                <a:ext cx="194040" cy="40032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4E4C0EF-4B8E-09B5-8B51-860D3064FBE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430646" y="5859160"/>
                  <a:ext cx="229680" cy="43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0C6454D1-43AC-8D67-7445-161410369EB1}"/>
                    </a:ext>
                  </a:extLst>
                </p14:cNvPr>
                <p14:cNvContentPartPr/>
                <p14:nvPr/>
              </p14:nvContentPartPr>
              <p14:xfrm>
                <a:off x="4596606" y="5994160"/>
                <a:ext cx="316800" cy="29880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0C6454D1-43AC-8D67-7445-161410369EB1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578966" y="5976520"/>
                  <a:ext cx="35244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BFDC11E0-13B9-F575-91EB-34B267C8B9B6}"/>
                    </a:ext>
                  </a:extLst>
                </p14:cNvPr>
                <p14:cNvContentPartPr/>
                <p14:nvPr/>
              </p14:nvContentPartPr>
              <p14:xfrm>
                <a:off x="4724406" y="5972560"/>
                <a:ext cx="123840" cy="36792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BFDC11E0-13B9-F575-91EB-34B267C8B9B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4706406" y="5954560"/>
                  <a:ext cx="159480" cy="40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20A0567-2FD2-AC36-985B-4DE38D60E11D}"/>
              </a:ext>
            </a:extLst>
          </p:cNvPr>
          <p:cNvGrpSpPr/>
          <p:nvPr/>
        </p:nvGrpSpPr>
        <p:grpSpPr>
          <a:xfrm>
            <a:off x="5239206" y="5413840"/>
            <a:ext cx="2419560" cy="617040"/>
            <a:chOff x="5239206" y="5413840"/>
            <a:chExt cx="2419560" cy="61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6562D4D0-27CA-1200-047F-814B74AFA66E}"/>
                    </a:ext>
                  </a:extLst>
                </p14:cNvPr>
                <p14:cNvContentPartPr/>
                <p14:nvPr/>
              </p14:nvContentPartPr>
              <p14:xfrm>
                <a:off x="5239206" y="5559280"/>
                <a:ext cx="987120" cy="47160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6562D4D0-27CA-1200-047F-814B74AFA66E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221566" y="5541640"/>
                  <a:ext cx="1022760" cy="50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FA16E57-4D9B-172C-00B9-1EB952630AF0}"/>
                    </a:ext>
                  </a:extLst>
                </p14:cNvPr>
                <p14:cNvContentPartPr/>
                <p14:nvPr/>
              </p14:nvContentPartPr>
              <p14:xfrm>
                <a:off x="6407406" y="5464240"/>
                <a:ext cx="204120" cy="1612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FA16E57-4D9B-172C-00B9-1EB952630AF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389766" y="5446600"/>
                  <a:ext cx="23976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89C94197-4397-1E9F-2E50-57B4FC88D286}"/>
                    </a:ext>
                  </a:extLst>
                </p14:cNvPr>
                <p14:cNvContentPartPr/>
                <p14:nvPr/>
              </p14:nvContentPartPr>
              <p14:xfrm>
                <a:off x="6458886" y="5478640"/>
                <a:ext cx="151200" cy="24768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89C94197-4397-1E9F-2E50-57B4FC88D28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440886" y="5461000"/>
                  <a:ext cx="18684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C35D4492-14AF-CDB0-BBE1-23026A81797D}"/>
                    </a:ext>
                  </a:extLst>
                </p14:cNvPr>
                <p14:cNvContentPartPr/>
                <p14:nvPr/>
              </p14:nvContentPartPr>
              <p14:xfrm>
                <a:off x="6799806" y="5550640"/>
                <a:ext cx="328680" cy="3744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C35D4492-14AF-CDB0-BBE1-23026A81797D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782166" y="5532640"/>
                  <a:ext cx="36432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AC766174-EDD6-F858-501A-78BC7F12A862}"/>
                    </a:ext>
                  </a:extLst>
                </p14:cNvPr>
                <p14:cNvContentPartPr/>
                <p14:nvPr/>
              </p14:nvContentPartPr>
              <p14:xfrm>
                <a:off x="7280046" y="5428240"/>
                <a:ext cx="71640" cy="29232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AC766174-EDD6-F858-501A-78BC7F12A862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262046" y="5410240"/>
                  <a:ext cx="10728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5D2CB9C5-1958-310D-6501-9FAB10E8A332}"/>
                    </a:ext>
                  </a:extLst>
                </p14:cNvPr>
                <p14:cNvContentPartPr/>
                <p14:nvPr/>
              </p14:nvContentPartPr>
              <p14:xfrm>
                <a:off x="7394886" y="5413840"/>
                <a:ext cx="263880" cy="32616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5D2CB9C5-1958-310D-6501-9FAB10E8A332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376886" y="5395840"/>
                  <a:ext cx="299520" cy="36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BEEBF9AE-C99E-BE78-E065-BCE840A7A129}"/>
                    </a:ext>
                  </a:extLst>
                </p14:cNvPr>
                <p14:cNvContentPartPr/>
                <p14:nvPr/>
              </p14:nvContentPartPr>
              <p14:xfrm>
                <a:off x="5994126" y="5493760"/>
                <a:ext cx="207720" cy="788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BEEBF9AE-C99E-BE78-E065-BCE840A7A129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5976486" y="5475760"/>
                  <a:ext cx="24336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79861725-A7D6-A927-374C-1B80EB323D35}"/>
                    </a:ext>
                  </a:extLst>
                </p14:cNvPr>
                <p14:cNvContentPartPr/>
                <p14:nvPr/>
              </p14:nvContentPartPr>
              <p14:xfrm>
                <a:off x="6156486" y="5595280"/>
                <a:ext cx="41760" cy="1684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79861725-A7D6-A927-374C-1B80EB323D35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138486" y="5577280"/>
                  <a:ext cx="77400" cy="204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100" name="Ink 99">
                <a:extLst>
                  <a:ext uri="{FF2B5EF4-FFF2-40B4-BE49-F238E27FC236}">
                    <a16:creationId xmlns:a16="http://schemas.microsoft.com/office/drawing/2014/main" id="{B08BDBFA-70A5-934D-3B9E-4360E4A34BA0}"/>
                  </a:ext>
                </a:extLst>
              </p14:cNvPr>
              <p14:cNvContentPartPr/>
              <p14:nvPr/>
            </p14:nvContentPartPr>
            <p14:xfrm>
              <a:off x="5711166" y="4280200"/>
              <a:ext cx="92880" cy="109440"/>
            </p14:xfrm>
          </p:contentPart>
        </mc:Choice>
        <mc:Fallback>
          <p:pic>
            <p:nvPicPr>
              <p:cNvPr id="100" name="Ink 99">
                <a:extLst>
                  <a:ext uri="{FF2B5EF4-FFF2-40B4-BE49-F238E27FC236}">
                    <a16:creationId xmlns:a16="http://schemas.microsoft.com/office/drawing/2014/main" id="{B08BDBFA-70A5-934D-3B9E-4360E4A34BA0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5693526" y="4262200"/>
                <a:ext cx="128520" cy="14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F746AF4-0C57-9CF8-3207-004D3B6FA9B1}"/>
              </a:ext>
            </a:extLst>
          </p:cNvPr>
          <p:cNvGrpSpPr/>
          <p:nvPr/>
        </p:nvGrpSpPr>
        <p:grpSpPr>
          <a:xfrm>
            <a:off x="5203206" y="4666223"/>
            <a:ext cx="570600" cy="276120"/>
            <a:chOff x="5203206" y="4666223"/>
            <a:chExt cx="570600" cy="276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73FFDCA-7F5C-49F3-FC11-188F994C6EC9}"/>
                    </a:ext>
                  </a:extLst>
                </p14:cNvPr>
                <p14:cNvContentPartPr/>
                <p14:nvPr/>
              </p14:nvContentPartPr>
              <p14:xfrm>
                <a:off x="5295726" y="4666223"/>
                <a:ext cx="17280" cy="235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73FFDCA-7F5C-49F3-FC11-188F994C6EC9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5278086" y="4648223"/>
                  <a:ext cx="5292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6C2A3FBA-FF8D-DD64-3C47-5091294FF749}"/>
                    </a:ext>
                  </a:extLst>
                </p14:cNvPr>
                <p14:cNvContentPartPr/>
                <p14:nvPr/>
              </p14:nvContentPartPr>
              <p14:xfrm>
                <a:off x="5203206" y="4927223"/>
                <a:ext cx="162360" cy="151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6C2A3FBA-FF8D-DD64-3C47-5091294FF749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5185206" y="4909223"/>
                  <a:ext cx="1980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DED3B6DF-D25E-E78B-B1F8-0F34CCF7E7E1}"/>
                    </a:ext>
                  </a:extLst>
                </p14:cNvPr>
                <p14:cNvContentPartPr/>
                <p14:nvPr/>
              </p14:nvContentPartPr>
              <p14:xfrm>
                <a:off x="5275566" y="4697903"/>
                <a:ext cx="139320" cy="50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DED3B6DF-D25E-E78B-B1F8-0F34CCF7E7E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5257926" y="4679903"/>
                  <a:ext cx="17496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079032D-C9CB-1D99-ACF9-492951F6685B}"/>
                    </a:ext>
                  </a:extLst>
                </p14:cNvPr>
                <p14:cNvContentPartPr/>
                <p14:nvPr/>
              </p14:nvContentPartPr>
              <p14:xfrm>
                <a:off x="5616486" y="4747480"/>
                <a:ext cx="157320" cy="10080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079032D-C9CB-1D99-ACF9-492951F6685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598846" y="4729480"/>
                  <a:ext cx="192960" cy="136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103" name="Ink 102">
                <a:extLst>
                  <a:ext uri="{FF2B5EF4-FFF2-40B4-BE49-F238E27FC236}">
                    <a16:creationId xmlns:a16="http://schemas.microsoft.com/office/drawing/2014/main" id="{6FE74AC6-1A06-53CA-5D54-68145B92DE53}"/>
                  </a:ext>
                </a:extLst>
              </p14:cNvPr>
              <p14:cNvContentPartPr/>
              <p14:nvPr/>
            </p14:nvContentPartPr>
            <p14:xfrm>
              <a:off x="5761926" y="5282440"/>
              <a:ext cx="191880" cy="150480"/>
            </p14:xfrm>
          </p:contentPart>
        </mc:Choice>
        <mc:Fallback>
          <p:pic>
            <p:nvPicPr>
              <p:cNvPr id="103" name="Ink 102">
                <a:extLst>
                  <a:ext uri="{FF2B5EF4-FFF2-40B4-BE49-F238E27FC236}">
                    <a16:creationId xmlns:a16="http://schemas.microsoft.com/office/drawing/2014/main" id="{6FE74AC6-1A06-53CA-5D54-68145B92DE53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5743926" y="5264800"/>
                <a:ext cx="227520" cy="186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25882"/>
            <a:ext cx="31699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Pendahuluan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759065" cy="48488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Pada bagian terdahulu, telah dibahas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mengenai keseimbangan pendapatan nasional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 sektor dimana pelaku kegiatan ekonomi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terdiri dari dua pelaku kegiatan yaitu rumah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tangga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dan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perusahaan (swasta).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9A6565"/>
              </a:buClr>
              <a:buFont typeface="Wingdings"/>
              <a:buChar char=""/>
            </a:pPr>
            <a:endParaRPr sz="3800">
              <a:latin typeface="Arial"/>
              <a:cs typeface="Arial"/>
            </a:endParaRPr>
          </a:p>
          <a:p>
            <a:pPr marL="355600" marR="284480" indent="-342900">
              <a:lnSpc>
                <a:spcPts val="3020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Dalam dunia nyata, pelaku kegiatan ekonomi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bukan hanya mereka, namun ada pelaku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lainnya </a:t>
            </a:r>
            <a:r>
              <a:rPr sz="2800" spc="-5" dirty="0">
                <a:latin typeface="Arial"/>
                <a:cs typeface="Arial"/>
              </a:rPr>
              <a:t>yaitu </a:t>
            </a:r>
            <a:r>
              <a:rPr sz="2800" dirty="0">
                <a:latin typeface="Arial"/>
                <a:cs typeface="Arial"/>
              </a:rPr>
              <a:t>pemerintah. Dengan masuknya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pemerintah dalam analisis pendapatan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nasional, maka analisis pendapatan nasional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menjadi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 sektor.</a:t>
            </a:r>
            <a:endParaRPr sz="280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169F2D4-6F75-B8D6-DDFA-8012ACC36FF6}"/>
                  </a:ext>
                </a:extLst>
              </p14:cNvPr>
              <p14:cNvContentPartPr/>
              <p14:nvPr/>
            </p14:nvContentPartPr>
            <p14:xfrm>
              <a:off x="828880" y="2261327"/>
              <a:ext cx="729000" cy="587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169F2D4-6F75-B8D6-DDFA-8012ACC36FF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0880" y="2243327"/>
                <a:ext cx="764640" cy="623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Arus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Melingkar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Perekonomian 3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09851"/>
            <a:ext cx="7764145" cy="4412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1250"/>
              <a:buFont typeface="Wingdings"/>
              <a:buChar char="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Peran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dalam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perekonomian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adalah penyedia barang public.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Penyediaan tersebut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menuntut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adanya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pembiayaan.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pembangunan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yang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dilakukan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berasal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dari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pajak.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Dengan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demikian,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pemerintah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akan memungut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pajak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membelanjakannya untuk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pembiayaan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pembangunan.</a:t>
            </a:r>
            <a:endParaRPr sz="320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C1681B4-A5A0-3F09-C089-67961CA90A6A}"/>
                  </a:ext>
                </a:extLst>
              </p14:cNvPr>
              <p14:cNvContentPartPr/>
              <p14:nvPr/>
            </p14:nvContentPartPr>
            <p14:xfrm>
              <a:off x="3761440" y="5674847"/>
              <a:ext cx="349920" cy="304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C1681B4-A5A0-3F09-C089-67961CA90A6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43440" y="5656847"/>
                <a:ext cx="385560" cy="340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295F5F13-8264-E2A0-42BA-859134524EA6}"/>
              </a:ext>
            </a:extLst>
          </p:cNvPr>
          <p:cNvGrpSpPr/>
          <p:nvPr/>
        </p:nvGrpSpPr>
        <p:grpSpPr>
          <a:xfrm>
            <a:off x="3081040" y="886487"/>
            <a:ext cx="2415240" cy="789120"/>
            <a:chOff x="3081040" y="886487"/>
            <a:chExt cx="2415240" cy="789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D78BF44-DFE9-D63B-CCF6-CD5711647F6C}"/>
                    </a:ext>
                  </a:extLst>
                </p14:cNvPr>
                <p14:cNvContentPartPr/>
                <p14:nvPr/>
              </p14:nvContentPartPr>
              <p14:xfrm>
                <a:off x="3081040" y="886487"/>
                <a:ext cx="428400" cy="378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D78BF44-DFE9-D63B-CCF6-CD5711647F6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063040" y="868847"/>
                  <a:ext cx="464040" cy="41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9F05AEAF-3D5B-BA61-9453-25AFD58B1AFC}"/>
                    </a:ext>
                  </a:extLst>
                </p14:cNvPr>
                <p14:cNvContentPartPr/>
                <p14:nvPr/>
              </p14:nvContentPartPr>
              <p14:xfrm>
                <a:off x="3733000" y="1044887"/>
                <a:ext cx="144360" cy="2988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9F05AEAF-3D5B-BA61-9453-25AFD58B1AF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715000" y="1026887"/>
                  <a:ext cx="18000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9E1482A-4D98-3707-6093-4E52009B0997}"/>
                    </a:ext>
                  </a:extLst>
                </p14:cNvPr>
                <p14:cNvContentPartPr/>
                <p14:nvPr/>
              </p14:nvContentPartPr>
              <p14:xfrm>
                <a:off x="3761440" y="1187807"/>
                <a:ext cx="169200" cy="658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9E1482A-4D98-3707-6093-4E52009B099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743440" y="1170167"/>
                  <a:ext cx="20484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8D80A7E-8E08-CEF9-1011-12863810474E}"/>
                    </a:ext>
                  </a:extLst>
                </p14:cNvPr>
                <p14:cNvContentPartPr/>
                <p14:nvPr/>
              </p14:nvContentPartPr>
              <p14:xfrm>
                <a:off x="4213600" y="929687"/>
                <a:ext cx="1035360" cy="2113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8D80A7E-8E08-CEF9-1011-12863810474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195600" y="911687"/>
                  <a:ext cx="107100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4E75F68-5D4E-B02C-23E4-BE5AD81A30D9}"/>
                    </a:ext>
                  </a:extLst>
                </p14:cNvPr>
                <p14:cNvContentPartPr/>
                <p14:nvPr/>
              </p14:nvContentPartPr>
              <p14:xfrm>
                <a:off x="4345360" y="1206527"/>
                <a:ext cx="732960" cy="3492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4E75F68-5D4E-B02C-23E4-BE5AD81A30D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327720" y="1188527"/>
                  <a:ext cx="768600" cy="38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43FBE98-24B7-C295-FB99-5F3E247B8FBD}"/>
                    </a:ext>
                  </a:extLst>
                </p14:cNvPr>
                <p14:cNvContentPartPr/>
                <p14:nvPr/>
              </p14:nvContentPartPr>
              <p14:xfrm>
                <a:off x="5183800" y="1328927"/>
                <a:ext cx="57600" cy="3103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43FBE98-24B7-C295-FB99-5F3E247B8FB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166160" y="1310927"/>
                  <a:ext cx="9324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09886A00-0835-9470-2D4C-5E366D575202}"/>
                    </a:ext>
                  </a:extLst>
                </p14:cNvPr>
                <p14:cNvContentPartPr/>
                <p14:nvPr/>
              </p14:nvContentPartPr>
              <p14:xfrm>
                <a:off x="5225200" y="1404527"/>
                <a:ext cx="249120" cy="2710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09886A00-0835-9470-2D4C-5E366D57520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207200" y="1386887"/>
                  <a:ext cx="284760" cy="30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E45AC3A-1319-515F-66FD-66A0B040D82C}"/>
                    </a:ext>
                  </a:extLst>
                </p14:cNvPr>
                <p14:cNvContentPartPr/>
                <p14:nvPr/>
              </p14:nvContentPartPr>
              <p14:xfrm>
                <a:off x="5259760" y="1348007"/>
                <a:ext cx="236520" cy="360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E45AC3A-1319-515F-66FD-66A0B040D82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242120" y="1330007"/>
                  <a:ext cx="272160" cy="7164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82BE-CF08-B876-DA25-983374C62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29E7B-D5ED-32E8-2F22-B8D65A0E6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7EB2DAA-D2CB-91C5-DCD1-E35CACC21582}"/>
              </a:ext>
            </a:extLst>
          </p:cNvPr>
          <p:cNvGrpSpPr/>
          <p:nvPr/>
        </p:nvGrpSpPr>
        <p:grpSpPr>
          <a:xfrm>
            <a:off x="6784360" y="2149007"/>
            <a:ext cx="682560" cy="702000"/>
            <a:chOff x="6784360" y="2149007"/>
            <a:chExt cx="682560" cy="702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9BF95561-61A5-FC93-6EC7-D83862CAE562}"/>
                    </a:ext>
                  </a:extLst>
                </p14:cNvPr>
                <p14:cNvContentPartPr/>
                <p14:nvPr/>
              </p14:nvContentPartPr>
              <p14:xfrm>
                <a:off x="6784360" y="2149007"/>
                <a:ext cx="467640" cy="4932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9BF95561-61A5-FC93-6EC7-D83862CAE56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766720" y="2131007"/>
                  <a:ext cx="503280" cy="52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9302853E-2C5B-7F75-C5E0-8BFAE20D3C3A}"/>
                    </a:ext>
                  </a:extLst>
                </p14:cNvPr>
                <p14:cNvContentPartPr/>
                <p14:nvPr/>
              </p14:nvContentPartPr>
              <p14:xfrm>
                <a:off x="7331560" y="2639327"/>
                <a:ext cx="135360" cy="2116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9302853E-2C5B-7F75-C5E0-8BFAE20D3C3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313920" y="2621327"/>
                  <a:ext cx="171000" cy="247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C7E03DE8-E0E4-E4FF-5E01-6DB640E5C97E}"/>
                  </a:ext>
                </a:extLst>
              </p14:cNvPr>
              <p14:cNvContentPartPr/>
              <p14:nvPr/>
            </p14:nvContentPartPr>
            <p14:xfrm>
              <a:off x="7003960" y="2092487"/>
              <a:ext cx="181800" cy="8100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C7E03DE8-E0E4-E4FF-5E01-6DB640E5C97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985960" y="2074487"/>
                <a:ext cx="217440" cy="11664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5FC0AD8C-7C50-A965-8A94-5B7CB4A94B48}"/>
              </a:ext>
            </a:extLst>
          </p:cNvPr>
          <p:cNvGrpSpPr/>
          <p:nvPr/>
        </p:nvGrpSpPr>
        <p:grpSpPr>
          <a:xfrm>
            <a:off x="1412080" y="2215247"/>
            <a:ext cx="4996440" cy="2599200"/>
            <a:chOff x="1412080" y="2215247"/>
            <a:chExt cx="4996440" cy="259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B81B306-4628-CEC0-CC44-842BB4F168E1}"/>
                    </a:ext>
                  </a:extLst>
                </p14:cNvPr>
                <p14:cNvContentPartPr/>
                <p14:nvPr/>
              </p14:nvContentPartPr>
              <p14:xfrm>
                <a:off x="1412080" y="3203087"/>
                <a:ext cx="380160" cy="5486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B81B306-4628-CEC0-CC44-842BB4F168E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94440" y="3185447"/>
                  <a:ext cx="415800" cy="5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E765A3BD-5597-DB40-649C-B3F162A59981}"/>
                    </a:ext>
                  </a:extLst>
                </p14:cNvPr>
                <p14:cNvContentPartPr/>
                <p14:nvPr/>
              </p14:nvContentPartPr>
              <p14:xfrm>
                <a:off x="1989160" y="2456447"/>
                <a:ext cx="1482840" cy="9090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E765A3BD-5597-DB40-649C-B3F162A5998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71160" y="2438447"/>
                  <a:ext cx="1518480" cy="9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81A7A17-D97F-2FDA-CEF8-62295D7A54A3}"/>
                    </a:ext>
                  </a:extLst>
                </p14:cNvPr>
                <p14:cNvContentPartPr/>
                <p14:nvPr/>
              </p14:nvContentPartPr>
              <p14:xfrm>
                <a:off x="3695200" y="2271407"/>
                <a:ext cx="360" cy="3726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81A7A17-D97F-2FDA-CEF8-62295D7A54A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677200" y="2253767"/>
                  <a:ext cx="3600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FC08B94-1254-9DC7-6B89-03EBE4AEFE92}"/>
                    </a:ext>
                  </a:extLst>
                </p14:cNvPr>
                <p14:cNvContentPartPr/>
                <p14:nvPr/>
              </p14:nvContentPartPr>
              <p14:xfrm>
                <a:off x="3629320" y="2215247"/>
                <a:ext cx="269280" cy="1198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FC08B94-1254-9DC7-6B89-03EBE4AEFE9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611320" y="2197607"/>
                  <a:ext cx="30492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9DB25869-4BDA-2501-7D9A-90FC0B7B2DAD}"/>
                    </a:ext>
                  </a:extLst>
                </p14:cNvPr>
                <p14:cNvContentPartPr/>
                <p14:nvPr/>
              </p14:nvContentPartPr>
              <p14:xfrm>
                <a:off x="3685840" y="2469767"/>
                <a:ext cx="306000" cy="36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9DB25869-4BDA-2501-7D9A-90FC0B7B2DA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668200" y="2452127"/>
                  <a:ext cx="3416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E6967D0-BAFA-E943-BE67-567A5494C809}"/>
                    </a:ext>
                  </a:extLst>
                </p14:cNvPr>
                <p14:cNvContentPartPr/>
                <p14:nvPr/>
              </p14:nvContentPartPr>
              <p14:xfrm>
                <a:off x="3742000" y="2658407"/>
                <a:ext cx="269280" cy="471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E6967D0-BAFA-E943-BE67-567A5494C80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724360" y="2640767"/>
                  <a:ext cx="30492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A65F9ED-6309-0BCB-FE6C-5A91FD219C21}"/>
                    </a:ext>
                  </a:extLst>
                </p14:cNvPr>
                <p14:cNvContentPartPr/>
                <p14:nvPr/>
              </p14:nvContentPartPr>
              <p14:xfrm>
                <a:off x="3969880" y="2488487"/>
                <a:ext cx="206280" cy="2232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A65F9ED-6309-0BCB-FE6C-5A91FD219C2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952240" y="2470487"/>
                  <a:ext cx="24192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7771FB6-8369-30F5-A2DD-AE20C675066C}"/>
                    </a:ext>
                  </a:extLst>
                </p14:cNvPr>
                <p14:cNvContentPartPr/>
                <p14:nvPr/>
              </p14:nvContentPartPr>
              <p14:xfrm>
                <a:off x="3996880" y="2563727"/>
                <a:ext cx="281520" cy="2199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7771FB6-8369-30F5-A2DD-AE20C675066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979240" y="2546087"/>
                  <a:ext cx="31716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DA641CA-C923-48D6-F9CD-709D38A0C99F}"/>
                    </a:ext>
                  </a:extLst>
                </p14:cNvPr>
                <p14:cNvContentPartPr/>
                <p14:nvPr/>
              </p14:nvContentPartPr>
              <p14:xfrm>
                <a:off x="4355800" y="2535647"/>
                <a:ext cx="37440" cy="48456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DA641CA-C923-48D6-F9CD-709D38A0C99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337800" y="2517647"/>
                  <a:ext cx="73080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27CC3B50-5D60-4C96-D15B-55262B4F0C27}"/>
                    </a:ext>
                  </a:extLst>
                </p14:cNvPr>
                <p14:cNvContentPartPr/>
                <p14:nvPr/>
              </p14:nvContentPartPr>
              <p14:xfrm>
                <a:off x="4359400" y="2545007"/>
                <a:ext cx="255600" cy="2106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27CC3B50-5D60-4C96-D15B-55262B4F0C2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341760" y="2527007"/>
                  <a:ext cx="29124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0992282-7B75-95AB-2BAE-9D0E57AABAEE}"/>
                    </a:ext>
                  </a:extLst>
                </p14:cNvPr>
                <p14:cNvContentPartPr/>
                <p14:nvPr/>
              </p14:nvContentPartPr>
              <p14:xfrm>
                <a:off x="2016880" y="3384167"/>
                <a:ext cx="1024200" cy="10814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0992282-7B75-95AB-2BAE-9D0E57AABAE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99240" y="3366527"/>
                  <a:ext cx="1059840" cy="11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7927D831-D2EF-F85A-B988-7F7E83800116}"/>
                    </a:ext>
                  </a:extLst>
                </p14:cNvPr>
                <p14:cNvContentPartPr/>
                <p14:nvPr/>
              </p14:nvContentPartPr>
              <p14:xfrm>
                <a:off x="3232960" y="4119647"/>
                <a:ext cx="47880" cy="4377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7927D831-D2EF-F85A-B988-7F7E8380011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214960" y="4101647"/>
                  <a:ext cx="83520" cy="47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0C4873F-223B-F7A8-BA34-7AD4FE13656A}"/>
                    </a:ext>
                  </a:extLst>
                </p14:cNvPr>
                <p14:cNvContentPartPr/>
                <p14:nvPr/>
              </p14:nvContentPartPr>
              <p14:xfrm>
                <a:off x="3249520" y="4024607"/>
                <a:ext cx="353520" cy="4417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0C4873F-223B-F7A8-BA34-7AD4FE13656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31880" y="4006967"/>
                  <a:ext cx="38916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48FA21FD-45EF-4271-0449-2359DDE6D747}"/>
                    </a:ext>
                  </a:extLst>
                </p14:cNvPr>
                <p14:cNvContentPartPr/>
                <p14:nvPr/>
              </p14:nvContentPartPr>
              <p14:xfrm>
                <a:off x="3628240" y="4203887"/>
                <a:ext cx="302040" cy="3668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48FA21FD-45EF-4271-0449-2359DDE6D74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610240" y="4186247"/>
                  <a:ext cx="33768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527A090-B410-DC37-AFCE-968B52FDE09D}"/>
                    </a:ext>
                  </a:extLst>
                </p14:cNvPr>
                <p14:cNvContentPartPr/>
                <p14:nvPr/>
              </p14:nvContentPartPr>
              <p14:xfrm>
                <a:off x="3531760" y="4109207"/>
                <a:ext cx="239400" cy="2142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527A090-B410-DC37-AFCE-968B52FDE09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14120" y="4091207"/>
                  <a:ext cx="27504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EE95FAA-39BF-BD8C-18DA-D028BEA3E7E8}"/>
                    </a:ext>
                  </a:extLst>
                </p14:cNvPr>
                <p14:cNvContentPartPr/>
                <p14:nvPr/>
              </p14:nvContentPartPr>
              <p14:xfrm>
                <a:off x="3940720" y="4156727"/>
                <a:ext cx="246240" cy="4334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EE95FAA-39BF-BD8C-18DA-D028BEA3E7E8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923080" y="4139087"/>
                  <a:ext cx="281880" cy="46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ABA7C4C-6709-6596-26FE-4FDB018A6C11}"/>
                    </a:ext>
                  </a:extLst>
                </p14:cNvPr>
                <p14:cNvContentPartPr/>
                <p14:nvPr/>
              </p14:nvContentPartPr>
              <p14:xfrm>
                <a:off x="4326640" y="4185167"/>
                <a:ext cx="221040" cy="2926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ABA7C4C-6709-6596-26FE-4FDB018A6C1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308640" y="4167527"/>
                  <a:ext cx="25668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93BA76D3-51D4-55A7-6072-83A47CDBE4DD}"/>
                    </a:ext>
                  </a:extLst>
                </p14:cNvPr>
                <p14:cNvContentPartPr/>
                <p14:nvPr/>
              </p14:nvContentPartPr>
              <p14:xfrm>
                <a:off x="4244200" y="4138007"/>
                <a:ext cx="237600" cy="2084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93BA76D3-51D4-55A7-6072-83A47CDBE4D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226200" y="4120007"/>
                  <a:ext cx="2732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FCE8A1A-A1D6-6F78-DFEB-E1D6C8712204}"/>
                    </a:ext>
                  </a:extLst>
                </p14:cNvPr>
                <p14:cNvContentPartPr/>
                <p14:nvPr/>
              </p14:nvContentPartPr>
              <p14:xfrm>
                <a:off x="4637320" y="4185167"/>
                <a:ext cx="48960" cy="3542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FCE8A1A-A1D6-6F78-DFEB-E1D6C871220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619680" y="4167527"/>
                  <a:ext cx="84600" cy="38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FFDD9B2-02E2-9D9A-CE9D-B078CCAAE6B7}"/>
                    </a:ext>
                  </a:extLst>
                </p14:cNvPr>
                <p14:cNvContentPartPr/>
                <p14:nvPr/>
              </p14:nvContentPartPr>
              <p14:xfrm>
                <a:off x="4718680" y="4203887"/>
                <a:ext cx="123840" cy="6105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FFDD9B2-02E2-9D9A-CE9D-B078CCAAE6B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701040" y="4186247"/>
                  <a:ext cx="159480" cy="64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7ECB8E6-E638-2C24-85CA-A37F404C4899}"/>
                    </a:ext>
                  </a:extLst>
                </p14:cNvPr>
                <p14:cNvContentPartPr/>
                <p14:nvPr/>
              </p14:nvContentPartPr>
              <p14:xfrm>
                <a:off x="4634440" y="4203887"/>
                <a:ext cx="365040" cy="3682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7ECB8E6-E638-2C24-85CA-A37F404C489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616800" y="4185887"/>
                  <a:ext cx="40068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DF96C780-AC03-29F9-854C-6E46ED20BB4C}"/>
                    </a:ext>
                  </a:extLst>
                </p14:cNvPr>
                <p14:cNvContentPartPr/>
                <p14:nvPr/>
              </p14:nvContentPartPr>
              <p14:xfrm>
                <a:off x="5033680" y="4223327"/>
                <a:ext cx="221760" cy="3927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DF96C780-AC03-29F9-854C-6E46ED20BB4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016040" y="4205327"/>
                  <a:ext cx="257400" cy="42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8372993C-79F5-B387-BA81-902A3120B9FF}"/>
                    </a:ext>
                  </a:extLst>
                </p14:cNvPr>
                <p14:cNvContentPartPr/>
                <p14:nvPr/>
              </p14:nvContentPartPr>
              <p14:xfrm>
                <a:off x="4967440" y="4239527"/>
                <a:ext cx="282960" cy="507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8372993C-79F5-B387-BA81-902A3120B9FF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949800" y="4221887"/>
                  <a:ext cx="31860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D9B2373-05F4-8536-E2AF-EB7511CC4142}"/>
                    </a:ext>
                  </a:extLst>
                </p14:cNvPr>
                <p14:cNvContentPartPr/>
                <p14:nvPr/>
              </p14:nvContentPartPr>
              <p14:xfrm>
                <a:off x="3525640" y="2997887"/>
                <a:ext cx="977040" cy="2088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D9B2373-05F4-8536-E2AF-EB7511CC414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507640" y="2980247"/>
                  <a:ext cx="101268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7D68D04-EC66-F7CA-FBAD-341B125046F8}"/>
                    </a:ext>
                  </a:extLst>
                </p14:cNvPr>
                <p14:cNvContentPartPr/>
                <p14:nvPr/>
              </p14:nvContentPartPr>
              <p14:xfrm>
                <a:off x="4524640" y="2450687"/>
                <a:ext cx="1883880" cy="36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7D68D04-EC66-F7CA-FBAD-341B125046F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506640" y="2432687"/>
                  <a:ext cx="19195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ACA501C9-5332-EF4D-9FFA-058A383DFFAB}"/>
                    </a:ext>
                  </a:extLst>
                </p14:cNvPr>
                <p14:cNvContentPartPr/>
                <p14:nvPr/>
              </p14:nvContentPartPr>
              <p14:xfrm>
                <a:off x="5363440" y="4401887"/>
                <a:ext cx="823680" cy="849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ACA501C9-5332-EF4D-9FFA-058A383DFFA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345800" y="4384247"/>
                  <a:ext cx="859320" cy="12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16E19AA4-35EE-6321-25A2-901F600346B7}"/>
                    </a:ext>
                  </a:extLst>
                </p14:cNvPr>
                <p14:cNvContentPartPr/>
                <p14:nvPr/>
              </p14:nvContentPartPr>
              <p14:xfrm>
                <a:off x="5797600" y="4288847"/>
                <a:ext cx="438840" cy="36936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16E19AA4-35EE-6321-25A2-901F600346B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779600" y="4271207"/>
                  <a:ext cx="474480" cy="40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883ACF7-70A5-8836-6DC2-8CD912982C88}"/>
              </a:ext>
            </a:extLst>
          </p:cNvPr>
          <p:cNvGrpSpPr/>
          <p:nvPr/>
        </p:nvGrpSpPr>
        <p:grpSpPr>
          <a:xfrm>
            <a:off x="6796600" y="3233327"/>
            <a:ext cx="1709280" cy="1540440"/>
            <a:chOff x="6796600" y="3233327"/>
            <a:chExt cx="1709280" cy="154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5C5E3623-AEE7-77EF-8869-19AC94C342C3}"/>
                    </a:ext>
                  </a:extLst>
                </p14:cNvPr>
                <p14:cNvContentPartPr/>
                <p14:nvPr/>
              </p14:nvContentPartPr>
              <p14:xfrm>
                <a:off x="6973360" y="3261407"/>
                <a:ext cx="125280" cy="11588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5C5E3623-AEE7-77EF-8869-19AC94C342C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955360" y="3243407"/>
                  <a:ext cx="160920" cy="119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99B0B1F-6046-1C58-773B-2B6614DE83EA}"/>
                    </a:ext>
                  </a:extLst>
                </p14:cNvPr>
                <p14:cNvContentPartPr/>
                <p14:nvPr/>
              </p14:nvContentPartPr>
              <p14:xfrm>
                <a:off x="6796600" y="3280487"/>
                <a:ext cx="591480" cy="8640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99B0B1F-6046-1C58-773B-2B6614DE83E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778600" y="3262847"/>
                  <a:ext cx="62712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A30E89AA-C145-675E-931B-BA7979FFAD3E}"/>
                    </a:ext>
                  </a:extLst>
                </p14:cNvPr>
                <p14:cNvContentPartPr/>
                <p14:nvPr/>
              </p14:nvContentPartPr>
              <p14:xfrm>
                <a:off x="7108000" y="4185167"/>
                <a:ext cx="216720" cy="3286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A30E89AA-C145-675E-931B-BA7979FFAD3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090000" y="4167527"/>
                  <a:ext cx="25236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F75C67F-ED5C-F5A2-FD59-DB66178C1AAF}"/>
                    </a:ext>
                  </a:extLst>
                </p14:cNvPr>
                <p14:cNvContentPartPr/>
                <p14:nvPr/>
              </p14:nvContentPartPr>
              <p14:xfrm>
                <a:off x="7164160" y="4255367"/>
                <a:ext cx="241560" cy="2527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F75C67F-ED5C-F5A2-FD59-DB66178C1AA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146160" y="4237367"/>
                  <a:ext cx="27720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A91DC6EA-CF53-EC62-5358-7C161CC5161B}"/>
                    </a:ext>
                  </a:extLst>
                </p14:cNvPr>
                <p14:cNvContentPartPr/>
                <p14:nvPr/>
              </p14:nvContentPartPr>
              <p14:xfrm>
                <a:off x="7343080" y="3446447"/>
                <a:ext cx="424080" cy="35280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A91DC6EA-CF53-EC62-5358-7C161CC5161B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325440" y="3428807"/>
                  <a:ext cx="459720" cy="38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110BB9E6-BA3C-E279-554D-9DE1FD61548E}"/>
                    </a:ext>
                  </a:extLst>
                </p14:cNvPr>
                <p14:cNvContentPartPr/>
                <p14:nvPr/>
              </p14:nvContentPartPr>
              <p14:xfrm>
                <a:off x="8057320" y="3233327"/>
                <a:ext cx="379440" cy="3963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110BB9E6-BA3C-E279-554D-9DE1FD61548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039680" y="3215687"/>
                  <a:ext cx="41508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34163F12-C9B1-1CA3-B272-A6499B0610FD}"/>
                    </a:ext>
                  </a:extLst>
                </p14:cNvPr>
                <p14:cNvContentPartPr/>
                <p14:nvPr/>
              </p14:nvContentPartPr>
              <p14:xfrm>
                <a:off x="7409320" y="3883847"/>
                <a:ext cx="512640" cy="61308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34163F12-C9B1-1CA3-B272-A6499B0610F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391680" y="3866207"/>
                  <a:ext cx="548280" cy="64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FEB89DCB-0707-5172-0FA5-FB75BCA715C4}"/>
                    </a:ext>
                  </a:extLst>
                </p14:cNvPr>
                <p14:cNvContentPartPr/>
                <p14:nvPr/>
              </p14:nvContentPartPr>
              <p14:xfrm>
                <a:off x="8197720" y="4420967"/>
                <a:ext cx="13320" cy="3528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FEB89DCB-0707-5172-0FA5-FB75BCA715C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180080" y="4403327"/>
                  <a:ext cx="48960" cy="38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399766E-CDEB-551C-E014-9590343EC585}"/>
                    </a:ext>
                  </a:extLst>
                </p14:cNvPr>
                <p14:cNvContentPartPr/>
                <p14:nvPr/>
              </p14:nvContentPartPr>
              <p14:xfrm>
                <a:off x="8155600" y="4401167"/>
                <a:ext cx="350280" cy="1918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399766E-CDEB-551C-E014-9590343EC58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137600" y="4383167"/>
                  <a:ext cx="385920" cy="227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AD82AD73-FB11-3AB9-8BB6-A57039134756}"/>
                  </a:ext>
                </a:extLst>
              </p14:cNvPr>
              <p14:cNvContentPartPr/>
              <p14:nvPr/>
            </p14:nvContentPartPr>
            <p14:xfrm>
              <a:off x="8775880" y="3506567"/>
              <a:ext cx="209880" cy="12456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AD82AD73-FB11-3AB9-8BB6-A57039134756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8758240" y="3488927"/>
                <a:ext cx="245520" cy="16020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4D83EB6B-94BB-4987-2871-D7C6005D3703}"/>
              </a:ext>
            </a:extLst>
          </p:cNvPr>
          <p:cNvGrpSpPr/>
          <p:nvPr/>
        </p:nvGrpSpPr>
        <p:grpSpPr>
          <a:xfrm>
            <a:off x="7852120" y="2573447"/>
            <a:ext cx="1144440" cy="650880"/>
            <a:chOff x="7852120" y="2573447"/>
            <a:chExt cx="1144440" cy="65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B4793593-BCC2-DDBF-4A38-DAB44F574CBD}"/>
                    </a:ext>
                  </a:extLst>
                </p14:cNvPr>
                <p14:cNvContentPartPr/>
                <p14:nvPr/>
              </p14:nvContentPartPr>
              <p14:xfrm>
                <a:off x="7852120" y="2781887"/>
                <a:ext cx="276840" cy="44244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B4793593-BCC2-DDBF-4A38-DAB44F574CB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834480" y="2763887"/>
                  <a:ext cx="312480" cy="47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CCF7407-A386-1113-C23E-AFA2EC4C134A}"/>
                    </a:ext>
                  </a:extLst>
                </p14:cNvPr>
                <p14:cNvContentPartPr/>
                <p14:nvPr/>
              </p14:nvContentPartPr>
              <p14:xfrm>
                <a:off x="8352160" y="2573447"/>
                <a:ext cx="19800" cy="3207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CCF7407-A386-1113-C23E-AFA2EC4C134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334520" y="2555807"/>
                  <a:ext cx="55440" cy="35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90C32D49-7B5A-6BD6-0DA6-A995F1B74C31}"/>
                    </a:ext>
                  </a:extLst>
                </p14:cNvPr>
                <p14:cNvContentPartPr/>
                <p14:nvPr/>
              </p14:nvContentPartPr>
              <p14:xfrm>
                <a:off x="8321200" y="2708447"/>
                <a:ext cx="182160" cy="13284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90C32D49-7B5A-6BD6-0DA6-A995F1B74C31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303200" y="2690807"/>
                  <a:ext cx="21780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16C1E5B8-5714-FBAE-948D-289D5A84DF35}"/>
                    </a:ext>
                  </a:extLst>
                </p14:cNvPr>
                <p14:cNvContentPartPr/>
                <p14:nvPr/>
              </p14:nvContentPartPr>
              <p14:xfrm>
                <a:off x="8617480" y="2837327"/>
                <a:ext cx="18000" cy="13644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16C1E5B8-5714-FBAE-948D-289D5A84DF3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599480" y="2819687"/>
                  <a:ext cx="5364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CD12AEF8-D9CB-30E0-6F27-0A718DFE5043}"/>
                    </a:ext>
                  </a:extLst>
                </p14:cNvPr>
                <p14:cNvContentPartPr/>
                <p14:nvPr/>
              </p14:nvContentPartPr>
              <p14:xfrm>
                <a:off x="8625400" y="2705567"/>
                <a:ext cx="56160" cy="1094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CD12AEF8-D9CB-30E0-6F27-0A718DFE504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607400" y="2687567"/>
                  <a:ext cx="9180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5FA8597F-9824-5BFD-65FF-BC438F95DC8F}"/>
                    </a:ext>
                  </a:extLst>
                </p14:cNvPr>
                <p14:cNvContentPartPr/>
                <p14:nvPr/>
              </p14:nvContentPartPr>
              <p14:xfrm>
                <a:off x="8551600" y="2648687"/>
                <a:ext cx="236880" cy="2062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5FA8597F-9824-5BFD-65FF-BC438F95DC8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533960" y="2631047"/>
                  <a:ext cx="27252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711969FE-25BF-D8C2-182E-187BDE6A6852}"/>
                    </a:ext>
                  </a:extLst>
                </p14:cNvPr>
                <p14:cNvContentPartPr/>
                <p14:nvPr/>
              </p14:nvContentPartPr>
              <p14:xfrm>
                <a:off x="8747800" y="2873687"/>
                <a:ext cx="248760" cy="3042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711969FE-25BF-D8C2-182E-187BDE6A685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729800" y="2856047"/>
                  <a:ext cx="284400" cy="339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70" name="Ink 69">
                <a:extLst>
                  <a:ext uri="{FF2B5EF4-FFF2-40B4-BE49-F238E27FC236}">
                    <a16:creationId xmlns:a16="http://schemas.microsoft.com/office/drawing/2014/main" id="{08C1598C-171B-2536-5391-B87C4428B932}"/>
                  </a:ext>
                </a:extLst>
              </p14:cNvPr>
              <p14:cNvContentPartPr/>
              <p14:nvPr/>
            </p14:nvContentPartPr>
            <p14:xfrm>
              <a:off x="7779040" y="4949087"/>
              <a:ext cx="403560" cy="256320"/>
            </p14:xfrm>
          </p:contentPart>
        </mc:Choice>
        <mc:Fallback>
          <p:pic>
            <p:nvPicPr>
              <p:cNvPr id="70" name="Ink 69">
                <a:extLst>
                  <a:ext uri="{FF2B5EF4-FFF2-40B4-BE49-F238E27FC236}">
                    <a16:creationId xmlns:a16="http://schemas.microsoft.com/office/drawing/2014/main" id="{08C1598C-171B-2536-5391-B87C4428B932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7761400" y="4931087"/>
                <a:ext cx="439200" cy="29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76" name="Group 75">
            <a:extLst>
              <a:ext uri="{FF2B5EF4-FFF2-40B4-BE49-F238E27FC236}">
                <a16:creationId xmlns:a16="http://schemas.microsoft.com/office/drawing/2014/main" id="{E8DAD72D-4FB0-541E-7B88-A23FB63BFF8F}"/>
              </a:ext>
            </a:extLst>
          </p:cNvPr>
          <p:cNvGrpSpPr/>
          <p:nvPr/>
        </p:nvGrpSpPr>
        <p:grpSpPr>
          <a:xfrm>
            <a:off x="7079920" y="5439047"/>
            <a:ext cx="1292400" cy="761400"/>
            <a:chOff x="7079920" y="5439047"/>
            <a:chExt cx="1292400" cy="761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81EEF0BD-54B7-C3B0-84B4-9E21BE9E1ACE}"/>
                    </a:ext>
                  </a:extLst>
                </p14:cNvPr>
                <p14:cNvContentPartPr/>
                <p14:nvPr/>
              </p14:nvContentPartPr>
              <p14:xfrm>
                <a:off x="7182880" y="5439047"/>
                <a:ext cx="151560" cy="73116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81EEF0BD-54B7-C3B0-84B4-9E21BE9E1ACE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165240" y="5421407"/>
                  <a:ext cx="187200" cy="76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212522B-E604-0DDA-532D-71480529D476}"/>
                    </a:ext>
                  </a:extLst>
                </p14:cNvPr>
                <p14:cNvContentPartPr/>
                <p14:nvPr/>
              </p14:nvContentPartPr>
              <p14:xfrm>
                <a:off x="7079920" y="5713007"/>
                <a:ext cx="452880" cy="19584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212522B-E604-0DDA-532D-71480529D476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061920" y="5695007"/>
                  <a:ext cx="48852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D29094E3-936A-E3F1-A713-3F2825061A39}"/>
                    </a:ext>
                  </a:extLst>
                </p14:cNvPr>
                <p14:cNvContentPartPr/>
                <p14:nvPr/>
              </p14:nvContentPartPr>
              <p14:xfrm>
                <a:off x="7629280" y="5835047"/>
                <a:ext cx="138600" cy="2635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D29094E3-936A-E3F1-A713-3F2825061A39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11280" y="5817407"/>
                  <a:ext cx="17424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B95444C3-ED4F-A5E8-CE89-4BF36F1FD0E3}"/>
                    </a:ext>
                  </a:extLst>
                </p14:cNvPr>
                <p14:cNvContentPartPr/>
                <p14:nvPr/>
              </p14:nvContentPartPr>
              <p14:xfrm>
                <a:off x="7626400" y="5835047"/>
                <a:ext cx="271800" cy="777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B95444C3-ED4F-A5E8-CE89-4BF36F1FD0E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608400" y="5817407"/>
                  <a:ext cx="30744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04C15810-6169-F3CD-B0F1-E61C73404EC9}"/>
                    </a:ext>
                  </a:extLst>
                </p14:cNvPr>
                <p14:cNvContentPartPr/>
                <p14:nvPr/>
              </p14:nvContentPartPr>
              <p14:xfrm>
                <a:off x="8019520" y="5816327"/>
                <a:ext cx="352800" cy="38412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04C15810-6169-F3CD-B0F1-E61C73404EC9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001880" y="5798687"/>
                  <a:ext cx="388440" cy="419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1CB25E27-70FC-B763-CB46-5BB9A84936BE}"/>
              </a:ext>
            </a:extLst>
          </p:cNvPr>
          <p:cNvGrpSpPr/>
          <p:nvPr/>
        </p:nvGrpSpPr>
        <p:grpSpPr>
          <a:xfrm>
            <a:off x="1052440" y="4743527"/>
            <a:ext cx="2096280" cy="780480"/>
            <a:chOff x="1052440" y="4743527"/>
            <a:chExt cx="2096280" cy="78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A9F1F964-12F1-F943-43EE-4E3E8329C2A8}"/>
                    </a:ext>
                  </a:extLst>
                </p14:cNvPr>
                <p14:cNvContentPartPr/>
                <p14:nvPr/>
              </p14:nvContentPartPr>
              <p14:xfrm>
                <a:off x="1052440" y="4743527"/>
                <a:ext cx="390600" cy="4719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A9F1F964-12F1-F943-43EE-4E3E8329C2A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034800" y="4725527"/>
                  <a:ext cx="426240" cy="50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31C6ED9-126C-5F26-0977-F8828B01738D}"/>
                    </a:ext>
                  </a:extLst>
                </p14:cNvPr>
                <p14:cNvContentPartPr/>
                <p14:nvPr/>
              </p14:nvContentPartPr>
              <p14:xfrm>
                <a:off x="1553560" y="5088047"/>
                <a:ext cx="219960" cy="23760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31C6ED9-126C-5F26-0977-F8828B01738D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535920" y="5070407"/>
                  <a:ext cx="25560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01542302-A87A-2C16-7984-1FD70EAF0873}"/>
                    </a:ext>
                  </a:extLst>
                </p14:cNvPr>
                <p14:cNvContentPartPr/>
                <p14:nvPr/>
              </p14:nvContentPartPr>
              <p14:xfrm>
                <a:off x="2054680" y="4779527"/>
                <a:ext cx="299880" cy="5284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01542302-A87A-2C16-7984-1FD70EAF0873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037040" y="4761887"/>
                  <a:ext cx="335520" cy="56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21209123-BD74-19A4-593C-BB70C012BE56}"/>
                    </a:ext>
                  </a:extLst>
                </p14:cNvPr>
                <p14:cNvContentPartPr/>
                <p14:nvPr/>
              </p14:nvContentPartPr>
              <p14:xfrm>
                <a:off x="2835160" y="4967807"/>
                <a:ext cx="21240" cy="48708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21209123-BD74-19A4-593C-BB70C012BE56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817520" y="4949807"/>
                  <a:ext cx="56880" cy="52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17A02730-03CF-37FE-8A92-A46A7D3F655C}"/>
                    </a:ext>
                  </a:extLst>
                </p14:cNvPr>
                <p14:cNvContentPartPr/>
                <p14:nvPr/>
              </p14:nvContentPartPr>
              <p14:xfrm>
                <a:off x="2705200" y="4939367"/>
                <a:ext cx="295200" cy="3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17A02730-03CF-37FE-8A92-A46A7D3F655C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2687560" y="4921727"/>
                  <a:ext cx="3308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5FC00402-3700-8838-2756-99BB102BA116}"/>
                    </a:ext>
                  </a:extLst>
                </p14:cNvPr>
                <p14:cNvContentPartPr/>
                <p14:nvPr/>
              </p14:nvContentPartPr>
              <p14:xfrm>
                <a:off x="2951800" y="5288207"/>
                <a:ext cx="196920" cy="23580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5FC00402-3700-8838-2756-99BB102BA116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934160" y="5270567"/>
                  <a:ext cx="23256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A073F794-4E97-1CF2-02C0-D0726801F902}"/>
                    </a:ext>
                  </a:extLst>
                </p14:cNvPr>
                <p14:cNvContentPartPr/>
                <p14:nvPr/>
              </p14:nvContentPartPr>
              <p14:xfrm>
                <a:off x="3016240" y="5260127"/>
                <a:ext cx="115200" cy="23220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A073F794-4E97-1CF2-02C0-D0726801F902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998600" y="5242127"/>
                  <a:ext cx="150840" cy="267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246D71EF-0B8C-0FC4-09CF-2BD440979D10}"/>
                  </a:ext>
                </a:extLst>
              </p14:cNvPr>
              <p14:cNvContentPartPr/>
              <p14:nvPr/>
            </p14:nvContentPartPr>
            <p14:xfrm>
              <a:off x="3450040" y="5269487"/>
              <a:ext cx="480960" cy="94680"/>
            </p14:xfrm>
          </p:contentPart>
        </mc:Choice>
        <mc:Fallback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246D71EF-0B8C-0FC4-09CF-2BD440979D10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3432400" y="5251847"/>
                <a:ext cx="516600" cy="13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89" name="Ink 88">
                <a:extLst>
                  <a:ext uri="{FF2B5EF4-FFF2-40B4-BE49-F238E27FC236}">
                    <a16:creationId xmlns:a16="http://schemas.microsoft.com/office/drawing/2014/main" id="{1F70BF93-9382-38DC-5ED4-7DE5606BF5D1}"/>
                  </a:ext>
                </a:extLst>
              </p14:cNvPr>
              <p14:cNvContentPartPr/>
              <p14:nvPr/>
            </p14:nvContentPartPr>
            <p14:xfrm>
              <a:off x="3733000" y="5175167"/>
              <a:ext cx="207360" cy="341280"/>
            </p14:xfrm>
          </p:contentPart>
        </mc:Choice>
        <mc:Fallback>
          <p:pic>
            <p:nvPicPr>
              <p:cNvPr id="89" name="Ink 88">
                <a:extLst>
                  <a:ext uri="{FF2B5EF4-FFF2-40B4-BE49-F238E27FC236}">
                    <a16:creationId xmlns:a16="http://schemas.microsoft.com/office/drawing/2014/main" id="{1F70BF93-9382-38DC-5ED4-7DE5606BF5D1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715000" y="5157167"/>
                <a:ext cx="243000" cy="3769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2" name="Group 101">
            <a:extLst>
              <a:ext uri="{FF2B5EF4-FFF2-40B4-BE49-F238E27FC236}">
                <a16:creationId xmlns:a16="http://schemas.microsoft.com/office/drawing/2014/main" id="{85EDEAFB-B720-A3BC-F50A-A41DEE3A834F}"/>
              </a:ext>
            </a:extLst>
          </p:cNvPr>
          <p:cNvGrpSpPr/>
          <p:nvPr/>
        </p:nvGrpSpPr>
        <p:grpSpPr>
          <a:xfrm>
            <a:off x="4353640" y="5043047"/>
            <a:ext cx="1914840" cy="694440"/>
            <a:chOff x="4353640" y="5043047"/>
            <a:chExt cx="1914840" cy="69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7AEC9810-C97E-63A3-AE1D-A7A8A2604E7E}"/>
                    </a:ext>
                  </a:extLst>
                </p14:cNvPr>
                <p14:cNvContentPartPr/>
                <p14:nvPr/>
              </p14:nvContentPartPr>
              <p14:xfrm>
                <a:off x="4373440" y="5043047"/>
                <a:ext cx="10440" cy="2782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7AEC9810-C97E-63A3-AE1D-A7A8A2604E7E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4355440" y="5025407"/>
                  <a:ext cx="46080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13BB9C82-263E-76C3-ED66-2439298E0EC0}"/>
                    </a:ext>
                  </a:extLst>
                </p14:cNvPr>
                <p14:cNvContentPartPr/>
                <p14:nvPr/>
              </p14:nvContentPartPr>
              <p14:xfrm>
                <a:off x="4353640" y="5080847"/>
                <a:ext cx="269640" cy="42300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13BB9C82-263E-76C3-ED66-2439298E0EC0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4336000" y="5063207"/>
                  <a:ext cx="305280" cy="45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60069BC-2B20-0E55-B8EC-0B3759CBD78E}"/>
                    </a:ext>
                  </a:extLst>
                </p14:cNvPr>
                <p14:cNvContentPartPr/>
                <p14:nvPr/>
              </p14:nvContentPartPr>
              <p14:xfrm>
                <a:off x="4721200" y="5297567"/>
                <a:ext cx="83880" cy="21960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60069BC-2B20-0E55-B8EC-0B3759CBD78E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4703200" y="5279567"/>
                  <a:ext cx="11952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F2472CC0-BEFD-90F7-2050-B6E8E2530F15}"/>
                    </a:ext>
                  </a:extLst>
                </p14:cNvPr>
                <p14:cNvContentPartPr/>
                <p14:nvPr/>
              </p14:nvContentPartPr>
              <p14:xfrm>
                <a:off x="4594120" y="5189927"/>
                <a:ext cx="258840" cy="13140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F2472CC0-BEFD-90F7-2050-B6E8E2530F15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4576480" y="5171927"/>
                  <a:ext cx="29448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29FD4100-50A9-C0E4-1E1A-473CB5FD7C40}"/>
                    </a:ext>
                  </a:extLst>
                </p14:cNvPr>
                <p14:cNvContentPartPr/>
                <p14:nvPr/>
              </p14:nvContentPartPr>
              <p14:xfrm>
                <a:off x="5158240" y="5146727"/>
                <a:ext cx="224640" cy="54216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29FD4100-50A9-C0E4-1E1A-473CB5FD7C4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140240" y="5129087"/>
                  <a:ext cx="260280" cy="57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4B480E4B-39B9-AFCD-50FE-037FF442290F}"/>
                    </a:ext>
                  </a:extLst>
                </p14:cNvPr>
                <p14:cNvContentPartPr/>
                <p14:nvPr/>
              </p14:nvContentPartPr>
              <p14:xfrm>
                <a:off x="5156080" y="5269847"/>
                <a:ext cx="167400" cy="3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4B480E4B-39B9-AFCD-50FE-037FF442290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5138440" y="5251847"/>
                  <a:ext cx="2030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05D3847A-12E7-7512-861B-9CC771B7DF46}"/>
                    </a:ext>
                  </a:extLst>
                </p14:cNvPr>
                <p14:cNvContentPartPr/>
                <p14:nvPr/>
              </p14:nvContentPartPr>
              <p14:xfrm>
                <a:off x="5418160" y="5345087"/>
                <a:ext cx="21240" cy="20412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05D3847A-12E7-7512-861B-9CC771B7DF46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5400520" y="5327087"/>
                  <a:ext cx="5688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76F77EA3-8A22-9741-A1CB-51039C7BA706}"/>
                    </a:ext>
                  </a:extLst>
                </p14:cNvPr>
                <p14:cNvContentPartPr/>
                <p14:nvPr/>
              </p14:nvContentPartPr>
              <p14:xfrm>
                <a:off x="5576560" y="5306927"/>
                <a:ext cx="89280" cy="3682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76F77EA3-8A22-9741-A1CB-51039C7BA706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5558920" y="5289287"/>
                  <a:ext cx="12492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73529F1A-AF99-4F87-DD0D-2EE72752C497}"/>
                    </a:ext>
                  </a:extLst>
                </p14:cNvPr>
                <p14:cNvContentPartPr/>
                <p14:nvPr/>
              </p14:nvContentPartPr>
              <p14:xfrm>
                <a:off x="5714440" y="5306927"/>
                <a:ext cx="111240" cy="43056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73529F1A-AF99-4F87-DD0D-2EE72752C49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696800" y="5289287"/>
                  <a:ext cx="146880" cy="46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72BD3B06-647B-D8C6-B218-9565E10E4B63}"/>
                    </a:ext>
                  </a:extLst>
                </p14:cNvPr>
                <p14:cNvContentPartPr/>
                <p14:nvPr/>
              </p14:nvContentPartPr>
              <p14:xfrm>
                <a:off x="6087760" y="5241407"/>
                <a:ext cx="115200" cy="4334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72BD3B06-647B-D8C6-B218-9565E10E4B6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070120" y="5223407"/>
                  <a:ext cx="150840" cy="46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81D7BAA9-B85E-3CE0-4CB4-56915B2AE462}"/>
                    </a:ext>
                  </a:extLst>
                </p14:cNvPr>
                <p14:cNvContentPartPr/>
                <p14:nvPr/>
              </p14:nvContentPartPr>
              <p14:xfrm>
                <a:off x="6042400" y="5457767"/>
                <a:ext cx="226080" cy="1044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81D7BAA9-B85E-3CE0-4CB4-56915B2AE462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024400" y="5440127"/>
                  <a:ext cx="26172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290F4C98-3969-A4B4-49BA-25E7A7F4C971}"/>
              </a:ext>
            </a:extLst>
          </p:cNvPr>
          <p:cNvGrpSpPr/>
          <p:nvPr/>
        </p:nvGrpSpPr>
        <p:grpSpPr>
          <a:xfrm>
            <a:off x="1063600" y="5698247"/>
            <a:ext cx="2251080" cy="667080"/>
            <a:chOff x="1063600" y="5698247"/>
            <a:chExt cx="2251080" cy="667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DEFCE981-F55F-78BD-293C-14D5134005B9}"/>
                    </a:ext>
                  </a:extLst>
                </p14:cNvPr>
                <p14:cNvContentPartPr/>
                <p14:nvPr/>
              </p14:nvContentPartPr>
              <p14:xfrm>
                <a:off x="1063600" y="5698247"/>
                <a:ext cx="487080" cy="53424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DEFCE981-F55F-78BD-293C-14D5134005B9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45960" y="5680247"/>
                  <a:ext cx="522720" cy="56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E7D40A28-A666-4D8A-4AA0-B31FF623B15A}"/>
                    </a:ext>
                  </a:extLst>
                </p14:cNvPr>
                <p14:cNvContentPartPr/>
                <p14:nvPr/>
              </p14:nvContentPartPr>
              <p14:xfrm>
                <a:off x="1621960" y="6029807"/>
                <a:ext cx="333360" cy="33552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E7D40A28-A666-4D8A-4AA0-B31FF623B15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604320" y="6012167"/>
                  <a:ext cx="369000" cy="37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8E59AABD-A145-6E98-D79B-B5107F6D0BBD}"/>
                    </a:ext>
                  </a:extLst>
                </p14:cNvPr>
                <p14:cNvContentPartPr/>
                <p14:nvPr/>
              </p14:nvContentPartPr>
              <p14:xfrm>
                <a:off x="2236840" y="5768807"/>
                <a:ext cx="158040" cy="46188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8E59AABD-A145-6E98-D79B-B5107F6D0BBD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2218840" y="5751167"/>
                  <a:ext cx="193680" cy="49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10755A9B-3203-E653-F0C6-B5D389EE511F}"/>
                    </a:ext>
                  </a:extLst>
                </p14:cNvPr>
                <p14:cNvContentPartPr/>
                <p14:nvPr/>
              </p14:nvContentPartPr>
              <p14:xfrm>
                <a:off x="2942080" y="5778527"/>
                <a:ext cx="37440" cy="4096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10755A9B-3203-E653-F0C6-B5D389EE511F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2924440" y="5760527"/>
                  <a:ext cx="73080" cy="44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6DD8A609-3BAE-0C0D-EBF6-296394044C63}"/>
                    </a:ext>
                  </a:extLst>
                </p14:cNvPr>
                <p14:cNvContentPartPr/>
                <p14:nvPr/>
              </p14:nvContentPartPr>
              <p14:xfrm>
                <a:off x="2743360" y="5749367"/>
                <a:ext cx="425880" cy="8604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6DD8A609-3BAE-0C0D-EBF6-296394044C63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2725360" y="5731727"/>
                  <a:ext cx="46152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879A7EC6-FCD3-9649-5832-3A7F4BCCDB20}"/>
                    </a:ext>
                  </a:extLst>
                </p14:cNvPr>
                <p14:cNvContentPartPr/>
                <p14:nvPr/>
              </p14:nvContentPartPr>
              <p14:xfrm>
                <a:off x="3159880" y="5929007"/>
                <a:ext cx="55080" cy="16164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879A7EC6-FCD3-9649-5832-3A7F4BCCDB20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3142240" y="5911367"/>
                  <a:ext cx="9072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45A9DBC4-3613-AE92-1408-850ED319A90F}"/>
                    </a:ext>
                  </a:extLst>
                </p14:cNvPr>
                <p14:cNvContentPartPr/>
                <p14:nvPr/>
              </p14:nvContentPartPr>
              <p14:xfrm>
                <a:off x="3119920" y="5985887"/>
                <a:ext cx="194760" cy="7812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45A9DBC4-3613-AE92-1408-850ED319A90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3102280" y="5967887"/>
                  <a:ext cx="230400" cy="11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CC65716F-CB53-F965-4EBD-849027605A45}"/>
              </a:ext>
            </a:extLst>
          </p:cNvPr>
          <p:cNvGrpSpPr/>
          <p:nvPr/>
        </p:nvGrpSpPr>
        <p:grpSpPr>
          <a:xfrm>
            <a:off x="3977800" y="5872487"/>
            <a:ext cx="2253240" cy="565920"/>
            <a:chOff x="3977800" y="5872487"/>
            <a:chExt cx="2253240" cy="56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EADA141F-038C-4C14-2EB1-7D08964CA837}"/>
                    </a:ext>
                  </a:extLst>
                </p14:cNvPr>
                <p14:cNvContentPartPr/>
                <p14:nvPr/>
              </p14:nvContentPartPr>
              <p14:xfrm>
                <a:off x="3977800" y="6117647"/>
                <a:ext cx="365760" cy="7308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EADA141F-038C-4C14-2EB1-7D08964CA837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3959800" y="6100007"/>
                  <a:ext cx="401400" cy="1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FABBA045-19DB-2DC8-DDB9-E5B8E4C86B08}"/>
                    </a:ext>
                  </a:extLst>
                </p14:cNvPr>
                <p14:cNvContentPartPr/>
                <p14:nvPr/>
              </p14:nvContentPartPr>
              <p14:xfrm>
                <a:off x="4279840" y="5995607"/>
                <a:ext cx="147240" cy="29772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FABBA045-19DB-2DC8-DDB9-E5B8E4C86B0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4261840" y="5977607"/>
                  <a:ext cx="182880" cy="33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079EFC6F-42A2-EE97-904C-431828AC01BB}"/>
                    </a:ext>
                  </a:extLst>
                </p14:cNvPr>
                <p14:cNvContentPartPr/>
                <p14:nvPr/>
              </p14:nvContentPartPr>
              <p14:xfrm>
                <a:off x="4527520" y="5872487"/>
                <a:ext cx="202680" cy="38052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079EFC6F-42A2-EE97-904C-431828AC01BB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4509880" y="5854847"/>
                  <a:ext cx="238320" cy="41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437C7B7E-7A03-C7C0-FAC0-C0AD9508C733}"/>
                    </a:ext>
                  </a:extLst>
                </p14:cNvPr>
                <p14:cNvContentPartPr/>
                <p14:nvPr/>
              </p14:nvContentPartPr>
              <p14:xfrm>
                <a:off x="4784200" y="5967167"/>
                <a:ext cx="213480" cy="33192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437C7B7E-7A03-C7C0-FAC0-C0AD9508C733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4766200" y="5949167"/>
                  <a:ext cx="24912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1C8A2E3D-FC0C-5C69-41DC-2F3EFE52150E}"/>
                    </a:ext>
                  </a:extLst>
                </p14:cNvPr>
                <p14:cNvContentPartPr/>
                <p14:nvPr/>
              </p14:nvContentPartPr>
              <p14:xfrm>
                <a:off x="5099560" y="6076607"/>
                <a:ext cx="147240" cy="18612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1C8A2E3D-FC0C-5C69-41DC-2F3EFE52150E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081920" y="6058607"/>
                  <a:ext cx="18288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D2C06203-E80B-34F1-8E6C-27924E6F1DDC}"/>
                    </a:ext>
                  </a:extLst>
                </p14:cNvPr>
                <p14:cNvContentPartPr/>
                <p14:nvPr/>
              </p14:nvContentPartPr>
              <p14:xfrm>
                <a:off x="5337160" y="6004607"/>
                <a:ext cx="27000" cy="32256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D2C06203-E80B-34F1-8E6C-27924E6F1DDC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5319160" y="5986607"/>
                  <a:ext cx="6264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1206C6B6-C35D-B39A-B63A-8849F8111BEE}"/>
                    </a:ext>
                  </a:extLst>
                </p14:cNvPr>
                <p14:cNvContentPartPr/>
                <p14:nvPr/>
              </p14:nvContentPartPr>
              <p14:xfrm>
                <a:off x="5448400" y="5929007"/>
                <a:ext cx="99000" cy="11664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1206C6B6-C35D-B39A-B63A-8849F8111BEE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5430760" y="5911367"/>
                  <a:ext cx="13464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7015BE29-922A-E7A5-26FA-EC512FCD8509}"/>
                    </a:ext>
                  </a:extLst>
                </p14:cNvPr>
                <p14:cNvContentPartPr/>
                <p14:nvPr/>
              </p14:nvContentPartPr>
              <p14:xfrm>
                <a:off x="5646040" y="5938727"/>
                <a:ext cx="19800" cy="49284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7015BE29-922A-E7A5-26FA-EC512FCD8509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5628040" y="5921087"/>
                  <a:ext cx="55440" cy="52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CFEFC40F-87F8-73EA-567E-88BF5057ED43}"/>
                    </a:ext>
                  </a:extLst>
                </p14:cNvPr>
                <p14:cNvContentPartPr/>
                <p14:nvPr/>
              </p14:nvContentPartPr>
              <p14:xfrm>
                <a:off x="5778160" y="6155807"/>
                <a:ext cx="117360" cy="20736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CFEFC40F-87F8-73EA-567E-88BF5057ED43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5760520" y="6137807"/>
                  <a:ext cx="15300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7181E769-4554-E98E-2B32-980FEC81A0CD}"/>
                    </a:ext>
                  </a:extLst>
                </p14:cNvPr>
                <p14:cNvContentPartPr/>
                <p14:nvPr/>
              </p14:nvContentPartPr>
              <p14:xfrm>
                <a:off x="5981560" y="6089567"/>
                <a:ext cx="249480" cy="34884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7181E769-4554-E98E-2B32-980FEC81A0CD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5963920" y="6071567"/>
                  <a:ext cx="285120" cy="384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09C3290B-844F-AD13-F76E-9D4828024AB3}"/>
              </a:ext>
            </a:extLst>
          </p:cNvPr>
          <p:cNvGrpSpPr/>
          <p:nvPr/>
        </p:nvGrpSpPr>
        <p:grpSpPr>
          <a:xfrm>
            <a:off x="2524840" y="885867"/>
            <a:ext cx="719280" cy="362880"/>
            <a:chOff x="2524840" y="885867"/>
            <a:chExt cx="719280" cy="36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AD5B80E4-E11A-FCB4-CF58-6EFCAC815152}"/>
                    </a:ext>
                  </a:extLst>
                </p14:cNvPr>
                <p14:cNvContentPartPr/>
                <p14:nvPr/>
              </p14:nvContentPartPr>
              <p14:xfrm>
                <a:off x="2524840" y="885867"/>
                <a:ext cx="183960" cy="36288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AD5B80E4-E11A-FCB4-CF58-6EFCAC815152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2507200" y="867867"/>
                  <a:ext cx="219600" cy="39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71354B73-8371-34F4-52FB-82D8D7A507AB}"/>
                    </a:ext>
                  </a:extLst>
                </p14:cNvPr>
                <p14:cNvContentPartPr/>
                <p14:nvPr/>
              </p14:nvContentPartPr>
              <p14:xfrm>
                <a:off x="2752360" y="980187"/>
                <a:ext cx="84960" cy="6408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71354B73-8371-34F4-52FB-82D8D7A507AB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2734360" y="962547"/>
                  <a:ext cx="1206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4132E2B1-4086-AB1C-6C92-4B9E51120F59}"/>
                    </a:ext>
                  </a:extLst>
                </p14:cNvPr>
                <p14:cNvContentPartPr/>
                <p14:nvPr/>
              </p14:nvContentPartPr>
              <p14:xfrm>
                <a:off x="2536000" y="1074507"/>
                <a:ext cx="150480" cy="3564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4132E2B1-4086-AB1C-6C92-4B9E51120F59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2518000" y="1056507"/>
                  <a:ext cx="18612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39114BC7-5EFB-70BF-B2C2-45B26FCBEA35}"/>
                    </a:ext>
                  </a:extLst>
                </p14:cNvPr>
                <p14:cNvContentPartPr/>
                <p14:nvPr/>
              </p14:nvContentPartPr>
              <p14:xfrm>
                <a:off x="3034960" y="1102587"/>
                <a:ext cx="209160" cy="2520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39114BC7-5EFB-70BF-B2C2-45B26FCBEA35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3017320" y="1084947"/>
                  <a:ext cx="24480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A530C149-146E-C11F-A0F8-6D319711ABFB}"/>
                    </a:ext>
                  </a:extLst>
                </p14:cNvPr>
                <p14:cNvContentPartPr/>
                <p14:nvPr/>
              </p14:nvContentPartPr>
              <p14:xfrm>
                <a:off x="3034960" y="1224987"/>
                <a:ext cx="95760" cy="792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A530C149-146E-C11F-A0F8-6D319711ABFB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3017320" y="1207347"/>
                  <a:ext cx="131400" cy="4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054496A9-7580-298E-19FF-4E98ADAF45DE}"/>
              </a:ext>
            </a:extLst>
          </p:cNvPr>
          <p:cNvGrpSpPr/>
          <p:nvPr/>
        </p:nvGrpSpPr>
        <p:grpSpPr>
          <a:xfrm>
            <a:off x="3883840" y="574827"/>
            <a:ext cx="3331800" cy="867600"/>
            <a:chOff x="3883840" y="574827"/>
            <a:chExt cx="3331800" cy="86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1477947A-9462-D238-7A6C-1273D81F95D7}"/>
                    </a:ext>
                  </a:extLst>
                </p14:cNvPr>
                <p14:cNvContentPartPr/>
                <p14:nvPr/>
              </p14:nvContentPartPr>
              <p14:xfrm>
                <a:off x="3930640" y="885867"/>
                <a:ext cx="10440" cy="55656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1477947A-9462-D238-7A6C-1273D81F95D7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3913000" y="867867"/>
                  <a:ext cx="46080" cy="59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5BBA5E2F-36CC-3DC5-5B61-91EA5A922EA2}"/>
                    </a:ext>
                  </a:extLst>
                </p14:cNvPr>
                <p14:cNvContentPartPr/>
                <p14:nvPr/>
              </p14:nvContentPartPr>
              <p14:xfrm>
                <a:off x="3883840" y="950307"/>
                <a:ext cx="262440" cy="39240"/>
              </p14:xfrm>
            </p:contentPart>
          </mc:Choice>
          <mc:Fallback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5BBA5E2F-36CC-3DC5-5B61-91EA5A922EA2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3865840" y="932667"/>
                  <a:ext cx="29808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DF07595E-B76A-970D-3AE1-752B52BDCE99}"/>
                    </a:ext>
                  </a:extLst>
                </p14:cNvPr>
                <p14:cNvContentPartPr/>
                <p14:nvPr/>
              </p14:nvContentPartPr>
              <p14:xfrm>
                <a:off x="4162840" y="1065147"/>
                <a:ext cx="117360" cy="24516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DF07595E-B76A-970D-3AE1-752B52BDCE99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4144840" y="1047507"/>
                  <a:ext cx="15300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8293D31A-A017-2443-FE62-E40E66B310DB}"/>
                    </a:ext>
                  </a:extLst>
                </p14:cNvPr>
                <p14:cNvContentPartPr/>
                <p14:nvPr/>
              </p14:nvContentPartPr>
              <p14:xfrm>
                <a:off x="4166440" y="1149747"/>
                <a:ext cx="334800" cy="16956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8293D31A-A017-2443-FE62-E40E66B310DB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4148440" y="1131747"/>
                  <a:ext cx="37044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174A35E4-246C-9FA9-EC3D-AEE5FAF13978}"/>
                    </a:ext>
                  </a:extLst>
                </p14:cNvPr>
                <p14:cNvContentPartPr/>
                <p14:nvPr/>
              </p14:nvContentPartPr>
              <p14:xfrm>
                <a:off x="4769800" y="867867"/>
                <a:ext cx="1226160" cy="8424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174A35E4-246C-9FA9-EC3D-AEE5FAF13978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4752160" y="849867"/>
                  <a:ext cx="126180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0D7D0707-CE0F-78D5-59F1-F7F186ACF64C}"/>
                    </a:ext>
                  </a:extLst>
                </p14:cNvPr>
                <p14:cNvContentPartPr/>
                <p14:nvPr/>
              </p14:nvContentPartPr>
              <p14:xfrm>
                <a:off x="6246880" y="669147"/>
                <a:ext cx="59760" cy="25452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0D7D0707-CE0F-78D5-59F1-F7F186ACF64C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6229240" y="651507"/>
                  <a:ext cx="9540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A926EC94-EDC2-1DD7-964F-5ACDE83D57D2}"/>
                    </a:ext>
                  </a:extLst>
                </p14:cNvPr>
                <p14:cNvContentPartPr/>
                <p14:nvPr/>
              </p14:nvContentPartPr>
              <p14:xfrm>
                <a:off x="6287560" y="650067"/>
                <a:ext cx="338760" cy="48348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A926EC94-EDC2-1DD7-964F-5ACDE83D57D2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269920" y="632067"/>
                  <a:ext cx="374400" cy="51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424857E2-782D-1865-05AA-8F5A0E6ED3F6}"/>
                    </a:ext>
                  </a:extLst>
                </p14:cNvPr>
                <p14:cNvContentPartPr/>
                <p14:nvPr/>
              </p14:nvContentPartPr>
              <p14:xfrm>
                <a:off x="6344440" y="867147"/>
                <a:ext cx="325440" cy="1044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424857E2-782D-1865-05AA-8F5A0E6ED3F6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6326440" y="849147"/>
                  <a:ext cx="3610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25104EC3-E89D-7B8F-2EE6-04ED7EB0178A}"/>
                    </a:ext>
                  </a:extLst>
                </p14:cNvPr>
                <p14:cNvContentPartPr/>
                <p14:nvPr/>
              </p14:nvContentPartPr>
              <p14:xfrm>
                <a:off x="6862840" y="574827"/>
                <a:ext cx="360" cy="360"/>
              </p14:xfrm>
            </p:contentPart>
          </mc:Choice>
          <mc:Fallback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25104EC3-E89D-7B8F-2EE6-04ED7EB0178A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6844840" y="55682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1C029EBC-7596-136D-353C-4DC441A8CBE8}"/>
                    </a:ext>
                  </a:extLst>
                </p14:cNvPr>
                <p14:cNvContentPartPr/>
                <p14:nvPr/>
              </p14:nvContentPartPr>
              <p14:xfrm>
                <a:off x="6845560" y="574827"/>
                <a:ext cx="17640" cy="57996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1C029EBC-7596-136D-353C-4DC441A8CBE8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6827560" y="556827"/>
                  <a:ext cx="53280" cy="61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F26D3FB7-18C5-89CF-274C-DD6F0245EE18}"/>
                    </a:ext>
                  </a:extLst>
                </p14:cNvPr>
                <p14:cNvContentPartPr/>
                <p14:nvPr/>
              </p14:nvContentPartPr>
              <p14:xfrm>
                <a:off x="6890920" y="650067"/>
                <a:ext cx="324720" cy="522720"/>
              </p14:xfrm>
            </p:contentPart>
          </mc:Choice>
          <mc:Fallback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F26D3FB7-18C5-89CF-274C-DD6F0245EE18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6873280" y="632067"/>
                  <a:ext cx="360360" cy="558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546541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Arus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Melingkar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Perekonomian 3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715" y="1687321"/>
            <a:ext cx="6872406" cy="417499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4FE4295-63E5-87A9-B107-CB924B64B04D}"/>
                  </a:ext>
                </a:extLst>
              </p14:cNvPr>
              <p14:cNvContentPartPr/>
              <p14:nvPr/>
            </p14:nvContentPartPr>
            <p14:xfrm>
              <a:off x="3506560" y="3444272"/>
              <a:ext cx="362880" cy="2206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4FE4295-63E5-87A9-B107-CB924B64B04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88560" y="3426632"/>
                <a:ext cx="39852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77480D5-225E-D674-B405-2B8EB00642C7}"/>
                  </a:ext>
                </a:extLst>
              </p14:cNvPr>
              <p14:cNvContentPartPr/>
              <p14:nvPr/>
            </p14:nvContentPartPr>
            <p14:xfrm>
              <a:off x="5637040" y="3619592"/>
              <a:ext cx="230040" cy="936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77480D5-225E-D674-B405-2B8EB00642C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19400" y="3601592"/>
                <a:ext cx="265680" cy="12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8F7CB10-BD91-01CA-452C-3D9297F5958A}"/>
                  </a:ext>
                </a:extLst>
              </p14:cNvPr>
              <p14:cNvContentPartPr/>
              <p14:nvPr/>
            </p14:nvContentPartPr>
            <p14:xfrm>
              <a:off x="2526280" y="3223952"/>
              <a:ext cx="262440" cy="288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8F7CB10-BD91-01CA-452C-3D9297F5958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508280" y="3205952"/>
                <a:ext cx="29808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4669908-9F8B-C123-DAA7-691BE2B834EB}"/>
                  </a:ext>
                </a:extLst>
              </p14:cNvPr>
              <p14:cNvContentPartPr/>
              <p14:nvPr/>
            </p14:nvContentPartPr>
            <p14:xfrm>
              <a:off x="4703560" y="3270752"/>
              <a:ext cx="23328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4669908-9F8B-C123-DAA7-691BE2B834E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685560" y="3253112"/>
                <a:ext cx="26892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FBBA517-5993-8E0E-6A27-58E870E709A2}"/>
                  </a:ext>
                </a:extLst>
              </p14:cNvPr>
              <p14:cNvContentPartPr/>
              <p14:nvPr/>
            </p14:nvContentPartPr>
            <p14:xfrm>
              <a:off x="3347800" y="2581352"/>
              <a:ext cx="650880" cy="5194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FBBA517-5993-8E0E-6A27-58E870E709A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330160" y="2563712"/>
                <a:ext cx="686520" cy="55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4CDD6EC-0513-382C-9E37-419538E523A5}"/>
                  </a:ext>
                </a:extLst>
              </p14:cNvPr>
              <p14:cNvContentPartPr/>
              <p14:nvPr/>
            </p14:nvContentPartPr>
            <p14:xfrm>
              <a:off x="5143480" y="2526992"/>
              <a:ext cx="1012320" cy="6516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4CDD6EC-0513-382C-9E37-419538E523A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125480" y="2509352"/>
                <a:ext cx="1047960" cy="68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CB27E9C-DF90-2751-7D43-86074A18973A}"/>
                  </a:ext>
                </a:extLst>
              </p14:cNvPr>
              <p14:cNvContentPartPr/>
              <p14:nvPr/>
            </p14:nvContentPartPr>
            <p14:xfrm>
              <a:off x="3748480" y="3844952"/>
              <a:ext cx="1917000" cy="6433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CB27E9C-DF90-2751-7D43-86074A18973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730840" y="3827312"/>
                <a:ext cx="1952640" cy="67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31A4ED0-738B-C890-62EA-304C26B0341B}"/>
                  </a:ext>
                </a:extLst>
              </p14:cNvPr>
              <p14:cNvContentPartPr/>
              <p14:nvPr/>
            </p14:nvContentPartPr>
            <p14:xfrm>
              <a:off x="4447960" y="1948112"/>
              <a:ext cx="596160" cy="57852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631A4ED0-738B-C890-62EA-304C26B0341B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430320" y="1930112"/>
                <a:ext cx="631800" cy="61416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EB4F0EBA-7C0E-C9A8-7DCF-6E7AA01D1704}"/>
              </a:ext>
            </a:extLst>
          </p:cNvPr>
          <p:cNvGrpSpPr/>
          <p:nvPr/>
        </p:nvGrpSpPr>
        <p:grpSpPr>
          <a:xfrm>
            <a:off x="2083120" y="951992"/>
            <a:ext cx="3465720" cy="681120"/>
            <a:chOff x="2083120" y="951992"/>
            <a:chExt cx="3465720" cy="681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6C41B175-1EFA-E94C-1565-293526FB7255}"/>
                    </a:ext>
                  </a:extLst>
                </p14:cNvPr>
                <p14:cNvContentPartPr/>
                <p14:nvPr/>
              </p14:nvContentPartPr>
              <p14:xfrm>
                <a:off x="2083120" y="1017872"/>
                <a:ext cx="265320" cy="1501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6C41B175-1EFA-E94C-1565-293526FB725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065480" y="999872"/>
                  <a:ext cx="30096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071F64BD-B0B2-D828-9BAF-13B0CD2BA7D3}"/>
                    </a:ext>
                  </a:extLst>
                </p14:cNvPr>
                <p14:cNvContentPartPr/>
                <p14:nvPr/>
              </p14:nvContentPartPr>
              <p14:xfrm>
                <a:off x="2303800" y="951992"/>
                <a:ext cx="241560" cy="3841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071F64BD-B0B2-D828-9BAF-13B0CD2BA7D3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285800" y="933992"/>
                  <a:ext cx="277200" cy="41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5901978-F390-A64B-F62A-A175DF33C1E2}"/>
                    </a:ext>
                  </a:extLst>
                </p14:cNvPr>
                <p14:cNvContentPartPr/>
                <p14:nvPr/>
              </p14:nvContentPartPr>
              <p14:xfrm>
                <a:off x="2686480" y="1187792"/>
                <a:ext cx="131040" cy="367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5901978-F390-A64B-F62A-A175DF33C1E2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668840" y="1169792"/>
                  <a:ext cx="16668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26AEE16-1F66-7106-1BB3-57769DF65BB9}"/>
                    </a:ext>
                  </a:extLst>
                </p14:cNvPr>
                <p14:cNvContentPartPr/>
                <p14:nvPr/>
              </p14:nvContentPartPr>
              <p14:xfrm>
                <a:off x="2714920" y="1347992"/>
                <a:ext cx="79560" cy="3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26AEE16-1F66-7106-1BB3-57769DF65BB9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696920" y="1329992"/>
                  <a:ext cx="1152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C204CB3-CB5F-0D96-C02F-1A1F6E4A8DD9}"/>
                    </a:ext>
                  </a:extLst>
                </p14:cNvPr>
                <p14:cNvContentPartPr/>
                <p14:nvPr/>
              </p14:nvContentPartPr>
              <p14:xfrm>
                <a:off x="3145840" y="1160072"/>
                <a:ext cx="287640" cy="2833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C204CB3-CB5F-0D96-C02F-1A1F6E4A8DD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3128200" y="1142432"/>
                  <a:ext cx="32328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C8F5080-CAC8-EB91-AC60-61595440B5C7}"/>
                    </a:ext>
                  </a:extLst>
                </p14:cNvPr>
                <p14:cNvContentPartPr/>
                <p14:nvPr/>
              </p14:nvContentPartPr>
              <p14:xfrm>
                <a:off x="3676480" y="1347992"/>
                <a:ext cx="149760" cy="39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C8F5080-CAC8-EB91-AC60-61595440B5C7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658480" y="1329992"/>
                  <a:ext cx="18540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B36B9FC-86D5-4158-EAAE-7916ABFBDD38}"/>
                    </a:ext>
                  </a:extLst>
                </p14:cNvPr>
                <p14:cNvContentPartPr/>
                <p14:nvPr/>
              </p14:nvContentPartPr>
              <p14:xfrm>
                <a:off x="3714280" y="1263032"/>
                <a:ext cx="94320" cy="2998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B36B9FC-86D5-4158-EAAE-7916ABFBDD38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696640" y="1245032"/>
                  <a:ext cx="12996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BD37B7A-2EE4-641E-6956-D88488E65AF2}"/>
                    </a:ext>
                  </a:extLst>
                </p14:cNvPr>
                <p14:cNvContentPartPr/>
                <p14:nvPr/>
              </p14:nvContentPartPr>
              <p14:xfrm>
                <a:off x="4139800" y="1234592"/>
                <a:ext cx="45720" cy="2631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8BD37B7A-2EE4-641E-6956-D88488E65AF2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4121800" y="1216952"/>
                  <a:ext cx="8136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9516C64-4F63-0A57-5DEF-C286AB9D5BDA}"/>
                    </a:ext>
                  </a:extLst>
                </p14:cNvPr>
                <p14:cNvContentPartPr/>
                <p14:nvPr/>
              </p14:nvContentPartPr>
              <p14:xfrm>
                <a:off x="4119280" y="1509272"/>
                <a:ext cx="205560" cy="554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9516C64-4F63-0A57-5DEF-C286AB9D5BDA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4101640" y="1491272"/>
                  <a:ext cx="24120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2F47800E-2486-6307-B7D7-A7B591D07AE8}"/>
                    </a:ext>
                  </a:extLst>
                </p14:cNvPr>
                <p14:cNvContentPartPr/>
                <p14:nvPr/>
              </p14:nvContentPartPr>
              <p14:xfrm>
                <a:off x="4053040" y="1187792"/>
                <a:ext cx="300960" cy="763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2F47800E-2486-6307-B7D7-A7B591D07AE8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4035400" y="1169792"/>
                  <a:ext cx="33660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DF00824A-E0E3-6940-896F-141266D169E5}"/>
                    </a:ext>
                  </a:extLst>
                </p14:cNvPr>
                <p14:cNvContentPartPr/>
                <p14:nvPr/>
              </p14:nvContentPartPr>
              <p14:xfrm>
                <a:off x="4496200" y="1366712"/>
                <a:ext cx="248400" cy="464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DF00824A-E0E3-6940-896F-141266D169E5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4478200" y="1348712"/>
                  <a:ext cx="28404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359D149-4F18-CED3-4B41-6283D93C0665}"/>
                    </a:ext>
                  </a:extLst>
                </p14:cNvPr>
                <p14:cNvContentPartPr/>
                <p14:nvPr/>
              </p14:nvContentPartPr>
              <p14:xfrm>
                <a:off x="4552000" y="1272752"/>
                <a:ext cx="86400" cy="3474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359D149-4F18-CED3-4B41-6283D93C0665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534000" y="1254752"/>
                  <a:ext cx="122040" cy="38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AE89DF47-F6AA-24EC-4382-230C4D12FC5A}"/>
                    </a:ext>
                  </a:extLst>
                </p14:cNvPr>
                <p14:cNvContentPartPr/>
                <p14:nvPr/>
              </p14:nvContentPartPr>
              <p14:xfrm>
                <a:off x="4898320" y="999152"/>
                <a:ext cx="650520" cy="6339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AE89DF47-F6AA-24EC-4382-230C4D12FC5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880680" y="981152"/>
                  <a:ext cx="686160" cy="66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06B0B587-B7D2-A4DF-D007-85A2CAC3596F}"/>
                    </a:ext>
                  </a:extLst>
                </p14:cNvPr>
                <p14:cNvContentPartPr/>
                <p14:nvPr/>
              </p14:nvContentPartPr>
              <p14:xfrm>
                <a:off x="5288200" y="1055672"/>
                <a:ext cx="115560" cy="11160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06B0B587-B7D2-A4DF-D007-85A2CAC3596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5270560" y="1037672"/>
                  <a:ext cx="151200" cy="14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F665FFE-AE35-B195-D9EE-83362DB51332}"/>
              </a:ext>
            </a:extLst>
          </p:cNvPr>
          <p:cNvGrpSpPr/>
          <p:nvPr/>
        </p:nvGrpSpPr>
        <p:grpSpPr>
          <a:xfrm>
            <a:off x="184840" y="5458112"/>
            <a:ext cx="1216080" cy="573120"/>
            <a:chOff x="184840" y="5458112"/>
            <a:chExt cx="1216080" cy="57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AC474E6-3865-A974-6576-08B008966FBA}"/>
                    </a:ext>
                  </a:extLst>
                </p14:cNvPr>
                <p14:cNvContentPartPr/>
                <p14:nvPr/>
              </p14:nvContentPartPr>
              <p14:xfrm>
                <a:off x="184840" y="5458112"/>
                <a:ext cx="315000" cy="3618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AC474E6-3865-A974-6576-08B008966FBA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67200" y="5440112"/>
                  <a:ext cx="350640" cy="39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6682103A-1751-FE0E-7397-981CAC811025}"/>
                    </a:ext>
                  </a:extLst>
                </p14:cNvPr>
                <p14:cNvContentPartPr/>
                <p14:nvPr/>
              </p14:nvContentPartPr>
              <p14:xfrm>
                <a:off x="660040" y="5646392"/>
                <a:ext cx="216360" cy="298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6682103A-1751-FE0E-7397-981CAC811025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42040" y="5628752"/>
                  <a:ext cx="25200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EA72169-17E1-A5BC-C65A-9E174D0C441C}"/>
                    </a:ext>
                  </a:extLst>
                </p14:cNvPr>
                <p14:cNvContentPartPr/>
                <p14:nvPr/>
              </p14:nvContentPartPr>
              <p14:xfrm>
                <a:off x="669040" y="5778512"/>
                <a:ext cx="252720" cy="349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EA72169-17E1-A5BC-C65A-9E174D0C441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651040" y="5760512"/>
                  <a:ext cx="28836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DB6FBA6E-4557-35FA-DEBC-A0CD85ADA8E9}"/>
                    </a:ext>
                  </a:extLst>
                </p14:cNvPr>
                <p14:cNvContentPartPr/>
                <p14:nvPr/>
              </p14:nvContentPartPr>
              <p14:xfrm>
                <a:off x="1120840" y="5523992"/>
                <a:ext cx="66960" cy="5072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DB6FBA6E-4557-35FA-DEBC-A0CD85ADA8E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102840" y="5506352"/>
                  <a:ext cx="102600" cy="54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FE71F995-443E-7658-80CF-1AB11F07D738}"/>
                    </a:ext>
                  </a:extLst>
                </p14:cNvPr>
                <p14:cNvContentPartPr/>
                <p14:nvPr/>
              </p14:nvContentPartPr>
              <p14:xfrm>
                <a:off x="1017880" y="5995592"/>
                <a:ext cx="262080" cy="3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FE71F995-443E-7658-80CF-1AB11F07D738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000240" y="5977592"/>
                  <a:ext cx="297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4A17A36-8974-0E8A-5519-8501A1AD7251}"/>
                    </a:ext>
                  </a:extLst>
                </p14:cNvPr>
                <p14:cNvContentPartPr/>
                <p14:nvPr/>
              </p14:nvContentPartPr>
              <p14:xfrm>
                <a:off x="989800" y="5532272"/>
                <a:ext cx="411120" cy="392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4A17A36-8974-0E8A-5519-8501A1AD7251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71800" y="5514632"/>
                  <a:ext cx="446760" cy="7488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3252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Arial"/>
                <a:cs typeface="Arial"/>
              </a:rPr>
              <a:t>Perhitungan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Keseimbangan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Pendapatan</a:t>
            </a:r>
            <a:r>
              <a:rPr sz="2100" b="1" spc="1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Nasional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27248" y="1619122"/>
            <a:ext cx="3100705" cy="2792730"/>
            <a:chOff x="2627248" y="1619122"/>
            <a:chExt cx="3100705" cy="2792730"/>
          </a:xfrm>
        </p:grpSpPr>
        <p:sp>
          <p:nvSpPr>
            <p:cNvPr id="4" name="object 4"/>
            <p:cNvSpPr/>
            <p:nvPr/>
          </p:nvSpPr>
          <p:spPr>
            <a:xfrm>
              <a:off x="2636773" y="1653793"/>
              <a:ext cx="3086100" cy="2743200"/>
            </a:xfrm>
            <a:custGeom>
              <a:avLst/>
              <a:gdLst/>
              <a:ahLst/>
              <a:cxnLst/>
              <a:rect l="l" t="t" r="r" b="b"/>
              <a:pathLst>
                <a:path w="3086100" h="2743200">
                  <a:moveTo>
                    <a:pt x="0" y="0"/>
                  </a:moveTo>
                  <a:lnTo>
                    <a:pt x="0" y="2743200"/>
                  </a:lnTo>
                </a:path>
                <a:path w="3086100" h="2743200">
                  <a:moveTo>
                    <a:pt x="0" y="2743200"/>
                  </a:moveTo>
                  <a:lnTo>
                    <a:pt x="3086100" y="27432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36773" y="1628647"/>
              <a:ext cx="2857500" cy="2768600"/>
            </a:xfrm>
            <a:custGeom>
              <a:avLst/>
              <a:gdLst/>
              <a:ahLst/>
              <a:cxnLst/>
              <a:rect l="l" t="t" r="r" b="b"/>
              <a:pathLst>
                <a:path w="2857500" h="2768600">
                  <a:moveTo>
                    <a:pt x="0" y="2196846"/>
                  </a:moveTo>
                  <a:lnTo>
                    <a:pt x="2857499" y="710945"/>
                  </a:lnTo>
                </a:path>
                <a:path w="2857500" h="2768600">
                  <a:moveTo>
                    <a:pt x="0" y="2768346"/>
                  </a:moveTo>
                  <a:lnTo>
                    <a:pt x="264794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22623" y="3253993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36773" y="2110993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23079" y="2673350"/>
              <a:ext cx="0" cy="1733550"/>
            </a:xfrm>
            <a:custGeom>
              <a:avLst/>
              <a:gdLst/>
              <a:ahLst/>
              <a:cxnLst/>
              <a:rect l="l" t="t" r="r" b="b"/>
              <a:pathLst>
                <a:path h="1733550">
                  <a:moveTo>
                    <a:pt x="0" y="0"/>
                  </a:moveTo>
                  <a:lnTo>
                    <a:pt x="0" y="173355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622486" y="4735131"/>
            <a:ext cx="3105150" cy="1778635"/>
            <a:chOff x="2622486" y="4735131"/>
            <a:chExt cx="3105150" cy="1778635"/>
          </a:xfrm>
        </p:grpSpPr>
        <p:sp>
          <p:nvSpPr>
            <p:cNvPr id="10" name="object 10"/>
            <p:cNvSpPr/>
            <p:nvPr/>
          </p:nvSpPr>
          <p:spPr>
            <a:xfrm>
              <a:off x="2636773" y="4968494"/>
              <a:ext cx="3086100" cy="1540510"/>
            </a:xfrm>
            <a:custGeom>
              <a:avLst/>
              <a:gdLst/>
              <a:ahLst/>
              <a:cxnLst/>
              <a:rect l="l" t="t" r="r" b="b"/>
              <a:pathLst>
                <a:path w="3086100" h="1540509">
                  <a:moveTo>
                    <a:pt x="0" y="0"/>
                  </a:moveTo>
                  <a:lnTo>
                    <a:pt x="0" y="1540002"/>
                  </a:lnTo>
                </a:path>
                <a:path w="3086100" h="1540509">
                  <a:moveTo>
                    <a:pt x="0" y="914400"/>
                  </a:moveTo>
                  <a:lnTo>
                    <a:pt x="3086100" y="9143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36773" y="5539994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>
                  <a:moveTo>
                    <a:pt x="0" y="0"/>
                  </a:moveTo>
                  <a:lnTo>
                    <a:pt x="29718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9673" y="5216144"/>
              <a:ext cx="2019300" cy="1009650"/>
            </a:xfrm>
            <a:custGeom>
              <a:avLst/>
              <a:gdLst/>
              <a:ahLst/>
              <a:cxnLst/>
              <a:rect l="l" t="t" r="r" b="b"/>
              <a:pathLst>
                <a:path w="2019300" h="1009650">
                  <a:moveTo>
                    <a:pt x="0" y="1009650"/>
                  </a:moveTo>
                  <a:lnTo>
                    <a:pt x="20192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03573" y="4739894"/>
              <a:ext cx="647700" cy="1143000"/>
            </a:xfrm>
            <a:custGeom>
              <a:avLst/>
              <a:gdLst/>
              <a:ahLst/>
              <a:cxnLst/>
              <a:rect l="l" t="t" r="r" b="b"/>
              <a:pathLst>
                <a:path w="647700" h="1143000">
                  <a:moveTo>
                    <a:pt x="647700" y="0"/>
                  </a:moveTo>
                  <a:lnTo>
                    <a:pt x="647700" y="1143000"/>
                  </a:lnTo>
                </a:path>
                <a:path w="64770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630676" y="4426204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40276" y="4426204"/>
            <a:ext cx="7493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11876" y="4426204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2376" y="5342128"/>
            <a:ext cx="252729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spc="-5" dirty="0">
                <a:latin typeface="Times New Roman"/>
                <a:cs typeface="Times New Roman"/>
              </a:rPr>
              <a:t>I+G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6576" y="4997704"/>
            <a:ext cx="289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S+T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73776" y="2254503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87676" y="5912103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2576" y="5912103"/>
            <a:ext cx="25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2176" y="5912103"/>
            <a:ext cx="8255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7365" algn="l"/>
              </a:tabLst>
            </a:pPr>
            <a:r>
              <a:rPr sz="1200" dirty="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49976" y="5912103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49576" y="1683003"/>
            <a:ext cx="118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87676" y="442620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609532" y="1868106"/>
            <a:ext cx="2657475" cy="2503805"/>
            <a:chOff x="2609532" y="1868106"/>
            <a:chExt cx="2657475" cy="2503805"/>
          </a:xfrm>
        </p:grpSpPr>
        <p:sp>
          <p:nvSpPr>
            <p:cNvPr id="27" name="object 27"/>
            <p:cNvSpPr/>
            <p:nvPr/>
          </p:nvSpPr>
          <p:spPr>
            <a:xfrm>
              <a:off x="2623820" y="1882394"/>
              <a:ext cx="2628900" cy="1371600"/>
            </a:xfrm>
            <a:custGeom>
              <a:avLst/>
              <a:gdLst/>
              <a:ahLst/>
              <a:cxnLst/>
              <a:rect l="l" t="t" r="r" b="b"/>
              <a:pathLst>
                <a:path w="2628900" h="1371600">
                  <a:moveTo>
                    <a:pt x="0" y="1371600"/>
                  </a:moveTo>
                  <a:lnTo>
                    <a:pt x="26289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808474" y="2085848"/>
              <a:ext cx="0" cy="2286000"/>
            </a:xfrm>
            <a:custGeom>
              <a:avLst/>
              <a:gdLst/>
              <a:ahLst/>
              <a:cxnLst/>
              <a:rect l="l" t="t" r="r" b="b"/>
              <a:pathLst>
                <a:path h="2286000">
                  <a:moveTo>
                    <a:pt x="0" y="0"/>
                  </a:moveTo>
                  <a:lnTo>
                    <a:pt x="0" y="2286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345176" y="1428496"/>
            <a:ext cx="845185" cy="691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127000" marR="5080" indent="-114300">
              <a:lnSpc>
                <a:spcPts val="1400"/>
              </a:lnSpc>
              <a:spcBef>
                <a:spcPts val="1040"/>
              </a:spcBef>
            </a:pP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598673" y="4714747"/>
            <a:ext cx="2743200" cy="1143000"/>
            <a:chOff x="2598673" y="4714747"/>
            <a:chExt cx="2743200" cy="1143000"/>
          </a:xfrm>
        </p:grpSpPr>
        <p:sp>
          <p:nvSpPr>
            <p:cNvPr id="31" name="object 31"/>
            <p:cNvSpPr/>
            <p:nvPr/>
          </p:nvSpPr>
          <p:spPr>
            <a:xfrm>
              <a:off x="2598673" y="5286247"/>
              <a:ext cx="2743200" cy="0"/>
            </a:xfrm>
            <a:custGeom>
              <a:avLst/>
              <a:gdLst/>
              <a:ahLst/>
              <a:cxnLst/>
              <a:rect l="l" t="t" r="r" b="b"/>
              <a:pathLst>
                <a:path w="2743200">
                  <a:moveTo>
                    <a:pt x="0" y="0"/>
                  </a:moveTo>
                  <a:lnTo>
                    <a:pt x="274319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846573" y="4714747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2335276" y="5162296"/>
            <a:ext cx="254000" cy="501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860"/>
              </a:spcBef>
            </a:pPr>
            <a:r>
              <a:rPr sz="1200" dirty="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D5F10616-66B8-0E6F-39D9-9DB65AC04ED1}"/>
                  </a:ext>
                </a:extLst>
              </p14:cNvPr>
              <p14:cNvContentPartPr/>
              <p14:nvPr/>
            </p14:nvContentPartPr>
            <p14:xfrm>
              <a:off x="4957720" y="4776877"/>
              <a:ext cx="641880" cy="675000"/>
            </p14:xfrm>
          </p:contentPart>
        </mc:Choice>
        <mc:Fallback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D5F10616-66B8-0E6F-39D9-9DB65AC04ED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0080" y="4758877"/>
                <a:ext cx="677520" cy="71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539F23A4-3BCA-42D8-1AEC-0CDB42F94E68}"/>
                  </a:ext>
                </a:extLst>
              </p14:cNvPr>
              <p14:cNvContentPartPr/>
              <p14:nvPr/>
            </p14:nvContentPartPr>
            <p14:xfrm>
              <a:off x="5791070" y="2158930"/>
              <a:ext cx="121680" cy="147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539F23A4-3BCA-42D8-1AEC-0CDB42F94E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73070" y="2140930"/>
                <a:ext cx="15732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E39A7FDF-AFE8-5DFC-97CE-910F8BFAA980}"/>
                  </a:ext>
                </a:extLst>
              </p14:cNvPr>
              <p14:cNvContentPartPr/>
              <p14:nvPr/>
            </p14:nvContentPartPr>
            <p14:xfrm>
              <a:off x="6299030" y="1911250"/>
              <a:ext cx="118080" cy="432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E39A7FDF-AFE8-5DFC-97CE-910F8BFAA98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281030" y="1893250"/>
                <a:ext cx="153720" cy="3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18875A0C-C4EB-ABA5-EADB-FE64DB79D596}"/>
                  </a:ext>
                </a:extLst>
              </p14:cNvPr>
              <p14:cNvContentPartPr/>
              <p14:nvPr/>
            </p14:nvContentPartPr>
            <p14:xfrm>
              <a:off x="4768670" y="2050930"/>
              <a:ext cx="103680" cy="13248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18875A0C-C4EB-ABA5-EADB-FE64DB79D59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50670" y="2032930"/>
                <a:ext cx="139320" cy="168120"/>
              </a:xfrm>
              <a:prstGeom prst="rect">
                <a:avLst/>
              </a:prstGeom>
            </p:spPr>
          </p:pic>
        </mc:Fallback>
      </mc:AlternateContent>
      <p:grpSp>
        <p:nvGrpSpPr>
          <p:cNvPr id="41" name="Group 40">
            <a:extLst>
              <a:ext uri="{FF2B5EF4-FFF2-40B4-BE49-F238E27FC236}">
                <a16:creationId xmlns:a16="http://schemas.microsoft.com/office/drawing/2014/main" id="{422E38C8-1E48-761C-34E8-EA6707E438A1}"/>
              </a:ext>
            </a:extLst>
          </p:cNvPr>
          <p:cNvGrpSpPr/>
          <p:nvPr/>
        </p:nvGrpSpPr>
        <p:grpSpPr>
          <a:xfrm>
            <a:off x="4717910" y="4324330"/>
            <a:ext cx="146520" cy="133920"/>
            <a:chOff x="4717910" y="4324330"/>
            <a:chExt cx="146520" cy="133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7C99E321-A601-D759-9938-D1D7877228A2}"/>
                    </a:ext>
                  </a:extLst>
                </p14:cNvPr>
                <p14:cNvContentPartPr/>
                <p14:nvPr/>
              </p14:nvContentPartPr>
              <p14:xfrm>
                <a:off x="4758590" y="4324330"/>
                <a:ext cx="105840" cy="13392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7C99E321-A601-D759-9938-D1D7877228A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740590" y="4306330"/>
                  <a:ext cx="14148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F31ABCC-F84E-883A-BF6D-EDC43CAEC32D}"/>
                    </a:ext>
                  </a:extLst>
                </p14:cNvPr>
                <p14:cNvContentPartPr/>
                <p14:nvPr/>
              </p14:nvContentPartPr>
              <p14:xfrm>
                <a:off x="4717910" y="4381570"/>
                <a:ext cx="145080" cy="759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F31ABCC-F84E-883A-BF6D-EDC43CAEC32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699910" y="4363570"/>
                  <a:ext cx="180720" cy="111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C2576D04-EE15-B8AD-5DAE-C2EDC6A0F55A}"/>
                  </a:ext>
                </a:extLst>
              </p14:cNvPr>
              <p14:cNvContentPartPr/>
              <p14:nvPr/>
            </p14:nvContentPartPr>
            <p14:xfrm>
              <a:off x="4647350" y="5841850"/>
              <a:ext cx="464760" cy="459360"/>
            </p14:xfrm>
          </p:contentPart>
        </mc:Choice>
        <mc:Fallback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C2576D04-EE15-B8AD-5DAE-C2EDC6A0F55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629350" y="5824210"/>
                <a:ext cx="500400" cy="49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78D0299D-31E6-8796-3FFC-95E0AE73F5AC}"/>
                  </a:ext>
                </a:extLst>
              </p14:cNvPr>
              <p14:cNvContentPartPr/>
              <p14:nvPr/>
            </p14:nvContentPartPr>
            <p14:xfrm>
              <a:off x="5784590" y="5313370"/>
              <a:ext cx="453960" cy="401400"/>
            </p14:xfrm>
          </p:contentPart>
        </mc:Choice>
        <mc:Fallback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78D0299D-31E6-8796-3FFC-95E0AE73F5A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766950" y="5295730"/>
                <a:ext cx="489600" cy="43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77FBC364-B330-4D50-CA90-926B964B1291}"/>
                  </a:ext>
                </a:extLst>
              </p14:cNvPr>
              <p14:cNvContentPartPr/>
              <p14:nvPr/>
            </p14:nvContentPartPr>
            <p14:xfrm>
              <a:off x="4208870" y="5778490"/>
              <a:ext cx="448560" cy="489960"/>
            </p14:xfrm>
          </p:contentPart>
        </mc:Choice>
        <mc:Fallback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77FBC364-B330-4D50-CA90-926B964B129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191230" y="5760850"/>
                <a:ext cx="484200" cy="525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27800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spc="-10" dirty="0">
                <a:latin typeface="Times New Roman"/>
                <a:cs typeface="Times New Roman"/>
              </a:rPr>
              <a:t>Pendahuluan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1202" y="1585467"/>
            <a:ext cx="7536180" cy="351155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4965" marR="610870" indent="-342900" algn="just">
              <a:lnSpc>
                <a:spcPts val="2380"/>
              </a:lnSpc>
              <a:spcBef>
                <a:spcPts val="39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Perekonomian suatu </a:t>
            </a:r>
            <a:r>
              <a:rPr sz="2200" spc="-5" dirty="0">
                <a:latin typeface="Arial"/>
                <a:cs typeface="Arial"/>
              </a:rPr>
              <a:t>negara </a:t>
            </a:r>
            <a:r>
              <a:rPr sz="2200" dirty="0">
                <a:latin typeface="Arial"/>
                <a:cs typeface="Arial"/>
              </a:rPr>
              <a:t>digerakkan </a:t>
            </a:r>
            <a:r>
              <a:rPr sz="2200" spc="-5" dirty="0">
                <a:latin typeface="Arial"/>
                <a:cs typeface="Arial"/>
              </a:rPr>
              <a:t>oleh </a:t>
            </a:r>
            <a:r>
              <a:rPr sz="2200" dirty="0">
                <a:latin typeface="Arial"/>
                <a:cs typeface="Arial"/>
              </a:rPr>
              <a:t>pelaku- </a:t>
            </a:r>
            <a:r>
              <a:rPr sz="2200" spc="-6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pelaku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kegiatan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ekonomi.</a:t>
            </a:r>
            <a:endParaRPr sz="2200">
              <a:latin typeface="Arial"/>
              <a:cs typeface="Arial"/>
            </a:endParaRPr>
          </a:p>
          <a:p>
            <a:pPr marL="355600" marR="314325" indent="-342900" algn="just">
              <a:lnSpc>
                <a:spcPts val="2380"/>
              </a:lnSpc>
              <a:spcBef>
                <a:spcPts val="51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Pelaku kegiatan ekonomi secara umum dikelompokkan </a:t>
            </a:r>
            <a:r>
              <a:rPr sz="2200" spc="-6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kepada empat pelaku, yaitu </a:t>
            </a:r>
            <a:r>
              <a:rPr sz="2200" spc="-5" dirty="0">
                <a:latin typeface="Arial"/>
                <a:cs typeface="Arial"/>
              </a:rPr>
              <a:t>rumah </a:t>
            </a:r>
            <a:r>
              <a:rPr sz="2200" dirty="0">
                <a:latin typeface="Arial"/>
                <a:cs typeface="Arial"/>
              </a:rPr>
              <a:t>tangga, perusahaan </a:t>
            </a:r>
            <a:r>
              <a:rPr sz="2200" spc="-6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(swasta), pemerintah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ekspor-impor.</a:t>
            </a:r>
            <a:endParaRPr sz="2200">
              <a:latin typeface="Arial"/>
              <a:cs typeface="Arial"/>
            </a:endParaRPr>
          </a:p>
          <a:p>
            <a:pPr marL="355600" marR="5080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Untuk mempermudah dalam menganalisis pendapatan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nasional, maka pada tahap awal dilakukan analisis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pendapatan nasional dua sektor. Dalam pendekatan ini,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perekonomian diasumsikan hanya digerakkan </a:t>
            </a:r>
            <a:r>
              <a:rPr sz="2200" spc="-5" dirty="0">
                <a:latin typeface="Arial"/>
                <a:cs typeface="Arial"/>
              </a:rPr>
              <a:t>oleh </a:t>
            </a:r>
            <a:r>
              <a:rPr sz="2200" dirty="0">
                <a:latin typeface="Arial"/>
                <a:cs typeface="Arial"/>
              </a:rPr>
              <a:t>2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(dua)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orang pelaku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kegiatan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ekonomi,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yaitu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rumah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tangga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dan swasta.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Perhitungan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Keseimbangan</a:t>
            </a:r>
            <a:r>
              <a:rPr sz="2500" b="1" spc="-2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Pendapatan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969" y="1598421"/>
            <a:ext cx="8031480" cy="46628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68300" marR="17780" indent="-342900">
              <a:lnSpc>
                <a:spcPct val="79900"/>
              </a:lnSpc>
              <a:spcBef>
                <a:spcPts val="535"/>
              </a:spcBef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Fungsi konsumsi tetap C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100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0,8Yd dan investasi sebesar 50, 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bertambahnya peranan pemerintah </a:t>
            </a:r>
            <a:r>
              <a:rPr sz="1800" spc="-10" dirty="0">
                <a:latin typeface="Arial"/>
                <a:cs typeface="Arial"/>
              </a:rPr>
              <a:t>sebesar </a:t>
            </a:r>
            <a:r>
              <a:rPr sz="1800" spc="-5" dirty="0">
                <a:latin typeface="Arial"/>
                <a:cs typeface="Arial"/>
              </a:rPr>
              <a:t>250 (G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250) dan </a:t>
            </a:r>
            <a:r>
              <a:rPr sz="1800" spc="-10" dirty="0">
                <a:latin typeface="Arial"/>
                <a:cs typeface="Arial"/>
              </a:rPr>
              <a:t>penerimaan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pemerintah sebesar (Tx=250), maka keseimbangan pendapatan </a:t>
            </a:r>
            <a:r>
              <a:rPr sz="1800" spc="-10" dirty="0">
                <a:latin typeface="Arial"/>
                <a:cs typeface="Arial"/>
              </a:rPr>
              <a:t>nasional </a:t>
            </a:r>
            <a:r>
              <a:rPr sz="1800" spc="-5" dirty="0">
                <a:latin typeface="Arial"/>
                <a:cs typeface="Arial"/>
              </a:rPr>
              <a:t> menjadi</a:t>
            </a:r>
            <a:r>
              <a:rPr sz="1800" spc="-10" dirty="0">
                <a:latin typeface="Arial"/>
                <a:cs typeface="Arial"/>
              </a:rPr>
              <a:t> 1000.</a:t>
            </a:r>
            <a:endParaRPr sz="1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1800" spc="-5" dirty="0">
                <a:latin typeface="Arial"/>
                <a:cs typeface="Arial"/>
              </a:rPr>
              <a:t>Perhitungan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keseimbangan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pendapatan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nasional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adalah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sebagai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berikut: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a.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2694305" marR="3992245" indent="-6985">
              <a:lnSpc>
                <a:spcPct val="127600"/>
              </a:lnSpc>
              <a:spcBef>
                <a:spcPts val="855"/>
              </a:spcBef>
            </a:pPr>
            <a:r>
              <a:rPr sz="1700" i="1" spc="1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i="1" spc="20" dirty="0">
                <a:latin typeface="Times New Roman"/>
                <a:cs typeface="Times New Roman"/>
              </a:rPr>
              <a:t>C</a:t>
            </a:r>
            <a:r>
              <a:rPr sz="1700" i="1" spc="5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I</a:t>
            </a:r>
            <a:r>
              <a:rPr sz="1700" i="1" spc="10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114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G </a:t>
            </a:r>
            <a:r>
              <a:rPr sz="1700" i="1" spc="5" dirty="0">
                <a:latin typeface="Times New Roman"/>
                <a:cs typeface="Times New Roman"/>
              </a:rPr>
              <a:t> </a:t>
            </a:r>
            <a:r>
              <a:rPr sz="1700" i="1" spc="20" dirty="0">
                <a:latin typeface="Times New Roman"/>
                <a:cs typeface="Times New Roman"/>
              </a:rPr>
              <a:t>C</a:t>
            </a:r>
            <a:r>
              <a:rPr sz="1700" i="1" spc="15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spc="-130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Times New Roman"/>
                <a:cs typeface="Times New Roman"/>
              </a:rPr>
              <a:t>100</a:t>
            </a:r>
            <a:r>
              <a:rPr sz="1700" spc="-125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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0</a:t>
            </a:r>
            <a:r>
              <a:rPr sz="1700" spc="-60" dirty="0">
                <a:latin typeface="Times New Roman"/>
                <a:cs typeface="Times New Roman"/>
              </a:rPr>
              <a:t>,</a:t>
            </a:r>
            <a:r>
              <a:rPr sz="1700" spc="-100" dirty="0">
                <a:latin typeface="Times New Roman"/>
                <a:cs typeface="Times New Roman"/>
              </a:rPr>
              <a:t>8</a:t>
            </a:r>
            <a:r>
              <a:rPr sz="1700" i="1" spc="-80" dirty="0">
                <a:latin typeface="Times New Roman"/>
                <a:cs typeface="Times New Roman"/>
              </a:rPr>
              <a:t>Y</a:t>
            </a:r>
            <a:r>
              <a:rPr sz="1500" i="1" spc="7" baseline="-25000" dirty="0">
                <a:latin typeface="Times New Roman"/>
                <a:cs typeface="Times New Roman"/>
              </a:rPr>
              <a:t>d</a:t>
            </a:r>
            <a:endParaRPr sz="1500" baseline="-250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605"/>
              </a:spcBef>
            </a:pPr>
            <a:r>
              <a:rPr sz="1700" i="1" spc="-80" dirty="0">
                <a:latin typeface="Times New Roman"/>
                <a:cs typeface="Times New Roman"/>
              </a:rPr>
              <a:t>Y</a:t>
            </a:r>
            <a:r>
              <a:rPr sz="1500" i="1" spc="7" baseline="-25000" dirty="0">
                <a:latin typeface="Times New Roman"/>
                <a:cs typeface="Times New Roman"/>
              </a:rPr>
              <a:t>d</a:t>
            </a:r>
            <a:r>
              <a:rPr sz="1500" i="1" baseline="-25000" dirty="0">
                <a:latin typeface="Times New Roman"/>
                <a:cs typeface="Times New Roman"/>
              </a:rPr>
              <a:t>   </a:t>
            </a:r>
            <a:r>
              <a:rPr sz="1700" spc="15" dirty="0">
                <a:latin typeface="Symbol"/>
                <a:cs typeface="Symbol"/>
              </a:rPr>
              <a:t>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spc="15" dirty="0">
                <a:latin typeface="Symbol"/>
                <a:cs typeface="Symbol"/>
              </a:rPr>
              <a:t></a:t>
            </a:r>
            <a:r>
              <a:rPr sz="1700" spc="-19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Tx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1745"/>
              </a:spcBef>
            </a:pPr>
            <a:r>
              <a:rPr sz="1700" i="1" spc="-5" dirty="0">
                <a:latin typeface="Times New Roman"/>
                <a:cs typeface="Times New Roman"/>
              </a:rPr>
              <a:t>Y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30" dirty="0">
                <a:latin typeface="Times New Roman"/>
                <a:cs typeface="Times New Roman"/>
              </a:rPr>
              <a:t>8</a:t>
            </a:r>
            <a:r>
              <a:rPr sz="1700" spc="-65" dirty="0">
                <a:latin typeface="Times New Roman"/>
                <a:cs typeface="Times New Roman"/>
              </a:rPr>
              <a:t>(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250)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50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sz="1700" i="1" spc="-5" dirty="0">
                <a:latin typeface="Times New Roman"/>
                <a:cs typeface="Times New Roman"/>
              </a:rPr>
              <a:t>Y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110" dirty="0">
                <a:latin typeface="Times New Roman"/>
                <a:cs typeface="Times New Roman"/>
              </a:rPr>
              <a:t>8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50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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97480" marR="4030345" indent="-10160">
              <a:lnSpc>
                <a:spcPct val="125000"/>
              </a:lnSpc>
            </a:pP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spc="11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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0</a:t>
            </a:r>
            <a:r>
              <a:rPr sz="1700" spc="-55" dirty="0">
                <a:latin typeface="Times New Roman"/>
                <a:cs typeface="Times New Roman"/>
              </a:rPr>
              <a:t>,</a:t>
            </a:r>
            <a:r>
              <a:rPr sz="1700" spc="-110" dirty="0">
                <a:latin typeface="Times New Roman"/>
                <a:cs typeface="Times New Roman"/>
              </a:rPr>
              <a:t>8</a:t>
            </a:r>
            <a:r>
              <a:rPr sz="1700" i="1" spc="-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  </a:t>
            </a:r>
            <a:r>
              <a:rPr sz="1700" spc="-25" dirty="0">
                <a:latin typeface="Times New Roman"/>
                <a:cs typeface="Times New Roman"/>
              </a:rPr>
              <a:t>0,2</a:t>
            </a:r>
            <a:r>
              <a:rPr sz="1700" i="1" spc="-25" dirty="0">
                <a:latin typeface="Times New Roman"/>
                <a:cs typeface="Times New Roman"/>
              </a:rPr>
              <a:t>Y</a:t>
            </a:r>
            <a:r>
              <a:rPr sz="1700" i="1" spc="2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200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sz="1700" i="1" spc="-114" dirty="0">
                <a:latin typeface="Times New Roman"/>
                <a:cs typeface="Times New Roman"/>
              </a:rPr>
              <a:t>Y</a:t>
            </a:r>
            <a:r>
              <a:rPr sz="1500" i="1" spc="-7" baseline="-25000" dirty="0">
                <a:latin typeface="Times New Roman"/>
                <a:cs typeface="Times New Roman"/>
              </a:rPr>
              <a:t>eq</a:t>
            </a:r>
            <a:r>
              <a:rPr sz="1500" i="1" baseline="-25000" dirty="0">
                <a:latin typeface="Times New Roman"/>
                <a:cs typeface="Times New Roman"/>
              </a:rPr>
              <a:t>  </a:t>
            </a:r>
            <a:r>
              <a:rPr sz="1500" i="1" spc="-142" baseline="-250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Symbol"/>
                <a:cs typeface="Symbol"/>
              </a:rPr>
              <a:t></a:t>
            </a:r>
            <a:r>
              <a:rPr sz="1700" spc="-1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1000</a:t>
            </a:r>
            <a:endParaRPr sz="170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FCBB0B4-21BF-F2E7-424B-9D3AAC73887E}"/>
                  </a:ext>
                </a:extLst>
              </p14:cNvPr>
              <p14:cNvContentPartPr/>
              <p14:nvPr/>
            </p14:nvContentPartPr>
            <p14:xfrm>
              <a:off x="3349865" y="2310873"/>
              <a:ext cx="231120" cy="59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FCBB0B4-21BF-F2E7-424B-9D3AAC7388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32225" y="2292873"/>
                <a:ext cx="266760" cy="9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98F4C7B-702D-5DCD-E3FB-9D09D748902B}"/>
                  </a:ext>
                </a:extLst>
              </p14:cNvPr>
              <p14:cNvContentPartPr/>
              <p14:nvPr/>
            </p14:nvContentPartPr>
            <p14:xfrm>
              <a:off x="2930825" y="4130313"/>
              <a:ext cx="1576080" cy="5173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98F4C7B-702D-5DCD-E3FB-9D09D748902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12825" y="4112673"/>
                <a:ext cx="1611720" cy="55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53CCE572-47DB-DE32-EA20-170E573B9DE5}"/>
                  </a:ext>
                </a:extLst>
              </p14:cNvPr>
              <p14:cNvContentPartPr/>
              <p14:nvPr/>
            </p14:nvContentPartPr>
            <p14:xfrm>
              <a:off x="3640745" y="6265309"/>
              <a:ext cx="503280" cy="1357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53CCE572-47DB-DE32-EA20-170E573B9DE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623105" y="6247669"/>
                <a:ext cx="538920" cy="171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Perhitungan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Keseimbangan</a:t>
            </a:r>
            <a:r>
              <a:rPr sz="2500" b="1" spc="-2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Pendapatan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1928" y="5027847"/>
            <a:ext cx="869315" cy="3975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1000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4007" y="5105571"/>
            <a:ext cx="400050" cy="3975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600" i="1" spc="-60" baseline="13888" dirty="0">
                <a:latin typeface="Times New Roman"/>
                <a:cs typeface="Times New Roman"/>
              </a:rPr>
              <a:t>Y</a:t>
            </a:r>
            <a:r>
              <a:rPr sz="1400" i="1" spc="-40" dirty="0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711197"/>
            <a:ext cx="4701540" cy="324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b.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Pendekatan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injeksi-kebocoran</a:t>
            </a:r>
            <a:endParaRPr sz="2400">
              <a:latin typeface="Arial"/>
              <a:cs typeface="Arial"/>
            </a:endParaRPr>
          </a:p>
          <a:p>
            <a:pPr marL="1983105">
              <a:lnSpc>
                <a:spcPct val="100000"/>
              </a:lnSpc>
              <a:spcBef>
                <a:spcPts val="1780"/>
              </a:spcBef>
            </a:pPr>
            <a:r>
              <a:rPr sz="2100" i="1" spc="-5" dirty="0">
                <a:latin typeface="Times New Roman"/>
                <a:cs typeface="Times New Roman"/>
              </a:rPr>
              <a:t>S</a:t>
            </a:r>
            <a:r>
              <a:rPr sz="2100" i="1" spc="6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95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Tx</a:t>
            </a:r>
            <a:r>
              <a:rPr sz="2100" i="1" spc="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140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I</a:t>
            </a:r>
            <a:r>
              <a:rPr sz="2100" i="1" spc="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30" dirty="0">
                <a:latin typeface="Times New Roman"/>
                <a:cs typeface="Times New Roman"/>
              </a:rPr>
              <a:t> </a:t>
            </a:r>
            <a:r>
              <a:rPr sz="2100" i="1" spc="-5" dirty="0">
                <a:latin typeface="Times New Roman"/>
                <a:cs typeface="Times New Roman"/>
              </a:rPr>
              <a:t>G</a:t>
            </a:r>
            <a:endParaRPr sz="2100">
              <a:latin typeface="Times New Roman"/>
              <a:cs typeface="Times New Roman"/>
            </a:endParaRPr>
          </a:p>
          <a:p>
            <a:pPr marL="1969770" marR="285750">
              <a:lnSpc>
                <a:spcPts val="3140"/>
              </a:lnSpc>
              <a:spcBef>
                <a:spcPts val="210"/>
              </a:spcBef>
            </a:pP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9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-1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2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90" dirty="0">
                <a:latin typeface="Times New Roman"/>
                <a:cs typeface="Times New Roman"/>
              </a:rPr>
              <a:t> </a:t>
            </a:r>
            <a:r>
              <a:rPr sz="2100" spc="-35" dirty="0">
                <a:latin typeface="Times New Roman"/>
                <a:cs typeface="Times New Roman"/>
              </a:rPr>
              <a:t>0</a:t>
            </a:r>
            <a:r>
              <a:rPr sz="2100" spc="-70" dirty="0">
                <a:latin typeface="Times New Roman"/>
                <a:cs typeface="Times New Roman"/>
              </a:rPr>
              <a:t>,</a:t>
            </a:r>
            <a:r>
              <a:rPr sz="2100" spc="-35" dirty="0">
                <a:latin typeface="Times New Roman"/>
                <a:cs typeface="Times New Roman"/>
              </a:rPr>
              <a:t>8</a:t>
            </a:r>
            <a:r>
              <a:rPr sz="2100" spc="-85" dirty="0">
                <a:latin typeface="Times New Roman"/>
                <a:cs typeface="Times New Roman"/>
              </a:rPr>
              <a:t>(</a:t>
            </a:r>
            <a:r>
              <a:rPr sz="2100" i="1" spc="-5" dirty="0">
                <a:latin typeface="Times New Roman"/>
                <a:cs typeface="Times New Roman"/>
              </a:rPr>
              <a:t>Y</a:t>
            </a:r>
            <a:r>
              <a:rPr sz="2100" i="1" spc="15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9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25</a:t>
            </a:r>
            <a:r>
              <a:rPr sz="2100" spc="10" dirty="0">
                <a:latin typeface="Times New Roman"/>
                <a:cs typeface="Times New Roman"/>
              </a:rPr>
              <a:t>0</a:t>
            </a:r>
            <a:r>
              <a:rPr sz="2100" spc="-5" dirty="0">
                <a:latin typeface="Times New Roman"/>
                <a:cs typeface="Times New Roman"/>
              </a:rPr>
              <a:t>)  </a:t>
            </a: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9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-15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2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95" dirty="0">
                <a:latin typeface="Times New Roman"/>
                <a:cs typeface="Times New Roman"/>
              </a:rPr>
              <a:t> </a:t>
            </a:r>
            <a:r>
              <a:rPr sz="2100" spc="-35" dirty="0">
                <a:latin typeface="Times New Roman"/>
                <a:cs typeface="Times New Roman"/>
              </a:rPr>
              <a:t>0</a:t>
            </a:r>
            <a:r>
              <a:rPr sz="2100" spc="-70" dirty="0">
                <a:latin typeface="Times New Roman"/>
                <a:cs typeface="Times New Roman"/>
              </a:rPr>
              <a:t>,</a:t>
            </a:r>
            <a:r>
              <a:rPr sz="2100" spc="-135" dirty="0">
                <a:latin typeface="Times New Roman"/>
                <a:cs typeface="Times New Roman"/>
              </a:rPr>
              <a:t>8</a:t>
            </a:r>
            <a:r>
              <a:rPr sz="2100" i="1" spc="-5" dirty="0">
                <a:latin typeface="Times New Roman"/>
                <a:cs typeface="Times New Roman"/>
              </a:rPr>
              <a:t>Y</a:t>
            </a:r>
            <a:r>
              <a:rPr sz="2100" i="1" spc="1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10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200  </a:t>
            </a:r>
            <a:r>
              <a:rPr sz="2100" i="1" spc="-5" dirty="0">
                <a:latin typeface="Times New Roman"/>
                <a:cs typeface="Times New Roman"/>
              </a:rPr>
              <a:t>C</a:t>
            </a:r>
            <a:r>
              <a:rPr sz="2100" i="1" spc="18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</a:t>
            </a:r>
            <a:r>
              <a:rPr sz="2100" spc="7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</a:t>
            </a:r>
            <a:r>
              <a:rPr sz="2100" spc="-5" dirty="0">
                <a:latin typeface="Times New Roman"/>
                <a:cs typeface="Times New Roman"/>
              </a:rPr>
              <a:t>100</a:t>
            </a:r>
            <a:r>
              <a:rPr sz="2100" spc="-114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Symbol"/>
                <a:cs typeface="Symbol"/>
              </a:rPr>
              <a:t>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spc="-60" dirty="0">
                <a:latin typeface="Times New Roman"/>
                <a:cs typeface="Times New Roman"/>
              </a:rPr>
              <a:t>0,8</a:t>
            </a:r>
            <a:r>
              <a:rPr sz="2100" i="1" spc="-60" dirty="0">
                <a:latin typeface="Times New Roman"/>
                <a:cs typeface="Times New Roman"/>
              </a:rPr>
              <a:t>Y</a:t>
            </a:r>
            <a:endParaRPr sz="2100">
              <a:latin typeface="Times New Roman"/>
              <a:cs typeface="Times New Roman"/>
            </a:endParaRPr>
          </a:p>
          <a:p>
            <a:pPr marL="1950720">
              <a:lnSpc>
                <a:spcPct val="100000"/>
              </a:lnSpc>
              <a:spcBef>
                <a:spcPts val="2030"/>
              </a:spcBef>
            </a:pPr>
            <a:r>
              <a:rPr sz="2400" spc="15" dirty="0">
                <a:latin typeface="Times New Roman"/>
                <a:cs typeface="Times New Roman"/>
              </a:rPr>
              <a:t>100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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0</a:t>
            </a:r>
            <a:r>
              <a:rPr sz="2400" spc="40" dirty="0">
                <a:latin typeface="Times New Roman"/>
                <a:cs typeface="Times New Roman"/>
              </a:rPr>
              <a:t>,</a:t>
            </a:r>
            <a:r>
              <a:rPr sz="2400" spc="-100" dirty="0">
                <a:latin typeface="Times New Roman"/>
                <a:cs typeface="Times New Roman"/>
              </a:rPr>
              <a:t>2</a:t>
            </a:r>
            <a:r>
              <a:rPr sz="2400" i="1" spc="20" dirty="0">
                <a:latin typeface="Times New Roman"/>
                <a:cs typeface="Times New Roman"/>
              </a:rPr>
              <a:t>Y</a:t>
            </a:r>
            <a:r>
              <a:rPr sz="2400" i="1" dirty="0">
                <a:latin typeface="Times New Roman"/>
                <a:cs typeface="Times New Roman"/>
              </a:rPr>
              <a:t> </a:t>
            </a:r>
            <a:r>
              <a:rPr sz="2400" i="1" spc="-22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50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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250</a:t>
            </a:r>
            <a:endParaRPr sz="2400">
              <a:latin typeface="Times New Roman"/>
              <a:cs typeface="Times New Roman"/>
            </a:endParaRPr>
          </a:p>
          <a:p>
            <a:pPr marL="1979930">
              <a:lnSpc>
                <a:spcPct val="100000"/>
              </a:lnSpc>
              <a:spcBef>
                <a:spcPts val="770"/>
              </a:spcBef>
            </a:pPr>
            <a:r>
              <a:rPr sz="2400" spc="-20" dirty="0">
                <a:latin typeface="Times New Roman"/>
                <a:cs typeface="Times New Roman"/>
              </a:rPr>
              <a:t>0,2</a:t>
            </a:r>
            <a:r>
              <a:rPr sz="2400" i="1" spc="-20" dirty="0">
                <a:latin typeface="Times New Roman"/>
                <a:cs typeface="Times New Roman"/>
              </a:rPr>
              <a:t>Y</a:t>
            </a:r>
            <a:r>
              <a:rPr sz="2400" i="1" spc="345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Symbol"/>
                <a:cs typeface="Symbol"/>
              </a:rPr>
              <a:t>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200</a:t>
            </a:r>
            <a:endParaRPr sz="240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A93E4D0-6A40-91F0-C346-9AEF013FF1A5}"/>
                  </a:ext>
                </a:extLst>
              </p14:cNvPr>
              <p14:cNvContentPartPr/>
              <p14:nvPr/>
            </p14:nvContentPartPr>
            <p14:xfrm>
              <a:off x="2235400" y="2202877"/>
              <a:ext cx="2611800" cy="4881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A93E4D0-6A40-91F0-C346-9AEF013FF1A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17760" y="2184877"/>
                <a:ext cx="2647440" cy="52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70ADA66D-D79B-1290-078B-3BD51C93B8CB}"/>
              </a:ext>
            </a:extLst>
          </p:cNvPr>
          <p:cNvGrpSpPr/>
          <p:nvPr/>
        </p:nvGrpSpPr>
        <p:grpSpPr>
          <a:xfrm>
            <a:off x="5174800" y="2196037"/>
            <a:ext cx="419400" cy="290160"/>
            <a:chOff x="5174800" y="2196037"/>
            <a:chExt cx="419400" cy="29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6F7D5E01-2EA8-2852-8F07-65B3B2758F29}"/>
                    </a:ext>
                  </a:extLst>
                </p14:cNvPr>
                <p14:cNvContentPartPr/>
                <p14:nvPr/>
              </p14:nvContentPartPr>
              <p14:xfrm>
                <a:off x="5174800" y="2299717"/>
                <a:ext cx="398880" cy="3960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6F7D5E01-2EA8-2852-8F07-65B3B2758F2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157160" y="2281717"/>
                  <a:ext cx="43452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0E86B7FB-FAF9-3759-6722-221EA3B0DC0B}"/>
                    </a:ext>
                  </a:extLst>
                </p14:cNvPr>
                <p14:cNvContentPartPr/>
                <p14:nvPr/>
              </p14:nvContentPartPr>
              <p14:xfrm>
                <a:off x="5373160" y="2196037"/>
                <a:ext cx="221040" cy="2901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0E86B7FB-FAF9-3759-6722-221EA3B0DC0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355520" y="2178397"/>
                  <a:ext cx="256680" cy="325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8E28B8D-649C-026C-EBC1-39B209FC2775}"/>
              </a:ext>
            </a:extLst>
          </p:cNvPr>
          <p:cNvGrpSpPr/>
          <p:nvPr/>
        </p:nvGrpSpPr>
        <p:grpSpPr>
          <a:xfrm>
            <a:off x="5985520" y="2083357"/>
            <a:ext cx="2325960" cy="792720"/>
            <a:chOff x="5985520" y="2083357"/>
            <a:chExt cx="2325960" cy="79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77D33E2-CBBB-7B28-92AE-4D3F3A47EDF6}"/>
                    </a:ext>
                  </a:extLst>
                </p14:cNvPr>
                <p14:cNvContentPartPr/>
                <p14:nvPr/>
              </p14:nvContentPartPr>
              <p14:xfrm>
                <a:off x="5985520" y="2083357"/>
                <a:ext cx="20160" cy="7239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77D33E2-CBBB-7B28-92AE-4D3F3A47EDF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967880" y="2065717"/>
                  <a:ext cx="5580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2CD1B068-5715-7791-574F-A84E2598656D}"/>
                    </a:ext>
                  </a:extLst>
                </p14:cNvPr>
                <p14:cNvContentPartPr/>
                <p14:nvPr/>
              </p14:nvContentPartPr>
              <p14:xfrm>
                <a:off x="6164440" y="2234197"/>
                <a:ext cx="249840" cy="3740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2CD1B068-5715-7791-574F-A84E2598656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146800" y="2216197"/>
                  <a:ext cx="285480" cy="40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D2101AEE-F732-5F83-1B71-E5B771E33F2C}"/>
                    </a:ext>
                  </a:extLst>
                </p14:cNvPr>
                <p14:cNvContentPartPr/>
                <p14:nvPr/>
              </p14:nvContentPartPr>
              <p14:xfrm>
                <a:off x="6391240" y="2375317"/>
                <a:ext cx="174960" cy="3441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D2101AEE-F732-5F83-1B71-E5B771E33F2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373600" y="2357317"/>
                  <a:ext cx="21060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7E98E459-5C01-7408-7A0E-4B1A6D51BC7D}"/>
                    </a:ext>
                  </a:extLst>
                </p14:cNvPr>
                <p14:cNvContentPartPr/>
                <p14:nvPr/>
              </p14:nvContentPartPr>
              <p14:xfrm>
                <a:off x="6466840" y="2356597"/>
                <a:ext cx="140040" cy="3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7E98E459-5C01-7408-7A0E-4B1A6D51BC7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448840" y="2338597"/>
                  <a:ext cx="1756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2E5BCCF3-D99C-30EB-14DD-9FEF64A9CCD8}"/>
                    </a:ext>
                  </a:extLst>
                </p14:cNvPr>
                <p14:cNvContentPartPr/>
                <p14:nvPr/>
              </p14:nvContentPartPr>
              <p14:xfrm>
                <a:off x="6542080" y="2573317"/>
                <a:ext cx="121320" cy="396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2E5BCCF3-D99C-30EB-14DD-9FEF64A9CCD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524080" y="2555677"/>
                  <a:ext cx="1569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2B171FBD-AC6D-13CD-DC05-2D4B1024AFD4}"/>
                    </a:ext>
                  </a:extLst>
                </p14:cNvPr>
                <p14:cNvContentPartPr/>
                <p14:nvPr/>
              </p14:nvContentPartPr>
              <p14:xfrm>
                <a:off x="6551800" y="2733877"/>
                <a:ext cx="69840" cy="1872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2B171FBD-AC6D-13CD-DC05-2D4B1024AFD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533800" y="2716237"/>
                  <a:ext cx="10548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E036A9B-6A72-759E-46E3-A39DCCE62DAD}"/>
                    </a:ext>
                  </a:extLst>
                </p14:cNvPr>
                <p14:cNvContentPartPr/>
                <p14:nvPr/>
              </p14:nvContentPartPr>
              <p14:xfrm>
                <a:off x="6841960" y="2394397"/>
                <a:ext cx="149760" cy="4816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E036A9B-6A72-759E-46E3-A39DCCE62DA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823960" y="2376757"/>
                  <a:ext cx="185400" cy="51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6E55471-EA94-78BB-D889-D449CAD504CF}"/>
                    </a:ext>
                  </a:extLst>
                </p14:cNvPr>
                <p14:cNvContentPartPr/>
                <p14:nvPr/>
              </p14:nvContentPartPr>
              <p14:xfrm>
                <a:off x="7720360" y="2630197"/>
                <a:ext cx="5760" cy="3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06E55471-EA94-78BB-D889-D449CAD504C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702720" y="2612197"/>
                  <a:ext cx="414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8EC3863-53AD-BA3A-2DAB-4A2507E0CA8E}"/>
                    </a:ext>
                  </a:extLst>
                </p14:cNvPr>
                <p14:cNvContentPartPr/>
                <p14:nvPr/>
              </p14:nvContentPartPr>
              <p14:xfrm>
                <a:off x="7418680" y="2543797"/>
                <a:ext cx="496800" cy="3960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8EC3863-53AD-BA3A-2DAB-4A2507E0CA8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400680" y="2525797"/>
                  <a:ext cx="53244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DA9D61DB-22C5-76C6-0644-55F9C2D61063}"/>
                    </a:ext>
                  </a:extLst>
                </p14:cNvPr>
                <p14:cNvContentPartPr/>
                <p14:nvPr/>
              </p14:nvContentPartPr>
              <p14:xfrm>
                <a:off x="8012680" y="2705437"/>
                <a:ext cx="360" cy="3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DA9D61DB-22C5-76C6-0644-55F9C2D6106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995040" y="268779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5B9B09B9-F7F2-1E9E-BC74-F402F2F0A9DD}"/>
                    </a:ext>
                  </a:extLst>
                </p14:cNvPr>
                <p14:cNvContentPartPr/>
                <p14:nvPr/>
              </p14:nvContentPartPr>
              <p14:xfrm>
                <a:off x="7211320" y="2639557"/>
                <a:ext cx="1100160" cy="1227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5B9B09B9-F7F2-1E9E-BC74-F402F2F0A9D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193320" y="2621917"/>
                  <a:ext cx="1135800" cy="15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21B94A-993B-5DA5-B97D-FAEAF93518FC}"/>
              </a:ext>
            </a:extLst>
          </p:cNvPr>
          <p:cNvGrpSpPr/>
          <p:nvPr/>
        </p:nvGrpSpPr>
        <p:grpSpPr>
          <a:xfrm>
            <a:off x="6270640" y="3269557"/>
            <a:ext cx="2175840" cy="1159920"/>
            <a:chOff x="6270640" y="3269557"/>
            <a:chExt cx="2175840" cy="1159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387E2C11-0703-6983-0C26-917E3F21EAC1}"/>
                    </a:ext>
                  </a:extLst>
                </p14:cNvPr>
                <p14:cNvContentPartPr/>
                <p14:nvPr/>
              </p14:nvContentPartPr>
              <p14:xfrm>
                <a:off x="6270640" y="3269557"/>
                <a:ext cx="642600" cy="5558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387E2C11-0703-6983-0C26-917E3F21EAC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253000" y="3251557"/>
                  <a:ext cx="67824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50AC62B2-CB61-0ECD-B3AA-D91E9980E7C7}"/>
                    </a:ext>
                  </a:extLst>
                </p14:cNvPr>
                <p14:cNvContentPartPr/>
                <p14:nvPr/>
              </p14:nvContentPartPr>
              <p14:xfrm>
                <a:off x="7549000" y="3751957"/>
                <a:ext cx="361080" cy="6328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50AC62B2-CB61-0ECD-B3AA-D91E9980E7C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31000" y="3733957"/>
                  <a:ext cx="396720" cy="66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45A30053-7FB9-53E8-3D28-0A3F2DB0568C}"/>
                    </a:ext>
                  </a:extLst>
                </p14:cNvPr>
                <p14:cNvContentPartPr/>
                <p14:nvPr/>
              </p14:nvContentPartPr>
              <p14:xfrm>
                <a:off x="6989560" y="3864637"/>
                <a:ext cx="273240" cy="5115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45A30053-7FB9-53E8-3D28-0A3F2DB0568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971560" y="3846637"/>
                  <a:ext cx="308880" cy="54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75F197E2-687C-A3E3-77D1-4722C89F7EFD}"/>
                    </a:ext>
                  </a:extLst>
                </p14:cNvPr>
                <p14:cNvContentPartPr/>
                <p14:nvPr/>
              </p14:nvContentPartPr>
              <p14:xfrm>
                <a:off x="7419400" y="3808477"/>
                <a:ext cx="331560" cy="273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75F197E2-687C-A3E3-77D1-4722C89F7EF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401400" y="3790837"/>
                  <a:ext cx="36720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5B0D09A-7941-B2B9-B8E4-1AE1C77CAEB7}"/>
                    </a:ext>
                  </a:extLst>
                </p14:cNvPr>
                <p14:cNvContentPartPr/>
                <p14:nvPr/>
              </p14:nvContentPartPr>
              <p14:xfrm>
                <a:off x="8089000" y="3798757"/>
                <a:ext cx="8640" cy="6307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5B0D09A-7941-B2B9-B8E4-1AE1C77CAEB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071360" y="3781117"/>
                  <a:ext cx="44280" cy="66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DE2534AC-08F1-ADF0-6674-70A4AF9F0A82}"/>
                    </a:ext>
                  </a:extLst>
                </p14:cNvPr>
                <p14:cNvContentPartPr/>
                <p14:nvPr/>
              </p14:nvContentPartPr>
              <p14:xfrm>
                <a:off x="8079640" y="3874357"/>
                <a:ext cx="366840" cy="33660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DE2534AC-08F1-ADF0-6674-70A4AF9F0A8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062000" y="3856357"/>
                  <a:ext cx="402480" cy="372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64CE0B73-08B8-04BB-E5F1-722B5F984BDC}"/>
                  </a:ext>
                </a:extLst>
              </p14:cNvPr>
              <p14:cNvContentPartPr/>
              <p14:nvPr/>
            </p14:nvContentPartPr>
            <p14:xfrm>
              <a:off x="3474425" y="5518080"/>
              <a:ext cx="354960" cy="3456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64CE0B73-08B8-04BB-E5F1-722B5F984BDC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456785" y="5500440"/>
                <a:ext cx="390600" cy="70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75513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b="1" spc="-5" dirty="0">
                <a:latin typeface="Arial"/>
                <a:cs typeface="Arial"/>
              </a:rPr>
              <a:t>Pembayaran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Transfer</a:t>
            </a:r>
            <a:r>
              <a:rPr sz="2900" b="1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oleh</a:t>
            </a:r>
            <a:r>
              <a:rPr sz="2900" b="1" spc="5" dirty="0">
                <a:latin typeface="Arial"/>
                <a:cs typeface="Arial"/>
              </a:rPr>
              <a:t> </a:t>
            </a:r>
            <a:r>
              <a:rPr sz="2900" b="1" spc="-5" dirty="0">
                <a:latin typeface="Arial"/>
                <a:cs typeface="Arial"/>
              </a:rPr>
              <a:t>Pemerintah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9775" y="825500"/>
            <a:ext cx="7639050" cy="4641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065" marR="558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Selain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memungut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pajak,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pemerintah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juga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melakukan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pemberian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transfer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kepada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masyarakat.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Pembayaran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transfer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akan </a:t>
            </a:r>
            <a:r>
              <a:rPr sz="2000" spc="-5" dirty="0">
                <a:latin typeface="Arial"/>
                <a:cs typeface="Arial"/>
              </a:rPr>
              <a:t> mempengaruhi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disposable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masyarakat yang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pada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akhirnya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dapat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merubah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keseimbangan.</a:t>
            </a:r>
            <a:endParaRPr sz="2000" dirty="0">
              <a:latin typeface="Arial"/>
              <a:cs typeface="Arial"/>
            </a:endParaRPr>
          </a:p>
          <a:p>
            <a:pPr marL="393700" indent="-342900">
              <a:lnSpc>
                <a:spcPct val="100000"/>
              </a:lnSpc>
              <a:spcBef>
                <a:spcPts val="480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Yd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–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Tx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Tr</a:t>
            </a:r>
            <a:endParaRPr sz="2000" dirty="0">
              <a:latin typeface="Arial"/>
              <a:cs typeface="Arial"/>
            </a:endParaRPr>
          </a:p>
          <a:p>
            <a:pPr marL="393700" marR="70485" indent="-342900">
              <a:lnSpc>
                <a:spcPct val="100000"/>
              </a:lnSpc>
              <a:spcBef>
                <a:spcPts val="4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mengambil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soal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sama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terdahulu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dimana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fungsi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konsumsi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0,8Yd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investasi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50,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pengeluaran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(G)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250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penerimaan 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dari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pajak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sebesar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(Tx=250).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 </a:t>
            </a:r>
            <a:r>
              <a:rPr sz="2000" spc="-5" dirty="0">
                <a:latin typeface="Arial"/>
                <a:cs typeface="Arial"/>
              </a:rPr>
              <a:t> memberikan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subsidi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(transfer)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sebesar</a:t>
            </a:r>
            <a:r>
              <a:rPr sz="2000" spc="-5" dirty="0">
                <a:latin typeface="Arial"/>
                <a:cs typeface="Arial"/>
              </a:rPr>
              <a:t> Tr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50. </a:t>
            </a:r>
            <a:r>
              <a:rPr sz="2000" spc="-10" dirty="0">
                <a:latin typeface="Arial"/>
                <a:cs typeface="Arial"/>
              </a:rPr>
              <a:t>Maka 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" dirty="0" err="1">
                <a:latin typeface="Arial"/>
                <a:cs typeface="Arial"/>
              </a:rPr>
              <a:t>keseimbangan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405" dirty="0">
                <a:latin typeface="Arial"/>
                <a:cs typeface="Arial"/>
              </a:rPr>
              <a:t>pe</a:t>
            </a:r>
            <a:r>
              <a:rPr lang="pt-BR" sz="2700" i="1" spc="-607" baseline="-21604" dirty="0">
                <a:latin typeface="Times New Roman"/>
                <a:cs typeface="Times New Roman"/>
              </a:rPr>
              <a:t>Y</a:t>
            </a:r>
            <a:r>
              <a:rPr lang="pt-BR" sz="2000" spc="-405" dirty="0">
                <a:latin typeface="Arial"/>
                <a:cs typeface="Arial"/>
              </a:rPr>
              <a:t>n</a:t>
            </a:r>
            <a:r>
              <a:rPr lang="pt-BR" sz="2700" spc="-607" baseline="-21604" dirty="0">
                <a:latin typeface="Symbol"/>
                <a:cs typeface="Symbol"/>
              </a:rPr>
              <a:t></a:t>
            </a:r>
            <a:r>
              <a:rPr lang="pt-BR" sz="2000" spc="-405" dirty="0">
                <a:latin typeface="Arial"/>
                <a:cs typeface="Arial"/>
              </a:rPr>
              <a:t>d</a:t>
            </a:r>
            <a:r>
              <a:rPr lang="pt-BR" sz="2700" spc="-607" baseline="-21604" dirty="0">
                <a:latin typeface="Times New Roman"/>
                <a:cs typeface="Times New Roman"/>
              </a:rPr>
              <a:t>1</a:t>
            </a:r>
            <a:r>
              <a:rPr lang="pt-BR" sz="2000" spc="-405" dirty="0">
                <a:latin typeface="Arial"/>
                <a:cs typeface="Arial"/>
              </a:rPr>
              <a:t>a</a:t>
            </a:r>
            <a:r>
              <a:rPr lang="pt-BR" sz="2700" spc="-607" baseline="-21604" dirty="0">
                <a:latin typeface="Times New Roman"/>
                <a:cs typeface="Times New Roman"/>
              </a:rPr>
              <a:t>0</a:t>
            </a:r>
            <a:r>
              <a:rPr lang="pt-BR" sz="2000" spc="-405" dirty="0">
                <a:latin typeface="Arial"/>
                <a:cs typeface="Arial"/>
              </a:rPr>
              <a:t>p</a:t>
            </a:r>
            <a:r>
              <a:rPr lang="pt-BR" sz="2700" spc="-607" baseline="-21604" dirty="0">
                <a:latin typeface="Times New Roman"/>
                <a:cs typeface="Times New Roman"/>
              </a:rPr>
              <a:t>0</a:t>
            </a:r>
            <a:r>
              <a:rPr lang="pt-BR" sz="2000" spc="-405" dirty="0">
                <a:latin typeface="Arial"/>
                <a:cs typeface="Arial"/>
              </a:rPr>
              <a:t>a</a:t>
            </a:r>
            <a:r>
              <a:rPr lang="pt-BR" sz="2700" spc="-607" baseline="-21604" dirty="0">
                <a:latin typeface="Symbol"/>
                <a:cs typeface="Symbol"/>
              </a:rPr>
              <a:t></a:t>
            </a:r>
            <a:r>
              <a:rPr lang="pt-BR" sz="2000" spc="-405" dirty="0">
                <a:latin typeface="Arial"/>
                <a:cs typeface="Arial"/>
              </a:rPr>
              <a:t>ta</a:t>
            </a:r>
            <a:r>
              <a:rPr lang="pt-BR" sz="2700" spc="-607" baseline="-21604" dirty="0">
                <a:latin typeface="Times New Roman"/>
                <a:cs typeface="Times New Roman"/>
              </a:rPr>
              <a:t>0</a:t>
            </a:r>
            <a:r>
              <a:rPr lang="pt-BR" sz="2000" spc="-405" dirty="0">
                <a:latin typeface="Arial"/>
                <a:cs typeface="Arial"/>
              </a:rPr>
              <a:t>n</a:t>
            </a:r>
            <a:r>
              <a:rPr lang="pt-BR" sz="2700" spc="-607" baseline="-21604" dirty="0">
                <a:latin typeface="Times New Roman"/>
                <a:cs typeface="Times New Roman"/>
              </a:rPr>
              <a:t>,8(</a:t>
            </a:r>
            <a:r>
              <a:rPr lang="pt-BR" sz="2000" spc="-405" dirty="0">
                <a:latin typeface="Arial"/>
                <a:cs typeface="Arial"/>
              </a:rPr>
              <a:t>n</a:t>
            </a:r>
            <a:r>
              <a:rPr lang="pt-BR" sz="2700" i="1" spc="-607" baseline="-21604" dirty="0">
                <a:latin typeface="Times New Roman"/>
                <a:cs typeface="Times New Roman"/>
              </a:rPr>
              <a:t>Y</a:t>
            </a:r>
            <a:r>
              <a:rPr lang="pt-BR" sz="2000" spc="-405" dirty="0">
                <a:latin typeface="Arial"/>
                <a:cs typeface="Arial"/>
              </a:rPr>
              <a:t>a</a:t>
            </a:r>
            <a:r>
              <a:rPr lang="pt-BR" sz="2700" spc="-607" baseline="-21604" dirty="0">
                <a:latin typeface="Symbol"/>
                <a:cs typeface="Symbol"/>
              </a:rPr>
              <a:t></a:t>
            </a:r>
            <a:r>
              <a:rPr lang="pt-BR" sz="2000" spc="-405" dirty="0">
                <a:latin typeface="Arial"/>
                <a:cs typeface="Arial"/>
              </a:rPr>
              <a:t>si</a:t>
            </a:r>
            <a:r>
              <a:rPr lang="pt-BR" sz="2700" spc="-607" baseline="-21604" dirty="0">
                <a:latin typeface="Times New Roman"/>
                <a:cs typeface="Times New Roman"/>
              </a:rPr>
              <a:t>2</a:t>
            </a:r>
            <a:r>
              <a:rPr lang="pt-BR" sz="2000" spc="-405" dirty="0">
                <a:latin typeface="Arial"/>
                <a:cs typeface="Arial"/>
              </a:rPr>
              <a:t>o</a:t>
            </a:r>
            <a:r>
              <a:rPr lang="pt-BR" sz="2700" spc="-607" baseline="-21604" dirty="0">
                <a:latin typeface="Times New Roman"/>
                <a:cs typeface="Times New Roman"/>
              </a:rPr>
              <a:t>5</a:t>
            </a:r>
            <a:r>
              <a:rPr lang="pt-BR" sz="2000" spc="-405" dirty="0">
                <a:latin typeface="Arial"/>
                <a:cs typeface="Arial"/>
              </a:rPr>
              <a:t>n</a:t>
            </a:r>
            <a:r>
              <a:rPr lang="pt-BR" sz="2700" spc="-607" baseline="-21604" dirty="0">
                <a:latin typeface="Times New Roman"/>
                <a:cs typeface="Times New Roman"/>
              </a:rPr>
              <a:t>0</a:t>
            </a:r>
            <a:r>
              <a:rPr lang="pt-BR" sz="2000" spc="-405" dirty="0">
                <a:latin typeface="Arial"/>
                <a:cs typeface="Arial"/>
              </a:rPr>
              <a:t>a</a:t>
            </a:r>
            <a:r>
              <a:rPr lang="pt-BR" sz="2700" spc="-607" baseline="-21604" dirty="0">
                <a:latin typeface="Symbol"/>
                <a:cs typeface="Symbol"/>
              </a:rPr>
              <a:t></a:t>
            </a:r>
            <a:r>
              <a:rPr lang="pt-BR" sz="2000" spc="-405" dirty="0">
                <a:latin typeface="Arial"/>
                <a:cs typeface="Arial"/>
              </a:rPr>
              <a:t>l</a:t>
            </a:r>
            <a:r>
              <a:rPr lang="pt-BR" sz="2000" spc="-385" dirty="0">
                <a:latin typeface="Arial"/>
                <a:cs typeface="Arial"/>
              </a:rPr>
              <a:t> </a:t>
            </a:r>
            <a:r>
              <a:rPr lang="pt-BR" sz="2700" spc="-509" baseline="-21604" dirty="0">
                <a:latin typeface="Times New Roman"/>
                <a:cs typeface="Times New Roman"/>
              </a:rPr>
              <a:t>5</a:t>
            </a:r>
            <a:r>
              <a:rPr lang="pt-BR" sz="2000" spc="-340" dirty="0">
                <a:latin typeface="Arial"/>
                <a:cs typeface="Arial"/>
              </a:rPr>
              <a:t>m</a:t>
            </a:r>
            <a:r>
              <a:rPr lang="pt-BR" sz="2700" spc="-509" baseline="-21604" dirty="0">
                <a:latin typeface="Times New Roman"/>
                <a:cs typeface="Times New Roman"/>
              </a:rPr>
              <a:t>0)</a:t>
            </a:r>
            <a:r>
              <a:rPr lang="pt-BR" sz="2000" spc="-340" dirty="0">
                <a:latin typeface="Arial"/>
                <a:cs typeface="Arial"/>
              </a:rPr>
              <a:t>e</a:t>
            </a:r>
            <a:r>
              <a:rPr lang="pt-BR" sz="2700" spc="-509" baseline="-21604" dirty="0">
                <a:latin typeface="Symbol"/>
                <a:cs typeface="Symbol"/>
              </a:rPr>
              <a:t></a:t>
            </a:r>
            <a:r>
              <a:rPr lang="pt-BR" sz="2000" spc="-340" dirty="0">
                <a:latin typeface="Arial"/>
                <a:cs typeface="Arial"/>
              </a:rPr>
              <a:t>n</a:t>
            </a:r>
            <a:r>
              <a:rPr lang="pt-BR" sz="2700" spc="-509" baseline="-21604" dirty="0">
                <a:latin typeface="Times New Roman"/>
                <a:cs typeface="Times New Roman"/>
              </a:rPr>
              <a:t>5</a:t>
            </a:r>
            <a:r>
              <a:rPr lang="pt-BR" sz="2000" spc="-340" dirty="0">
                <a:latin typeface="Arial"/>
                <a:cs typeface="Arial"/>
              </a:rPr>
              <a:t>ja</a:t>
            </a:r>
            <a:r>
              <a:rPr lang="pt-BR" sz="2700" spc="-509" baseline="-21604" dirty="0">
                <a:latin typeface="Times New Roman"/>
                <a:cs typeface="Times New Roman"/>
              </a:rPr>
              <a:t>0</a:t>
            </a:r>
            <a:r>
              <a:rPr lang="pt-BR" sz="2000" spc="-340" dirty="0">
                <a:latin typeface="Arial"/>
                <a:cs typeface="Arial"/>
              </a:rPr>
              <a:t>d</a:t>
            </a:r>
            <a:r>
              <a:rPr lang="pt-BR" sz="2700" spc="-509" baseline="-21604" dirty="0">
                <a:latin typeface="Symbol"/>
                <a:cs typeface="Symbol"/>
              </a:rPr>
              <a:t></a:t>
            </a:r>
            <a:r>
              <a:rPr lang="pt-BR" sz="2000" spc="-340" dirty="0">
                <a:latin typeface="Arial"/>
                <a:cs typeface="Arial"/>
              </a:rPr>
              <a:t>i</a:t>
            </a:r>
            <a:r>
              <a:rPr sz="2000" spc="-340" dirty="0">
                <a:latin typeface="Arial"/>
                <a:cs typeface="Arial"/>
              </a:rPr>
              <a:t>:</a:t>
            </a:r>
            <a:r>
              <a:rPr sz="2700" spc="-509" baseline="-21604" dirty="0">
                <a:latin typeface="Times New Roman"/>
                <a:cs typeface="Times New Roman"/>
              </a:rPr>
              <a:t>250</a:t>
            </a:r>
            <a:endParaRPr sz="2700" baseline="-21604" dirty="0">
              <a:latin typeface="Times New Roman"/>
              <a:cs typeface="Times New Roman"/>
            </a:endParaRPr>
          </a:p>
          <a:p>
            <a:pPr marL="2285365">
              <a:lnSpc>
                <a:spcPct val="100000"/>
              </a:lnSpc>
              <a:spcBef>
                <a:spcPts val="1250"/>
              </a:spcBef>
            </a:pPr>
            <a:r>
              <a:rPr sz="1800" i="1" spc="10" dirty="0">
                <a:latin typeface="Times New Roman"/>
                <a:cs typeface="Times New Roman"/>
              </a:rPr>
              <a:t>Y 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100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0</a:t>
            </a:r>
            <a:r>
              <a:rPr sz="1800" spc="-60" dirty="0">
                <a:latin typeface="Times New Roman"/>
                <a:cs typeface="Times New Roman"/>
              </a:rPr>
              <a:t>,</a:t>
            </a:r>
            <a:r>
              <a:rPr sz="1800" spc="-105" dirty="0">
                <a:latin typeface="Times New Roman"/>
                <a:cs typeface="Times New Roman"/>
              </a:rPr>
              <a:t>8</a:t>
            </a: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spc="12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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200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40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50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250</a:t>
            </a:r>
            <a:endParaRPr sz="1800" dirty="0">
              <a:latin typeface="Times New Roman"/>
              <a:cs typeface="Times New Roman"/>
            </a:endParaRPr>
          </a:p>
          <a:p>
            <a:pPr marL="2296160" marR="3950335" indent="-10795">
              <a:lnSpc>
                <a:spcPts val="2740"/>
              </a:lnSpc>
              <a:spcBef>
                <a:spcPts val="90"/>
              </a:spcBef>
            </a:pP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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0</a:t>
            </a:r>
            <a:r>
              <a:rPr sz="1800" spc="-60" dirty="0">
                <a:latin typeface="Times New Roman"/>
                <a:cs typeface="Times New Roman"/>
              </a:rPr>
              <a:t>,</a:t>
            </a:r>
            <a:r>
              <a:rPr sz="1800" spc="-105" dirty="0">
                <a:latin typeface="Times New Roman"/>
                <a:cs typeface="Times New Roman"/>
              </a:rPr>
              <a:t>8</a:t>
            </a:r>
            <a:r>
              <a:rPr sz="1800" i="1" spc="10" dirty="0">
                <a:latin typeface="Times New Roman"/>
                <a:cs typeface="Times New Roman"/>
              </a:rPr>
              <a:t>Y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240  </a:t>
            </a:r>
            <a:r>
              <a:rPr sz="1800" spc="-15" dirty="0">
                <a:latin typeface="Times New Roman"/>
                <a:cs typeface="Times New Roman"/>
              </a:rPr>
              <a:t>0,2</a:t>
            </a:r>
            <a:r>
              <a:rPr sz="1800" i="1" spc="-15" dirty="0">
                <a:latin typeface="Times New Roman"/>
                <a:cs typeface="Times New Roman"/>
              </a:rPr>
              <a:t>Y</a:t>
            </a:r>
            <a:r>
              <a:rPr sz="1800" i="1" spc="254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240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1442" y="6285027"/>
            <a:ext cx="655955" cy="3035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10" dirty="0">
                <a:latin typeface="Symbol"/>
                <a:cs typeface="Symbol"/>
              </a:rPr>
              <a:t>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1200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5948" y="6342939"/>
            <a:ext cx="317500" cy="3035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700" i="1" spc="-52" baseline="13888" dirty="0">
                <a:latin typeface="Times New Roman"/>
                <a:cs typeface="Times New Roman"/>
              </a:rPr>
              <a:t>Y</a:t>
            </a:r>
            <a:r>
              <a:rPr sz="1050" i="1" spc="-35" dirty="0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FCAD55E-FB22-D478-79CC-E8B1AB249B5B}"/>
                  </a:ext>
                </a:extLst>
              </p14:cNvPr>
              <p14:cNvContentPartPr/>
              <p14:nvPr/>
            </p14:nvContentPartPr>
            <p14:xfrm>
              <a:off x="1148105" y="1816200"/>
              <a:ext cx="2444400" cy="9568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FCAD55E-FB22-D478-79CC-E8B1AB249B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0105" y="1798200"/>
                <a:ext cx="2480040" cy="992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08838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</a:t>
            </a:r>
            <a:r>
              <a:rPr sz="2100" b="1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Pengganda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pada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Perekonomian</a:t>
            </a:r>
            <a:r>
              <a:rPr sz="2100" b="1" spc="10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3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Sektor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4424"/>
            <a:ext cx="77323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Dalam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proses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untuk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model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perekonomian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sektor,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kita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membedakan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dua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keadaan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yaitu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(i)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 lumpsum,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(ii)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proporsional.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7351" y="3076862"/>
          <a:ext cx="7618094" cy="648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1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3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210"/>
                        </a:lnSpc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Fungsi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pajak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lumpsum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221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Tx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9530" algn="r">
                        <a:lnSpc>
                          <a:spcPts val="2210"/>
                        </a:lnSpc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(eksogen)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325"/>
                        </a:lnSpc>
                        <a:spcBef>
                          <a:spcPts val="130"/>
                        </a:spcBef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Fungsi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pajak proporsional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Tx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T0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sz="2000" spc="-10" dirty="0">
                          <a:latin typeface="Arial"/>
                          <a:cs typeface="Arial"/>
                        </a:rPr>
                        <a:t>(endogen)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749294" y="6148070"/>
            <a:ext cx="2137410" cy="0"/>
          </a:xfrm>
          <a:custGeom>
            <a:avLst/>
            <a:gdLst/>
            <a:ahLst/>
            <a:cxnLst/>
            <a:rect l="l" t="t" r="r" b="b"/>
            <a:pathLst>
              <a:path w="2137410">
                <a:moveTo>
                  <a:pt x="0" y="0"/>
                </a:moveTo>
                <a:lnTo>
                  <a:pt x="2137409" y="0"/>
                </a:lnTo>
              </a:path>
            </a:pathLst>
          </a:custGeom>
          <a:ln w="90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40301" y="6145084"/>
            <a:ext cx="555625" cy="287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700" spc="-135" dirty="0">
                <a:latin typeface="Times New Roman"/>
                <a:cs typeface="Times New Roman"/>
              </a:rPr>
              <a:t>(</a:t>
            </a:r>
            <a:r>
              <a:rPr sz="1700" spc="5" dirty="0">
                <a:latin typeface="Times New Roman"/>
                <a:cs typeface="Times New Roman"/>
              </a:rPr>
              <a:t>1</a:t>
            </a:r>
            <a:r>
              <a:rPr sz="1700" spc="-24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30" dirty="0">
                <a:latin typeface="Times New Roman"/>
                <a:cs typeface="Times New Roman"/>
              </a:rPr>
              <a:t>b</a:t>
            </a:r>
            <a:r>
              <a:rPr sz="1700" spc="5" dirty="0">
                <a:latin typeface="Times New Roman"/>
                <a:cs typeface="Times New Roman"/>
              </a:rPr>
              <a:t>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16529" y="5972112"/>
            <a:ext cx="687705" cy="287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2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14" dirty="0">
                <a:latin typeface="Times New Roman"/>
                <a:cs typeface="Times New Roman"/>
              </a:rPr>
              <a:t> </a:t>
            </a:r>
            <a:r>
              <a:rPr sz="2550" i="1" spc="7" baseline="35947" dirty="0">
                <a:latin typeface="Times New Roman"/>
                <a:cs typeface="Times New Roman"/>
              </a:rPr>
              <a:t>C</a:t>
            </a:r>
            <a:r>
              <a:rPr sz="1500" spc="7" baseline="36111" dirty="0">
                <a:latin typeface="Times New Roman"/>
                <a:cs typeface="Times New Roman"/>
              </a:rPr>
              <a:t>0</a:t>
            </a:r>
            <a:endParaRPr sz="1500" baseline="36111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6059" y="3768203"/>
            <a:ext cx="3093085" cy="235204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70"/>
              </a:spcBef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10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</a:t>
            </a:r>
            <a:r>
              <a:rPr sz="1700" i="1" spc="-90" dirty="0">
                <a:latin typeface="Times New Roman"/>
                <a:cs typeface="Times New Roman"/>
              </a:rPr>
              <a:t>Y</a:t>
            </a:r>
            <a:r>
              <a:rPr sz="1500" i="1" baseline="-25000" dirty="0">
                <a:latin typeface="Times New Roman"/>
                <a:cs typeface="Times New Roman"/>
              </a:rPr>
              <a:t>d </a:t>
            </a:r>
            <a:r>
              <a:rPr sz="1500" i="1" spc="15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-25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38100" marR="102870" indent="-635">
              <a:lnSpc>
                <a:spcPct val="128200"/>
              </a:lnSpc>
            </a:pPr>
            <a:r>
              <a:rPr sz="1700" i="1" spc="5" dirty="0">
                <a:latin typeface="Times New Roman"/>
                <a:cs typeface="Times New Roman"/>
              </a:rPr>
              <a:t>Y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35" dirty="0">
                <a:latin typeface="Times New Roman"/>
                <a:cs typeface="Times New Roman"/>
              </a:rPr>
              <a:t>b</a:t>
            </a:r>
            <a:r>
              <a:rPr sz="1700" spc="-65" dirty="0">
                <a:latin typeface="Times New Roman"/>
                <a:cs typeface="Times New Roman"/>
              </a:rPr>
              <a:t>(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1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9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Tx</a:t>
            </a:r>
            <a:r>
              <a:rPr sz="1700" i="1" spc="-5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6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T</a:t>
            </a:r>
            <a:r>
              <a:rPr sz="1700" i="1" spc="130" dirty="0">
                <a:latin typeface="Times New Roman"/>
                <a:cs typeface="Times New Roman"/>
              </a:rPr>
              <a:t>r</a:t>
            </a:r>
            <a:r>
              <a:rPr sz="1700" spc="5" dirty="0">
                <a:latin typeface="Times New Roman"/>
                <a:cs typeface="Times New Roman"/>
              </a:rPr>
              <a:t>)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bY</a:t>
            </a:r>
            <a:r>
              <a:rPr sz="1700" i="1" spc="1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10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spc="1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i="1" spc="90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580"/>
              </a:spcBef>
            </a:pPr>
            <a:r>
              <a:rPr sz="1700" spc="-135" dirty="0">
                <a:latin typeface="Times New Roman"/>
                <a:cs typeface="Times New Roman"/>
              </a:rPr>
              <a:t>(</a:t>
            </a:r>
            <a:r>
              <a:rPr sz="1700" spc="5" dirty="0">
                <a:latin typeface="Times New Roman"/>
                <a:cs typeface="Times New Roman"/>
              </a:rPr>
              <a:t>1</a:t>
            </a:r>
            <a:r>
              <a:rPr sz="1700" spc="-24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35" dirty="0">
                <a:latin typeface="Times New Roman"/>
                <a:cs typeface="Times New Roman"/>
              </a:rPr>
              <a:t>b</a:t>
            </a:r>
            <a:r>
              <a:rPr sz="1700" spc="-60" dirty="0">
                <a:latin typeface="Times New Roman"/>
                <a:cs typeface="Times New Roman"/>
              </a:rPr>
              <a:t>)</a:t>
            </a:r>
            <a:r>
              <a:rPr sz="1700" i="1" spc="5" dirty="0">
                <a:latin typeface="Times New Roman"/>
                <a:cs typeface="Times New Roman"/>
              </a:rPr>
              <a:t>Y</a:t>
            </a:r>
            <a:r>
              <a:rPr sz="1700" i="1" dirty="0">
                <a:latin typeface="Times New Roman"/>
                <a:cs typeface="Times New Roman"/>
              </a:rPr>
              <a:t> </a:t>
            </a:r>
            <a:r>
              <a:rPr sz="1700" i="1" spc="-16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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i="1" spc="10" dirty="0">
                <a:latin typeface="Times New Roman"/>
                <a:cs typeface="Times New Roman"/>
              </a:rPr>
              <a:t>C</a:t>
            </a:r>
            <a:r>
              <a:rPr sz="1500" baseline="-25000" dirty="0">
                <a:latin typeface="Times New Roman"/>
                <a:cs typeface="Times New Roman"/>
              </a:rPr>
              <a:t>0  </a:t>
            </a:r>
            <a:r>
              <a:rPr sz="1700" spc="5" dirty="0">
                <a:latin typeface="Symbol"/>
                <a:cs typeface="Symbol"/>
              </a:rPr>
              <a:t></a:t>
            </a:r>
            <a:r>
              <a:rPr sz="1700" spc="-135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95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  <a:p>
            <a:pPr marL="869950" indent="-157480">
              <a:lnSpc>
                <a:spcPct val="100000"/>
              </a:lnSpc>
              <a:spcBef>
                <a:spcPts val="580"/>
              </a:spcBef>
              <a:buFont typeface="Symbol"/>
              <a:buChar char=""/>
              <a:tabLst>
                <a:tab pos="870585" algn="l"/>
              </a:tabLst>
            </a:pPr>
            <a:r>
              <a:rPr sz="1700" i="1" spc="5" dirty="0">
                <a:latin typeface="Times New Roman"/>
                <a:cs typeface="Times New Roman"/>
              </a:rPr>
              <a:t>bTx</a:t>
            </a:r>
            <a:r>
              <a:rPr sz="1700" i="1" spc="-4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10" dirty="0">
                <a:latin typeface="Times New Roman"/>
                <a:cs typeface="Times New Roman"/>
              </a:rPr>
              <a:t> </a:t>
            </a:r>
            <a:r>
              <a:rPr sz="1700" i="1" spc="5" dirty="0">
                <a:latin typeface="Times New Roman"/>
                <a:cs typeface="Times New Roman"/>
              </a:rPr>
              <a:t>bTr</a:t>
            </a:r>
            <a:r>
              <a:rPr sz="1700" i="1" spc="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i="1" spc="95" dirty="0">
                <a:latin typeface="Times New Roman"/>
                <a:cs typeface="Times New Roman"/>
              </a:rPr>
              <a:t>I</a:t>
            </a:r>
            <a:r>
              <a:rPr sz="1500" baseline="-25000" dirty="0">
                <a:latin typeface="Times New Roman"/>
                <a:cs typeface="Times New Roman"/>
              </a:rPr>
              <a:t>0 </a:t>
            </a:r>
            <a:r>
              <a:rPr sz="1500" spc="-7" baseline="-25000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Symbol"/>
                <a:cs typeface="Symbol"/>
              </a:rPr>
              <a:t>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i="1" spc="-30" dirty="0">
                <a:latin typeface="Times New Roman"/>
                <a:cs typeface="Times New Roman"/>
              </a:rPr>
              <a:t>G</a:t>
            </a:r>
            <a:r>
              <a:rPr sz="1500" baseline="-25000" dirty="0">
                <a:latin typeface="Times New Roman"/>
                <a:cs typeface="Times New Roman"/>
              </a:rPr>
              <a:t>0</a:t>
            </a:r>
            <a:endParaRPr sz="1500" baseline="-25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pada Perekonomian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dirty="0">
                <a:latin typeface="Arial"/>
                <a:cs typeface="Arial"/>
              </a:rPr>
              <a:t>3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579359" cy="83693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Angka pengganda pada model perekonomian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sektor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untuk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pajak lumpsum: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44088" y="5344921"/>
            <a:ext cx="3017520" cy="0"/>
          </a:xfrm>
          <a:custGeom>
            <a:avLst/>
            <a:gdLst/>
            <a:ahLst/>
            <a:cxnLst/>
            <a:rect l="l" t="t" r="r" b="b"/>
            <a:pathLst>
              <a:path w="3017520">
                <a:moveTo>
                  <a:pt x="0" y="0"/>
                </a:moveTo>
                <a:lnTo>
                  <a:pt x="3017519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88538" y="4181225"/>
            <a:ext cx="4269105" cy="148209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710"/>
              </a:spcBef>
            </a:pP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14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21590" algn="ctr">
              <a:lnSpc>
                <a:spcPct val="100000"/>
              </a:lnSpc>
              <a:spcBef>
                <a:spcPts val="620"/>
              </a:spcBef>
            </a:pPr>
            <a:r>
              <a:rPr sz="1900" spc="-155" dirty="0">
                <a:latin typeface="Times New Roman"/>
                <a:cs typeface="Times New Roman"/>
              </a:rPr>
              <a:t>(</a:t>
            </a:r>
            <a:r>
              <a:rPr sz="1900" spc="15" dirty="0">
                <a:latin typeface="Times New Roman"/>
                <a:cs typeface="Times New Roman"/>
              </a:rPr>
              <a:t>1</a:t>
            </a:r>
            <a:r>
              <a:rPr sz="1900" spc="-27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60" dirty="0">
                <a:latin typeface="Times New Roman"/>
                <a:cs typeface="Times New Roman"/>
              </a:rPr>
              <a:t>)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14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15"/>
              </a:spcBef>
            </a:pPr>
            <a:r>
              <a:rPr sz="2850" spc="7" baseline="-36549" dirty="0">
                <a:latin typeface="Symbol"/>
                <a:cs typeface="Symbol"/>
              </a:rPr>
              <a:t></a:t>
            </a:r>
            <a:r>
              <a:rPr sz="2850" i="1" spc="22" baseline="-36549" dirty="0">
                <a:latin typeface="Times New Roman"/>
                <a:cs typeface="Times New Roman"/>
              </a:rPr>
              <a:t>Y</a:t>
            </a:r>
            <a:r>
              <a:rPr sz="2850" i="1" baseline="-36549" dirty="0">
                <a:latin typeface="Times New Roman"/>
                <a:cs typeface="Times New Roman"/>
              </a:rPr>
              <a:t> </a:t>
            </a:r>
            <a:r>
              <a:rPr sz="2850" i="1" spc="-270" baseline="-36549" dirty="0">
                <a:latin typeface="Times New Roman"/>
                <a:cs typeface="Times New Roman"/>
              </a:rPr>
              <a:t> </a:t>
            </a:r>
            <a:r>
              <a:rPr sz="2850" spc="22" baseline="-36549" dirty="0">
                <a:latin typeface="Symbol"/>
                <a:cs typeface="Symbol"/>
              </a:rPr>
              <a:t></a:t>
            </a:r>
            <a:r>
              <a:rPr sz="2850" spc="254" baseline="-36549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5" dirty="0">
                <a:latin typeface="Times New Roman"/>
                <a:cs typeface="Times New Roman"/>
              </a:rPr>
              <a:t>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10" dirty="0">
                <a:latin typeface="Times New Roman"/>
                <a:cs typeface="Times New Roman"/>
              </a:rPr>
              <a:t>I</a:t>
            </a:r>
            <a:r>
              <a:rPr sz="1900" i="1" spc="1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5" dirty="0">
                <a:latin typeface="Symbol"/>
                <a:cs typeface="Symbol"/>
              </a:rPr>
              <a:t></a:t>
            </a:r>
            <a:r>
              <a:rPr sz="1900" i="1" spc="2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61594" algn="ctr">
              <a:lnSpc>
                <a:spcPct val="100000"/>
              </a:lnSpc>
              <a:spcBef>
                <a:spcPts val="490"/>
              </a:spcBef>
            </a:pPr>
            <a:r>
              <a:rPr sz="1900" spc="-155" dirty="0">
                <a:latin typeface="Times New Roman"/>
                <a:cs typeface="Times New Roman"/>
              </a:rPr>
              <a:t>(</a:t>
            </a:r>
            <a:r>
              <a:rPr sz="1900" spc="15" dirty="0">
                <a:latin typeface="Times New Roman"/>
                <a:cs typeface="Times New Roman"/>
              </a:rPr>
              <a:t>1</a:t>
            </a:r>
            <a:r>
              <a:rPr sz="1900" spc="-27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10" dirty="0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35491" y="3053982"/>
            <a:ext cx="2644140" cy="114681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18440" indent="-180975">
              <a:lnSpc>
                <a:spcPct val="100000"/>
              </a:lnSpc>
              <a:spcBef>
                <a:spcPts val="755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15" dirty="0">
                <a:latin typeface="Times New Roman"/>
                <a:cs typeface="Times New Roman"/>
              </a:rPr>
              <a:t>b</a:t>
            </a:r>
            <a:r>
              <a:rPr sz="1900" i="1" spc="-90" dirty="0">
                <a:latin typeface="Times New Roman"/>
                <a:cs typeface="Times New Roman"/>
              </a:rPr>
              <a:t>Y</a:t>
            </a:r>
            <a:r>
              <a:rPr sz="1650" i="1" spc="15" baseline="-25252" dirty="0">
                <a:latin typeface="Times New Roman"/>
                <a:cs typeface="Times New Roman"/>
              </a:rPr>
              <a:t>d</a:t>
            </a:r>
            <a:r>
              <a:rPr sz="1650" i="1" baseline="-25252" dirty="0">
                <a:latin typeface="Times New Roman"/>
                <a:cs typeface="Times New Roman"/>
              </a:rPr>
              <a:t> </a:t>
            </a:r>
            <a:r>
              <a:rPr sz="1650" i="1" spc="202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5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35" dirty="0">
                <a:latin typeface="Times New Roman"/>
                <a:cs typeface="Times New Roman"/>
              </a:rPr>
              <a:t>b</a:t>
            </a:r>
            <a:r>
              <a:rPr sz="1900" spc="-60" dirty="0">
                <a:latin typeface="Times New Roman"/>
                <a:cs typeface="Times New Roman"/>
              </a:rPr>
              <a:t>(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14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2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8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T</a:t>
            </a:r>
            <a:r>
              <a:rPr sz="1900" i="1" spc="145" dirty="0">
                <a:latin typeface="Times New Roman"/>
                <a:cs typeface="Times New Roman"/>
              </a:rPr>
              <a:t>r</a:t>
            </a:r>
            <a:r>
              <a:rPr sz="1900" spc="10" dirty="0">
                <a:latin typeface="Times New Roman"/>
                <a:cs typeface="Times New Roman"/>
              </a:rPr>
              <a:t>)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0"/>
              </a:spcBef>
              <a:buFont typeface="Symbol"/>
              <a:buChar char=""/>
              <a:tabLst>
                <a:tab pos="219075" algn="l"/>
              </a:tabLst>
            </a:pPr>
            <a:r>
              <a:rPr sz="1900" i="1" spc="15" dirty="0">
                <a:latin typeface="Times New Roman"/>
                <a:cs typeface="Times New Roman"/>
              </a:rPr>
              <a:t>bY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</a:t>
            </a:r>
            <a:r>
              <a:rPr sz="1900" spc="-15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98489" y="3053982"/>
            <a:ext cx="742950" cy="1146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29000"/>
              </a:lnSpc>
              <a:spcBef>
                <a:spcPts val="95"/>
              </a:spcBef>
            </a:pP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Y</a:t>
            </a:r>
            <a:r>
              <a:rPr sz="1900" i="1" spc="24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8772" y="2759471"/>
            <a:ext cx="1588770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00" i="1" spc="15" dirty="0">
                <a:latin typeface="Times New Roman"/>
                <a:cs typeface="Times New Roman"/>
              </a:rPr>
              <a:t>Y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20" dirty="0">
                <a:latin typeface="Times New Roman"/>
                <a:cs typeface="Times New Roman"/>
              </a:rPr>
              <a:t>C</a:t>
            </a:r>
            <a:r>
              <a:rPr sz="1900" i="1" spc="15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i="1" spc="11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Symbol"/>
                <a:cs typeface="Symbol"/>
              </a:rPr>
              <a:t>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pada Perekonomian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dirty="0">
                <a:latin typeface="Arial"/>
                <a:cs typeface="Arial"/>
              </a:rPr>
              <a:t>3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81658"/>
            <a:ext cx="6827520" cy="71945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5080" indent="-342900">
              <a:lnSpc>
                <a:spcPts val="2580"/>
              </a:lnSpc>
              <a:spcBef>
                <a:spcPts val="434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Dari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persamaan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tersebut,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maka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dapat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diperoleh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masing-masing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angka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pengganda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adalah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5464" y="2681732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18152" y="2681732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85464" y="3284473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64634" y="3284473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85464" y="3887215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46929" y="3887215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6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5464" y="4489958"/>
            <a:ext cx="356235" cy="0"/>
          </a:xfrm>
          <a:custGeom>
            <a:avLst/>
            <a:gdLst/>
            <a:ahLst/>
            <a:cxnLst/>
            <a:rect l="l" t="t" r="r" b="b"/>
            <a:pathLst>
              <a:path w="356235">
                <a:moveTo>
                  <a:pt x="0" y="0"/>
                </a:moveTo>
                <a:lnTo>
                  <a:pt x="35585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85208" y="4489958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66184" y="4460336"/>
            <a:ext cx="6604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58589" y="3857569"/>
            <a:ext cx="14605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spc="-5" dirty="0">
                <a:latin typeface="Times New Roman"/>
                <a:cs typeface="Times New Roman"/>
              </a:rPr>
              <a:t>Tx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08318" y="3254078"/>
            <a:ext cx="11303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spc="-5" dirty="0">
                <a:latin typeface="Times New Roman"/>
                <a:cs typeface="Times New Roman"/>
              </a:rPr>
              <a:t>G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99156" y="2651311"/>
            <a:ext cx="66040" cy="17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i="1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83156" y="4485476"/>
            <a:ext cx="52578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-130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2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94198" y="4322416"/>
            <a:ext cx="54292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15925" algn="l"/>
              </a:tabLst>
            </a:pP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k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86446" y="4485476"/>
            <a:ext cx="34734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Tr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4949" y="3823938"/>
            <a:ext cx="525780" cy="638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7320" marR="5080" indent="-135255">
              <a:lnSpc>
                <a:spcPct val="125800"/>
              </a:lnSpc>
              <a:spcBef>
                <a:spcPts val="95"/>
              </a:spcBef>
            </a:pPr>
            <a:r>
              <a:rPr sz="1600" spc="-130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2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 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70642" y="3586893"/>
            <a:ext cx="27686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0020" indent="-14795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60655" algn="l"/>
              </a:tabLst>
            </a:pPr>
            <a:r>
              <a:rPr sz="1600" i="1" spc="10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98124" y="3719572"/>
            <a:ext cx="60071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3709" algn="l"/>
              </a:tabLst>
            </a:pP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k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86653" y="3823525"/>
            <a:ext cx="35814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Tx</a:t>
            </a:r>
            <a:endParaRPr sz="1600">
              <a:latin typeface="Times New Roman"/>
              <a:cs typeface="Times New Roman"/>
            </a:endParaRPr>
          </a:p>
          <a:p>
            <a:pPr marL="46355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62696" y="3279787"/>
            <a:ext cx="52578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3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76736" y="3116728"/>
            <a:ext cx="13906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86446" y="3220681"/>
            <a:ext cx="30226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G</a:t>
            </a:r>
            <a:endParaRPr sz="16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69520" y="2984049"/>
            <a:ext cx="68770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395" dirty="0">
                <a:latin typeface="Times New Roman"/>
                <a:cs typeface="Times New Roman"/>
              </a:rPr>
              <a:t> </a:t>
            </a:r>
            <a:r>
              <a:rPr sz="2400" spc="22" baseline="-36458" dirty="0">
                <a:latin typeface="Symbol"/>
                <a:cs typeface="Symbol"/>
              </a:rPr>
              <a:t></a:t>
            </a:r>
            <a:r>
              <a:rPr sz="2400" spc="44" baseline="-36458" dirty="0">
                <a:latin typeface="Times New Roman"/>
                <a:cs typeface="Times New Roman"/>
              </a:rPr>
              <a:t> </a:t>
            </a:r>
            <a:r>
              <a:rPr sz="2400" i="1" spc="15" baseline="-36458" dirty="0">
                <a:latin typeface="Times New Roman"/>
                <a:cs typeface="Times New Roman"/>
              </a:rPr>
              <a:t>k</a:t>
            </a:r>
            <a:endParaRPr sz="2400" baseline="-36458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16196" y="2617836"/>
            <a:ext cx="525780" cy="640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7175" marR="5080" indent="-245110">
              <a:lnSpc>
                <a:spcPct val="125899"/>
              </a:lnSpc>
              <a:spcBef>
                <a:spcPts val="95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i="1" spc="35" dirty="0">
                <a:latin typeface="Times New Roman"/>
                <a:cs typeface="Times New Roman"/>
              </a:rPr>
              <a:t>b</a:t>
            </a:r>
            <a:r>
              <a:rPr sz="1600" spc="5" dirty="0">
                <a:latin typeface="Times New Roman"/>
                <a:cs typeface="Times New Roman"/>
              </a:rPr>
              <a:t>)  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30237" y="2513883"/>
            <a:ext cx="13906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10833" y="2676943"/>
            <a:ext cx="22034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5" dirty="0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48379" y="2381593"/>
            <a:ext cx="131953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1177290" algn="l"/>
              </a:tabLst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380" dirty="0">
                <a:latin typeface="Times New Roman"/>
                <a:cs typeface="Times New Roman"/>
              </a:rPr>
              <a:t> </a:t>
            </a:r>
            <a:r>
              <a:rPr sz="2400" spc="22" baseline="-36458" dirty="0">
                <a:latin typeface="Symbol"/>
                <a:cs typeface="Symbol"/>
              </a:rPr>
              <a:t></a:t>
            </a:r>
            <a:r>
              <a:rPr sz="2400" spc="82" baseline="-36458" dirty="0">
                <a:latin typeface="Times New Roman"/>
                <a:cs typeface="Times New Roman"/>
              </a:rPr>
              <a:t> </a:t>
            </a:r>
            <a:r>
              <a:rPr sz="2400" i="1" spc="15" baseline="-36458" dirty="0">
                <a:latin typeface="Times New Roman"/>
                <a:cs typeface="Times New Roman"/>
              </a:rPr>
              <a:t>k	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1324" y="4955794"/>
            <a:ext cx="92773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Dimana: 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I</a:t>
            </a:r>
            <a:endParaRPr sz="1800" baseline="-23148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G</a:t>
            </a:r>
            <a:endParaRPr sz="1800" baseline="-23148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sz="2700" baseline="15432" dirty="0">
                <a:latin typeface="Arial"/>
                <a:cs typeface="Arial"/>
              </a:rPr>
              <a:t>k</a:t>
            </a:r>
            <a:r>
              <a:rPr sz="1200" spc="5" dirty="0">
                <a:latin typeface="Arial"/>
                <a:cs typeface="Arial"/>
              </a:rPr>
              <a:t>Tx  </a:t>
            </a:r>
            <a:r>
              <a:rPr sz="2700" spc="-7" baseline="15432" dirty="0">
                <a:latin typeface="Arial"/>
                <a:cs typeface="Arial"/>
              </a:rPr>
              <a:t>k</a:t>
            </a:r>
            <a:r>
              <a:rPr sz="1200" spc="-5" dirty="0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81123" y="5230876"/>
            <a:ext cx="45910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pengeluaran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transfer</a:t>
            </a:r>
            <a:r>
              <a:rPr sz="1800" spc="-10" dirty="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85800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 Pengganda</a:t>
            </a:r>
            <a:r>
              <a:rPr sz="2100" b="1" dirty="0">
                <a:latin typeface="Arial"/>
                <a:cs typeface="Arial"/>
              </a:rPr>
              <a:t> pada Anggaran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Belanja</a:t>
            </a:r>
            <a:r>
              <a:rPr sz="2100" b="1" dirty="0">
                <a:latin typeface="Arial"/>
                <a:cs typeface="Arial"/>
              </a:rPr>
              <a:t> Berimbang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1375"/>
            <a:ext cx="7684770" cy="403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8702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Anggaran belanja berimbang artinya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penerimaan pemerintah </a:t>
            </a:r>
            <a:r>
              <a:rPr sz="2800" spc="-5" dirty="0">
                <a:latin typeface="Arial"/>
                <a:cs typeface="Arial"/>
              </a:rPr>
              <a:t>sama </a:t>
            </a:r>
            <a:r>
              <a:rPr sz="2800" dirty="0">
                <a:latin typeface="Arial"/>
                <a:cs typeface="Arial"/>
              </a:rPr>
              <a:t>dengan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pengeluarannya. Penerimaan pemerintah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berasal dari pajak. Oleh karena itu anggaran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belanja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berimbang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terjadi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pada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saat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Tx </a:t>
            </a:r>
            <a:r>
              <a:rPr sz="2800" dirty="0">
                <a:latin typeface="Arial"/>
                <a:cs typeface="Arial"/>
              </a:rPr>
              <a:t>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9A6565"/>
              </a:buClr>
              <a:buFont typeface="Wingdings"/>
              <a:buChar char=""/>
            </a:pPr>
            <a:endParaRPr sz="4100">
              <a:latin typeface="Arial"/>
              <a:cs typeface="Arial"/>
            </a:endParaRPr>
          </a:p>
          <a:p>
            <a:pPr marL="355600" marR="5080" indent="-342900">
              <a:lnSpc>
                <a:spcPct val="100099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Apabila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Tx=G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maka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pertambahan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pendapatan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nasional (</a:t>
            </a:r>
            <a:r>
              <a:rPr sz="2800" dirty="0">
                <a:latin typeface="Symbol"/>
                <a:cs typeface="Symbol"/>
              </a:rPr>
              <a:t></a:t>
            </a:r>
            <a:r>
              <a:rPr sz="2800" dirty="0">
                <a:latin typeface="Arial"/>
                <a:cs typeface="Arial"/>
              </a:rPr>
              <a:t>Y) juga sama dengan nilai </a:t>
            </a:r>
            <a:r>
              <a:rPr sz="2800" spc="-5" dirty="0">
                <a:latin typeface="Arial"/>
                <a:cs typeface="Arial"/>
              </a:rPr>
              <a:t>Tx </a:t>
            </a:r>
            <a:r>
              <a:rPr sz="2800" dirty="0">
                <a:latin typeface="Arial"/>
                <a:cs typeface="Arial"/>
              </a:rPr>
              <a:t>dan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tadi.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271017"/>
            <a:ext cx="6405245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 Pengganda pada Anggaran Belanja </a:t>
            </a:r>
            <a:r>
              <a:rPr sz="2500" b="1" spc="-68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Berimbang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45434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99508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18614" y="3083504"/>
            <a:ext cx="1720214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Tx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13899" y="3083504"/>
            <a:ext cx="56769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Y</a:t>
            </a:r>
            <a:r>
              <a:rPr sz="2000" i="1" spc="22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1001" y="1611376"/>
            <a:ext cx="6268085" cy="1251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sz="2400" spc="-5" dirty="0">
                <a:latin typeface="Arial"/>
                <a:cs typeface="Arial"/>
              </a:rPr>
              <a:t>Pembuktian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secara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matematis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untuk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angka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pengganda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anggaran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belanja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berimbang</a:t>
            </a:r>
            <a:endParaRPr sz="2400">
              <a:latin typeface="Arial"/>
              <a:cs typeface="Arial"/>
            </a:endParaRPr>
          </a:p>
          <a:p>
            <a:pPr marL="19685" algn="ctr">
              <a:lnSpc>
                <a:spcPct val="100000"/>
              </a:lnSpc>
              <a:spcBef>
                <a:spcPts val="1490"/>
              </a:spcBef>
            </a:pPr>
            <a:r>
              <a:rPr sz="2000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Y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18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k</a:t>
            </a:r>
            <a:r>
              <a:rPr sz="1725" i="1" spc="15" baseline="-24154" dirty="0">
                <a:latin typeface="Times New Roman"/>
                <a:cs typeface="Times New Roman"/>
              </a:rPr>
              <a:t>Tx</a:t>
            </a:r>
            <a:r>
              <a:rPr sz="1725" i="1" spc="-247" baseline="-2415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Tx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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i="1" spc="25" dirty="0">
                <a:latin typeface="Times New Roman"/>
                <a:cs typeface="Times New Roman"/>
              </a:rPr>
              <a:t>k</a:t>
            </a:r>
            <a:r>
              <a:rPr sz="1725" i="1" spc="22" baseline="-24154" dirty="0">
                <a:latin typeface="Times New Roman"/>
                <a:cs typeface="Times New Roman"/>
              </a:rPr>
              <a:t>G</a:t>
            </a:r>
            <a:r>
              <a:rPr sz="1725" i="1" spc="-240" baseline="-24154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</a:t>
            </a:r>
            <a:r>
              <a:rPr sz="2000" i="1" spc="5" dirty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02601" y="2919584"/>
            <a:ext cx="159766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96215" indent="-184150">
              <a:lnSpc>
                <a:spcPct val="100000"/>
              </a:lnSpc>
              <a:spcBef>
                <a:spcPts val="110"/>
              </a:spcBef>
              <a:buFont typeface="Symbol"/>
              <a:buChar char=""/>
              <a:tabLst>
                <a:tab pos="196850" algn="l"/>
                <a:tab pos="1456690" algn="l"/>
              </a:tabLst>
            </a:pPr>
            <a:r>
              <a:rPr sz="2000" i="1" spc="5" dirty="0">
                <a:latin typeface="Times New Roman"/>
                <a:cs typeface="Times New Roman"/>
              </a:rPr>
              <a:t>b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46539" y="3285433"/>
            <a:ext cx="200088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sz="2000" spc="-165" dirty="0">
                <a:latin typeface="Times New Roman"/>
                <a:cs typeface="Times New Roman"/>
              </a:rPr>
              <a:t>(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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)	</a:t>
            </a:r>
            <a:r>
              <a:rPr sz="2000" spc="-165" dirty="0">
                <a:latin typeface="Times New Roman"/>
                <a:cs typeface="Times New Roman"/>
              </a:rPr>
              <a:t>(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28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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077" y="3878326"/>
            <a:ext cx="27539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Karena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Symbol"/>
                <a:cs typeface="Symbol"/>
              </a:rPr>
              <a:t>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Arial"/>
                <a:cs typeface="Arial"/>
              </a:rPr>
              <a:t>Tx </a:t>
            </a:r>
            <a:r>
              <a:rPr sz="2000" spc="-10" dirty="0">
                <a:latin typeface="Arial"/>
                <a:cs typeface="Arial"/>
              </a:rPr>
              <a:t>maka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78021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83150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78021" y="5616955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20518" y="4575911"/>
            <a:ext cx="39878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5" dirty="0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14532" y="4575911"/>
            <a:ext cx="61722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Symbol"/>
                <a:cs typeface="Symbol"/>
              </a:rPr>
              <a:t></a:t>
            </a:r>
            <a:r>
              <a:rPr sz="2200" i="1" dirty="0">
                <a:latin typeface="Times New Roman"/>
                <a:cs typeface="Times New Roman"/>
              </a:rPr>
              <a:t>G</a:t>
            </a:r>
            <a:r>
              <a:rPr sz="2200" i="1" spc="-1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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0488" y="4395815"/>
            <a:ext cx="36766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3995" indent="-201930">
              <a:lnSpc>
                <a:spcPct val="100000"/>
              </a:lnSpc>
              <a:spcBef>
                <a:spcPts val="105"/>
              </a:spcBef>
              <a:buFont typeface="Symbol"/>
              <a:buChar char=""/>
              <a:tabLst>
                <a:tab pos="214629" algn="l"/>
              </a:tabLst>
            </a:pPr>
            <a:r>
              <a:rPr sz="2200" i="1" dirty="0">
                <a:latin typeface="Times New Roman"/>
                <a:cs typeface="Times New Roman"/>
              </a:rPr>
              <a:t>b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88558" y="4575631"/>
            <a:ext cx="61849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Y</a:t>
            </a:r>
            <a:r>
              <a:rPr sz="2200" i="1" spc="2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88909" y="5535584"/>
            <a:ext cx="1842770" cy="8591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702945">
              <a:lnSpc>
                <a:spcPct val="100000"/>
              </a:lnSpc>
              <a:spcBef>
                <a:spcPts val="740"/>
              </a:spcBef>
            </a:pPr>
            <a:r>
              <a:rPr sz="2200" spc="-190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5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Y</a:t>
            </a:r>
            <a:r>
              <a:rPr sz="2200" i="1" spc="3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G</a:t>
            </a:r>
            <a:r>
              <a:rPr sz="2200" i="1" spc="1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Symbol"/>
                <a:cs typeface="Symbol"/>
              </a:rPr>
              <a:t></a:t>
            </a:r>
            <a:r>
              <a:rPr sz="2200" i="1" spc="-5" dirty="0">
                <a:latin typeface="Times New Roman"/>
                <a:cs typeface="Times New Roman"/>
              </a:rPr>
              <a:t>Tx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63509" y="5394200"/>
            <a:ext cx="187515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200" spc="-15" dirty="0">
                <a:latin typeface="Symbol"/>
                <a:cs typeface="Symbol"/>
              </a:rPr>
              <a:t></a:t>
            </a:r>
            <a:r>
              <a:rPr sz="2200" i="1" dirty="0">
                <a:latin typeface="Times New Roman"/>
                <a:cs typeface="Times New Roman"/>
              </a:rPr>
              <a:t>Y </a:t>
            </a:r>
            <a:r>
              <a:rPr sz="2200" i="1" spc="-2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</a:t>
            </a:r>
            <a:r>
              <a:rPr sz="2200" spc="220" dirty="0">
                <a:latin typeface="Times New Roman"/>
                <a:cs typeface="Times New Roman"/>
              </a:rPr>
              <a:t> </a:t>
            </a:r>
            <a:r>
              <a:rPr sz="3300" spc="-284" baseline="35353" dirty="0">
                <a:latin typeface="Times New Roman"/>
                <a:cs typeface="Times New Roman"/>
              </a:rPr>
              <a:t>(</a:t>
            </a:r>
            <a:r>
              <a:rPr sz="3300" baseline="35353" dirty="0">
                <a:latin typeface="Times New Roman"/>
                <a:cs typeface="Times New Roman"/>
              </a:rPr>
              <a:t>1</a:t>
            </a:r>
            <a:r>
              <a:rPr sz="3300" spc="-465" baseline="35353" dirty="0">
                <a:latin typeface="Times New Roman"/>
                <a:cs typeface="Times New Roman"/>
              </a:rPr>
              <a:t> </a:t>
            </a:r>
            <a:r>
              <a:rPr sz="3300" baseline="35353" dirty="0">
                <a:latin typeface="Symbol"/>
                <a:cs typeface="Symbol"/>
              </a:rPr>
              <a:t></a:t>
            </a:r>
            <a:r>
              <a:rPr sz="3300" spc="-277" baseline="35353" dirty="0">
                <a:latin typeface="Times New Roman"/>
                <a:cs typeface="Times New Roman"/>
              </a:rPr>
              <a:t> </a:t>
            </a:r>
            <a:r>
              <a:rPr sz="3300" i="1" spc="44" baseline="35353" dirty="0">
                <a:latin typeface="Times New Roman"/>
                <a:cs typeface="Times New Roman"/>
              </a:rPr>
              <a:t>b</a:t>
            </a:r>
            <a:r>
              <a:rPr sz="3300" baseline="35353" dirty="0">
                <a:latin typeface="Times New Roman"/>
                <a:cs typeface="Times New Roman"/>
              </a:rPr>
              <a:t>)</a:t>
            </a:r>
            <a:r>
              <a:rPr sz="3300" spc="-172" baseline="35353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Symbol"/>
                <a:cs typeface="Symbol"/>
              </a:rPr>
              <a:t></a:t>
            </a:r>
            <a:r>
              <a:rPr sz="2200" i="1" spc="5" dirty="0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84913" y="4797525"/>
            <a:ext cx="70612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85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0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54777" y="4395912"/>
            <a:ext cx="165735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Times New Roman"/>
                <a:cs typeface="Times New Roman"/>
              </a:rPr>
              <a:t>1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9768" y="4797525"/>
            <a:ext cx="704850" cy="36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90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3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</a:t>
            </a:r>
            <a:r>
              <a:rPr sz="2200" spc="-180" dirty="0">
                <a:latin typeface="Times New Roman"/>
                <a:cs typeface="Times New Roman"/>
              </a:rPr>
              <a:t> </a:t>
            </a:r>
            <a:r>
              <a:rPr sz="2200" i="1" spc="30" dirty="0">
                <a:latin typeface="Times New Roman"/>
                <a:cs typeface="Times New Roman"/>
              </a:rPr>
              <a:t>b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4928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Arial"/>
                <a:cs typeface="Arial"/>
              </a:rPr>
              <a:t>Angka</a:t>
            </a:r>
            <a:r>
              <a:rPr sz="2100" b="1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Pengganda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untuk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Model</a:t>
            </a:r>
            <a:r>
              <a:rPr sz="2100" b="1" spc="10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Pajak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spc="-5" dirty="0">
                <a:latin typeface="Arial"/>
                <a:cs typeface="Arial"/>
              </a:rPr>
              <a:t>Proporsional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2751" y="6068059"/>
            <a:ext cx="2397760" cy="0"/>
          </a:xfrm>
          <a:custGeom>
            <a:avLst/>
            <a:gdLst/>
            <a:ahLst/>
            <a:cxnLst/>
            <a:rect l="l" t="t" r="r" b="b"/>
            <a:pathLst>
              <a:path w="2397760">
                <a:moveTo>
                  <a:pt x="0" y="0"/>
                </a:moveTo>
                <a:lnTo>
                  <a:pt x="2397252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95109" y="6065903"/>
            <a:ext cx="1052830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00" spc="-160" dirty="0">
                <a:latin typeface="Times New Roman"/>
                <a:cs typeface="Times New Roman"/>
              </a:rPr>
              <a:t>(</a:t>
            </a:r>
            <a:r>
              <a:rPr sz="1900" spc="10" dirty="0">
                <a:latin typeface="Times New Roman"/>
                <a:cs typeface="Times New Roman"/>
              </a:rPr>
              <a:t>1</a:t>
            </a:r>
            <a:r>
              <a:rPr sz="1900" spc="-2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130" dirty="0">
                <a:latin typeface="Times New Roman"/>
                <a:cs typeface="Times New Roman"/>
              </a:rPr>
              <a:t>t</a:t>
            </a:r>
            <a:r>
              <a:rPr sz="1900" spc="5" dirty="0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1811" y="5872324"/>
            <a:ext cx="763270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26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2850" i="1" spc="22" baseline="36549" dirty="0">
                <a:latin typeface="Times New Roman"/>
                <a:cs typeface="Times New Roman"/>
              </a:rPr>
              <a:t>C</a:t>
            </a:r>
            <a:r>
              <a:rPr sz="1650" spc="22" baseline="37878" dirty="0">
                <a:latin typeface="Times New Roman"/>
                <a:cs typeface="Times New Roman"/>
              </a:rPr>
              <a:t>0</a:t>
            </a:r>
            <a:endParaRPr sz="1650" baseline="37878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41732" y="4889503"/>
            <a:ext cx="3959860" cy="114554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55"/>
              </a:spcBef>
            </a:pP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bY</a:t>
            </a:r>
            <a:r>
              <a:rPr sz="1900" i="1" spc="13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7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  <a:spcBef>
                <a:spcPts val="660"/>
              </a:spcBef>
            </a:pPr>
            <a:r>
              <a:rPr sz="1900" spc="-160" dirty="0">
                <a:latin typeface="Times New Roman"/>
                <a:cs typeface="Times New Roman"/>
              </a:rPr>
              <a:t>(</a:t>
            </a:r>
            <a:r>
              <a:rPr sz="1900" spc="10" dirty="0">
                <a:latin typeface="Times New Roman"/>
                <a:cs typeface="Times New Roman"/>
              </a:rPr>
              <a:t>1</a:t>
            </a:r>
            <a:r>
              <a:rPr sz="1900" spc="-2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130" dirty="0">
                <a:latin typeface="Times New Roman"/>
                <a:cs typeface="Times New Roman"/>
              </a:rPr>
              <a:t>t</a:t>
            </a:r>
            <a:r>
              <a:rPr sz="1900" spc="-65" dirty="0">
                <a:latin typeface="Times New Roman"/>
                <a:cs typeface="Times New Roman"/>
              </a:rPr>
              <a:t>)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dirty="0">
                <a:latin typeface="Times New Roman"/>
                <a:cs typeface="Times New Roman"/>
              </a:rPr>
              <a:t> </a:t>
            </a:r>
            <a:r>
              <a:rPr sz="1900" i="1" spc="-1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1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971550" indent="-177165">
              <a:lnSpc>
                <a:spcPct val="100000"/>
              </a:lnSpc>
              <a:spcBef>
                <a:spcPts val="655"/>
              </a:spcBef>
              <a:buFont typeface="Symbol"/>
              <a:buChar char=""/>
              <a:tabLst>
                <a:tab pos="972185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1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8480" y="3771837"/>
            <a:ext cx="3222625" cy="114427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17804" indent="-180340">
              <a:lnSpc>
                <a:spcPct val="100000"/>
              </a:lnSpc>
              <a:spcBef>
                <a:spcPts val="750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</a:t>
            </a:r>
            <a:r>
              <a:rPr sz="1900" i="1" spc="-95" dirty="0">
                <a:latin typeface="Times New Roman"/>
                <a:cs typeface="Times New Roman"/>
              </a:rPr>
              <a:t>Y</a:t>
            </a:r>
            <a:r>
              <a:rPr sz="1650" i="1" spc="15" baseline="-25252" dirty="0">
                <a:latin typeface="Times New Roman"/>
                <a:cs typeface="Times New Roman"/>
              </a:rPr>
              <a:t>d</a:t>
            </a:r>
            <a:r>
              <a:rPr sz="1650" i="1" baseline="-25252" dirty="0">
                <a:latin typeface="Times New Roman"/>
                <a:cs typeface="Times New Roman"/>
              </a:rPr>
              <a:t> </a:t>
            </a:r>
            <a:r>
              <a:rPr sz="1650" i="1" spc="195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40" dirty="0">
                <a:latin typeface="Times New Roman"/>
                <a:cs typeface="Times New Roman"/>
              </a:rPr>
              <a:t>b</a:t>
            </a:r>
            <a:r>
              <a:rPr sz="1900" spc="-70" dirty="0">
                <a:latin typeface="Times New Roman"/>
                <a:cs typeface="Times New Roman"/>
              </a:rPr>
              <a:t>(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2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Tx</a:t>
            </a:r>
            <a:r>
              <a:rPr sz="1900" i="1" spc="-5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8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T</a:t>
            </a:r>
            <a:r>
              <a:rPr sz="1900" i="1" spc="140" dirty="0">
                <a:latin typeface="Times New Roman"/>
                <a:cs typeface="Times New Roman"/>
              </a:rPr>
              <a:t>r</a:t>
            </a:r>
            <a:r>
              <a:rPr sz="1900" spc="5" dirty="0">
                <a:latin typeface="Times New Roman"/>
                <a:cs typeface="Times New Roman"/>
              </a:rPr>
              <a:t>)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sz="1900" i="1" spc="10" dirty="0">
                <a:latin typeface="Times New Roman"/>
                <a:cs typeface="Times New Roman"/>
              </a:rPr>
              <a:t>bY</a:t>
            </a:r>
            <a:r>
              <a:rPr sz="1900" i="1" spc="13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bTx</a:t>
            </a:r>
            <a:r>
              <a:rPr sz="1900" i="1" spc="-5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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btY</a:t>
            </a:r>
            <a:r>
              <a:rPr sz="1900" i="1" spc="1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14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bTr</a:t>
            </a:r>
            <a:r>
              <a:rPr sz="1900" i="1" spc="2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0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25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41773" y="3772082"/>
            <a:ext cx="742315" cy="114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28699"/>
              </a:lnSpc>
              <a:spcBef>
                <a:spcPts val="95"/>
              </a:spcBef>
            </a:pP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650" spc="22" baseline="-25252" dirty="0">
                <a:latin typeface="Times New Roman"/>
                <a:cs typeface="Times New Roman"/>
              </a:rPr>
              <a:t>0 </a:t>
            </a:r>
            <a:r>
              <a:rPr sz="1650" spc="-390" baseline="-25252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Y</a:t>
            </a:r>
            <a:r>
              <a:rPr sz="1900" i="1" spc="24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i="1" spc="10" dirty="0">
                <a:latin typeface="Times New Roman"/>
                <a:cs typeface="Times New Roman"/>
              </a:rPr>
              <a:t>C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450850" indent="-343535">
              <a:lnSpc>
                <a:spcPct val="100000"/>
              </a:lnSpc>
              <a:spcBef>
                <a:spcPts val="8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450850" algn="l"/>
                <a:tab pos="451484" algn="l"/>
              </a:tabLst>
            </a:pPr>
            <a:r>
              <a:rPr spc="-5" dirty="0"/>
              <a:t>Fungsi</a:t>
            </a:r>
            <a:r>
              <a:rPr spc="5" dirty="0"/>
              <a:t> </a:t>
            </a:r>
            <a:r>
              <a:rPr spc="-5" dirty="0"/>
              <a:t>pajak</a:t>
            </a:r>
            <a:r>
              <a:rPr dirty="0"/>
              <a:t> </a:t>
            </a:r>
            <a:r>
              <a:rPr spc="-5" dirty="0"/>
              <a:t>proporsional</a:t>
            </a:r>
            <a:r>
              <a:rPr spc="5" dirty="0"/>
              <a:t> </a:t>
            </a:r>
            <a:r>
              <a:rPr spc="-5" dirty="0"/>
              <a:t>adalah:</a:t>
            </a:r>
          </a:p>
          <a:p>
            <a:pPr marL="2348865">
              <a:lnSpc>
                <a:spcPct val="100000"/>
              </a:lnSpc>
              <a:spcBef>
                <a:spcPts val="915"/>
              </a:spcBef>
            </a:pPr>
            <a:r>
              <a:rPr sz="2350" i="1" dirty="0">
                <a:latin typeface="Times New Roman"/>
                <a:cs typeface="Times New Roman"/>
              </a:rPr>
              <a:t>Tx</a:t>
            </a:r>
            <a:r>
              <a:rPr sz="2350" i="1" spc="105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</a:t>
            </a:r>
            <a:r>
              <a:rPr sz="2350" spc="-80" dirty="0">
                <a:latin typeface="Times New Roman"/>
                <a:cs typeface="Times New Roman"/>
              </a:rPr>
              <a:t> </a:t>
            </a:r>
            <a:r>
              <a:rPr sz="2350" i="1" spc="-150" dirty="0">
                <a:latin typeface="Times New Roman"/>
                <a:cs typeface="Times New Roman"/>
              </a:rPr>
              <a:t>T</a:t>
            </a:r>
            <a:r>
              <a:rPr sz="2025" spc="15" baseline="-24691" dirty="0">
                <a:latin typeface="Times New Roman"/>
                <a:cs typeface="Times New Roman"/>
              </a:rPr>
              <a:t>0</a:t>
            </a:r>
            <a:r>
              <a:rPr sz="2025" baseline="-24691" dirty="0">
                <a:latin typeface="Times New Roman"/>
                <a:cs typeface="Times New Roman"/>
              </a:rPr>
              <a:t>  </a:t>
            </a:r>
            <a:r>
              <a:rPr sz="2350" dirty="0">
                <a:latin typeface="Symbol"/>
                <a:cs typeface="Symbol"/>
              </a:rPr>
              <a:t></a:t>
            </a:r>
            <a:r>
              <a:rPr sz="2350" spc="-165" dirty="0">
                <a:latin typeface="Times New Roman"/>
                <a:cs typeface="Times New Roman"/>
              </a:rPr>
              <a:t> </a:t>
            </a:r>
            <a:r>
              <a:rPr sz="2350" i="1" dirty="0">
                <a:latin typeface="Times New Roman"/>
                <a:cs typeface="Times New Roman"/>
              </a:rPr>
              <a:t>tY</a:t>
            </a:r>
            <a:endParaRPr sz="2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spc="-5" dirty="0"/>
              <a:t>Keseimbangan pendapatan</a:t>
            </a:r>
            <a:r>
              <a:rPr sz="1800" dirty="0"/>
              <a:t> </a:t>
            </a:r>
            <a:r>
              <a:rPr sz="1800" spc="-5" dirty="0"/>
              <a:t>nasional</a:t>
            </a:r>
            <a:r>
              <a:rPr sz="1800" spc="5" dirty="0"/>
              <a:t> </a:t>
            </a:r>
            <a:r>
              <a:rPr sz="1800" spc="-5" dirty="0"/>
              <a:t>dengan</a:t>
            </a:r>
            <a:r>
              <a:rPr sz="1800" dirty="0"/>
              <a:t> </a:t>
            </a:r>
            <a:r>
              <a:rPr sz="1800" spc="-5" dirty="0"/>
              <a:t>pajak</a:t>
            </a:r>
            <a:r>
              <a:rPr sz="1800" dirty="0"/>
              <a:t> </a:t>
            </a:r>
            <a:r>
              <a:rPr sz="1800" spc="-5" dirty="0"/>
              <a:t>proporsional</a:t>
            </a:r>
            <a:r>
              <a:rPr sz="1800" spc="5" dirty="0"/>
              <a:t> </a:t>
            </a:r>
            <a:r>
              <a:rPr sz="1800" spc="-5" dirty="0"/>
              <a:t>adalah:</a:t>
            </a:r>
            <a:endParaRPr sz="1800"/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/>
          </a:p>
          <a:p>
            <a:pPr marL="2199005">
              <a:lnSpc>
                <a:spcPct val="100000"/>
              </a:lnSpc>
            </a:pPr>
            <a:r>
              <a:rPr sz="1900" i="1" spc="10" dirty="0">
                <a:latin typeface="Times New Roman"/>
                <a:cs typeface="Times New Roman"/>
              </a:rPr>
              <a:t>Y </a:t>
            </a:r>
            <a:r>
              <a:rPr sz="1900" i="1" spc="-17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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i="1" spc="15" dirty="0">
                <a:latin typeface="Times New Roman"/>
                <a:cs typeface="Times New Roman"/>
              </a:rPr>
              <a:t>C</a:t>
            </a:r>
            <a:r>
              <a:rPr sz="1900" i="1" spc="1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i="1" spc="105" dirty="0">
                <a:latin typeface="Times New Roman"/>
                <a:cs typeface="Times New Roman"/>
              </a:rPr>
              <a:t>I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r>
              <a:rPr sz="1650" baseline="-25252" dirty="0">
                <a:latin typeface="Times New Roman"/>
                <a:cs typeface="Times New Roman"/>
              </a:rPr>
              <a:t> </a:t>
            </a:r>
            <a:r>
              <a:rPr sz="1650" spc="7" baseline="-25252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Symbol"/>
                <a:cs typeface="Symbol"/>
              </a:rPr>
              <a:t></a:t>
            </a:r>
            <a:r>
              <a:rPr sz="1900" spc="-120" dirty="0">
                <a:latin typeface="Times New Roman"/>
                <a:cs typeface="Times New Roman"/>
              </a:rPr>
              <a:t> </a:t>
            </a:r>
            <a:r>
              <a:rPr sz="1900" i="1" spc="-30" dirty="0">
                <a:latin typeface="Times New Roman"/>
                <a:cs typeface="Times New Roman"/>
              </a:rPr>
              <a:t>G</a:t>
            </a:r>
            <a:r>
              <a:rPr sz="1650" spc="15" baseline="-25252" dirty="0">
                <a:latin typeface="Times New Roman"/>
                <a:cs typeface="Times New Roman"/>
              </a:rPr>
              <a:t>0</a:t>
            </a:r>
            <a:endParaRPr sz="1650" baseline="-25252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untuk Model Pajak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11905" y="5120132"/>
            <a:ext cx="3343275" cy="0"/>
          </a:xfrm>
          <a:custGeom>
            <a:avLst/>
            <a:gdLst/>
            <a:ahLst/>
            <a:cxnLst/>
            <a:rect l="l" t="t" r="r" b="b"/>
            <a:pathLst>
              <a:path w="3343275">
                <a:moveTo>
                  <a:pt x="0" y="0"/>
                </a:moveTo>
                <a:lnTo>
                  <a:pt x="3342894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92132" y="3832328"/>
            <a:ext cx="5199380" cy="163893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30"/>
              </a:spcBef>
            </a:pP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dirty="0">
                <a:latin typeface="Times New Roman"/>
                <a:cs typeface="Times New Roman"/>
              </a:rPr>
              <a:t> </a:t>
            </a:r>
            <a:r>
              <a:rPr sz="2150" i="1" spc="-22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7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0" dirty="0">
                <a:latin typeface="Times New Roman"/>
                <a:cs typeface="Times New Roman"/>
              </a:rPr>
              <a:t> </a:t>
            </a:r>
            <a:r>
              <a:rPr sz="2150" i="1" spc="-1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1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59055">
              <a:lnSpc>
                <a:spcPct val="100000"/>
              </a:lnSpc>
              <a:spcBef>
                <a:spcPts val="630"/>
              </a:spcBef>
            </a:pPr>
            <a:r>
              <a:rPr sz="2150" spc="-185" dirty="0">
                <a:latin typeface="Times New Roman"/>
                <a:cs typeface="Times New Roman"/>
              </a:rPr>
              <a:t>(</a:t>
            </a:r>
            <a:r>
              <a:rPr sz="2150" spc="-5" dirty="0">
                <a:latin typeface="Times New Roman"/>
                <a:cs typeface="Times New Roman"/>
              </a:rPr>
              <a:t>1</a:t>
            </a:r>
            <a:r>
              <a:rPr sz="2150" spc="-3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130" dirty="0">
                <a:latin typeface="Times New Roman"/>
                <a:cs typeface="Times New Roman"/>
              </a:rPr>
              <a:t>t</a:t>
            </a:r>
            <a:r>
              <a:rPr sz="2150" spc="45" dirty="0">
                <a:latin typeface="Times New Roman"/>
                <a:cs typeface="Times New Roman"/>
              </a:rPr>
              <a:t>)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dirty="0">
                <a:latin typeface="Times New Roman"/>
                <a:cs typeface="Times New Roman"/>
              </a:rPr>
              <a:t> </a:t>
            </a:r>
            <a:r>
              <a:rPr sz="2150" i="1" spc="-229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10" dirty="0">
                <a:latin typeface="Times New Roman"/>
                <a:cs typeface="Times New Roman"/>
              </a:rPr>
              <a:t>b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1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1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35"/>
              </a:spcBef>
            </a:pPr>
            <a:r>
              <a:rPr sz="3225" spc="-22" baseline="-34883" dirty="0">
                <a:latin typeface="Symbol"/>
                <a:cs typeface="Symbol"/>
              </a:rPr>
              <a:t></a:t>
            </a:r>
            <a:r>
              <a:rPr sz="3225" i="1" spc="-7" baseline="-34883" dirty="0">
                <a:latin typeface="Times New Roman"/>
                <a:cs typeface="Times New Roman"/>
              </a:rPr>
              <a:t>Y</a:t>
            </a:r>
            <a:r>
              <a:rPr sz="3225" i="1" baseline="-34883" dirty="0">
                <a:latin typeface="Times New Roman"/>
                <a:cs typeface="Times New Roman"/>
              </a:rPr>
              <a:t> </a:t>
            </a:r>
            <a:r>
              <a:rPr sz="3225" i="1" spc="-337" baseline="-34883" dirty="0">
                <a:latin typeface="Times New Roman"/>
                <a:cs typeface="Times New Roman"/>
              </a:rPr>
              <a:t> </a:t>
            </a:r>
            <a:r>
              <a:rPr sz="3225" spc="-7" baseline="-34883" dirty="0">
                <a:latin typeface="Symbol"/>
                <a:cs typeface="Symbol"/>
              </a:rPr>
              <a:t></a:t>
            </a:r>
            <a:r>
              <a:rPr sz="3225" spc="270" baseline="-34883" dirty="0">
                <a:latin typeface="Times New Roman"/>
                <a:cs typeface="Times New Roman"/>
              </a:rPr>
              <a:t> </a:t>
            </a:r>
            <a:r>
              <a:rPr sz="2150" i="1" spc="-10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7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Tr</a:t>
            </a:r>
            <a:r>
              <a:rPr sz="2150" i="1" spc="1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75" dirty="0">
                <a:latin typeface="Times New Roman"/>
                <a:cs typeface="Times New Roman"/>
              </a:rPr>
              <a:t> </a:t>
            </a:r>
            <a:r>
              <a:rPr sz="2150" spc="-15" dirty="0">
                <a:latin typeface="Symbol"/>
                <a:cs typeface="Symbol"/>
              </a:rPr>
              <a:t></a:t>
            </a:r>
            <a:r>
              <a:rPr sz="2150" i="1" spc="-5" dirty="0">
                <a:latin typeface="Times New Roman"/>
                <a:cs typeface="Times New Roman"/>
              </a:rPr>
              <a:t>I</a:t>
            </a:r>
            <a:r>
              <a:rPr sz="2150" i="1" spc="12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8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Symbol"/>
                <a:cs typeface="Symbol"/>
              </a:rPr>
              <a:t></a:t>
            </a:r>
            <a:r>
              <a:rPr sz="2150" i="1" spc="-10" dirty="0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R="408305" algn="ctr">
              <a:lnSpc>
                <a:spcPct val="100000"/>
              </a:lnSpc>
              <a:spcBef>
                <a:spcPts val="484"/>
              </a:spcBef>
            </a:pPr>
            <a:r>
              <a:rPr sz="2150" spc="-185" dirty="0">
                <a:latin typeface="Times New Roman"/>
                <a:cs typeface="Times New Roman"/>
              </a:rPr>
              <a:t>(</a:t>
            </a:r>
            <a:r>
              <a:rPr sz="2150" spc="-5" dirty="0">
                <a:latin typeface="Times New Roman"/>
                <a:cs typeface="Times New Roman"/>
              </a:rPr>
              <a:t>1</a:t>
            </a:r>
            <a:r>
              <a:rPr sz="2150" spc="-3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8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0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130" dirty="0">
                <a:latin typeface="Times New Roman"/>
                <a:cs typeface="Times New Roman"/>
              </a:rPr>
              <a:t>t</a:t>
            </a:r>
            <a:r>
              <a:rPr sz="2150" spc="-5" dirty="0">
                <a:latin typeface="Times New Roman"/>
                <a:cs typeface="Times New Roman"/>
              </a:rPr>
              <a:t>)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16951" y="2580957"/>
            <a:ext cx="3564890" cy="127000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38125" indent="-200660">
              <a:lnSpc>
                <a:spcPct val="100000"/>
              </a:lnSpc>
              <a:spcBef>
                <a:spcPts val="785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-5" dirty="0">
                <a:latin typeface="Times New Roman"/>
                <a:cs typeface="Times New Roman"/>
              </a:rPr>
              <a:t>b</a:t>
            </a:r>
            <a:r>
              <a:rPr sz="2150" i="1" spc="-130" dirty="0">
                <a:latin typeface="Times New Roman"/>
                <a:cs typeface="Times New Roman"/>
              </a:rPr>
              <a:t>Y</a:t>
            </a:r>
            <a:r>
              <a:rPr sz="1875" i="1" baseline="-24444" dirty="0">
                <a:latin typeface="Times New Roman"/>
                <a:cs typeface="Times New Roman"/>
              </a:rPr>
              <a:t>d </a:t>
            </a:r>
            <a:r>
              <a:rPr sz="1875" i="1" spc="202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9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7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0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90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25" dirty="0">
                <a:latin typeface="Times New Roman"/>
                <a:cs typeface="Times New Roman"/>
              </a:rPr>
              <a:t>b</a:t>
            </a:r>
            <a:r>
              <a:rPr sz="2150" spc="-85" dirty="0">
                <a:latin typeface="Times New Roman"/>
                <a:cs typeface="Times New Roman"/>
              </a:rPr>
              <a:t>(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13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24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21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T</a:t>
            </a:r>
            <a:r>
              <a:rPr sz="2150" i="1" spc="140" dirty="0">
                <a:latin typeface="Times New Roman"/>
                <a:cs typeface="Times New Roman"/>
              </a:rPr>
              <a:t>r</a:t>
            </a:r>
            <a:r>
              <a:rPr sz="2150" spc="-5" dirty="0">
                <a:latin typeface="Times New Roman"/>
                <a:cs typeface="Times New Roman"/>
              </a:rPr>
              <a:t>)</a:t>
            </a:r>
            <a:r>
              <a:rPr sz="2150" spc="-12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15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5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85"/>
              </a:spcBef>
              <a:buFont typeface="Symbol"/>
              <a:buChar char=""/>
              <a:tabLst>
                <a:tab pos="238760" algn="l"/>
              </a:tabLst>
            </a:pPr>
            <a:r>
              <a:rPr sz="2150" i="1" spc="-5" dirty="0">
                <a:latin typeface="Times New Roman"/>
                <a:cs typeface="Times New Roman"/>
              </a:rPr>
              <a:t>bY</a:t>
            </a:r>
            <a:r>
              <a:rPr sz="2150" i="1" spc="12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bTx</a:t>
            </a:r>
            <a:r>
              <a:rPr sz="2150" i="1" spc="-80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</a:t>
            </a:r>
            <a:r>
              <a:rPr sz="2150" spc="-17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btY</a:t>
            </a:r>
            <a:r>
              <a:rPr sz="2150" i="1" spc="13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bTr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15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45" dirty="0">
                <a:latin typeface="Times New Roman"/>
                <a:cs typeface="Times New Roman"/>
              </a:rPr>
              <a:t> </a:t>
            </a:r>
            <a:r>
              <a:rPr sz="2150" i="1" spc="-75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1370" y="2581230"/>
            <a:ext cx="814069" cy="127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26600"/>
              </a:lnSpc>
              <a:spcBef>
                <a:spcPts val="100"/>
              </a:spcBef>
            </a:pP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 </a:t>
            </a:r>
            <a:r>
              <a:rPr sz="1875" spc="-450" baseline="-24444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5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 </a:t>
            </a:r>
            <a:r>
              <a:rPr sz="1875" spc="-450" baseline="-24444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Y</a:t>
            </a:r>
            <a:r>
              <a:rPr sz="2150" i="1" spc="24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1875" spc="-7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1969" y="1643380"/>
            <a:ext cx="7520940" cy="963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2000" spc="-5" dirty="0">
                <a:latin typeface="Arial"/>
                <a:cs typeface="Arial"/>
              </a:rPr>
              <a:t>Sedangkan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angka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pengganda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untuk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pajak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proporsional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adalah: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2117090">
              <a:lnSpc>
                <a:spcPct val="100000"/>
              </a:lnSpc>
            </a:pPr>
            <a:r>
              <a:rPr sz="2150" i="1" spc="-5" dirty="0">
                <a:latin typeface="Times New Roman"/>
                <a:cs typeface="Times New Roman"/>
              </a:rPr>
              <a:t>Y </a:t>
            </a:r>
            <a:r>
              <a:rPr sz="2150" i="1" spc="-229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</a:t>
            </a:r>
            <a:r>
              <a:rPr sz="2150" dirty="0">
                <a:latin typeface="Times New Roman"/>
                <a:cs typeface="Times New Roman"/>
              </a:rPr>
              <a:t> </a:t>
            </a:r>
            <a:r>
              <a:rPr sz="2150" i="1" spc="-5" dirty="0">
                <a:latin typeface="Times New Roman"/>
                <a:cs typeface="Times New Roman"/>
              </a:rPr>
              <a:t>C</a:t>
            </a:r>
            <a:r>
              <a:rPr sz="2150" i="1" spc="5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i="1" spc="105" dirty="0">
                <a:latin typeface="Times New Roman"/>
                <a:cs typeface="Times New Roman"/>
              </a:rPr>
              <a:t>I</a:t>
            </a:r>
            <a:r>
              <a:rPr sz="1875" baseline="-24444" dirty="0">
                <a:latin typeface="Times New Roman"/>
                <a:cs typeface="Times New Roman"/>
              </a:rPr>
              <a:t>0 </a:t>
            </a:r>
            <a:r>
              <a:rPr sz="1875" spc="-7" baseline="-24444" dirty="0">
                <a:latin typeface="Times New Roman"/>
                <a:cs typeface="Times New Roman"/>
              </a:rPr>
              <a:t> </a:t>
            </a:r>
            <a:r>
              <a:rPr sz="2150" spc="-5" dirty="0">
                <a:latin typeface="Symbol"/>
                <a:cs typeface="Symbol"/>
              </a:rPr>
              <a:t></a:t>
            </a:r>
            <a:r>
              <a:rPr sz="2150" spc="-150" dirty="0">
                <a:latin typeface="Times New Roman"/>
                <a:cs typeface="Times New Roman"/>
              </a:rPr>
              <a:t> </a:t>
            </a:r>
            <a:r>
              <a:rPr sz="2150" i="1" spc="-70" dirty="0">
                <a:latin typeface="Times New Roman"/>
                <a:cs typeface="Times New Roman"/>
              </a:rPr>
              <a:t>G</a:t>
            </a:r>
            <a:r>
              <a:rPr sz="1875" baseline="-24444" dirty="0">
                <a:latin typeface="Times New Roman"/>
                <a:cs typeface="Times New Roman"/>
              </a:rPr>
              <a:t>0</a:t>
            </a:r>
            <a:endParaRPr sz="1875" baseline="-2444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0884" y="431799"/>
            <a:ext cx="7581265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Arus Melingkar </a:t>
            </a:r>
            <a:r>
              <a:rPr sz="2500" dirty="0"/>
              <a:t>(</a:t>
            </a:r>
            <a:r>
              <a:rPr sz="2500" i="1" dirty="0">
                <a:latin typeface="Times New Roman"/>
                <a:cs typeface="Times New Roman"/>
              </a:rPr>
              <a:t>Circular Flow</a:t>
            </a:r>
            <a:r>
              <a:rPr sz="2500" dirty="0"/>
              <a:t>) dalam Perekonomian 2 </a:t>
            </a:r>
            <a:r>
              <a:rPr sz="2500" spc="-610" dirty="0"/>
              <a:t> </a:t>
            </a:r>
            <a:r>
              <a:rPr sz="2500" spc="-5" dirty="0"/>
              <a:t>Sektor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1202" y="1585467"/>
            <a:ext cx="7569834" cy="351155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4965" marR="5080" indent="-342900">
              <a:lnSpc>
                <a:spcPts val="2380"/>
              </a:lnSpc>
              <a:spcBef>
                <a:spcPts val="39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Dalam perekonomian, sektor swasta merupakan satu-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satunya produsen barang dan jasa, dan proses produksi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dilaksanakan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dengan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menggunakan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faktor-faktor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produksi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yang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dimiliki oleh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rumah tangga.</a:t>
            </a:r>
            <a:endParaRPr sz="2200">
              <a:latin typeface="Arial"/>
              <a:cs typeface="Arial"/>
            </a:endParaRPr>
          </a:p>
          <a:p>
            <a:pPr marL="355600" marR="253365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Faktor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produksi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tersebut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antara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lain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tanah,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tenaga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kerja,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modal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entrepreneurship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(kewirausahaan).</a:t>
            </a:r>
            <a:endParaRPr sz="2200">
              <a:latin typeface="Arial"/>
              <a:cs typeface="Arial"/>
            </a:endParaRPr>
          </a:p>
          <a:p>
            <a:pPr marL="355600" marR="330200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Penghasilan yang diperoleh rumah tangga dari menjual </a:t>
            </a:r>
            <a:r>
              <a:rPr sz="2200" spc="-6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faktor-faktor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produksi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terdiri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dari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sewa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(pendapatan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dari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tanah), bunga (pendapatan dari kapital), upah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(pendapatan dan tenaga kerja) dan profit (pendapatan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dari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entrepreneurship).</a:t>
            </a:r>
            <a:endParaRPr sz="220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597827B4-FDAD-1EB9-ED1F-43E9C1D613C8}"/>
                  </a:ext>
                </a:extLst>
              </p14:cNvPr>
              <p14:cNvContentPartPr/>
              <p14:nvPr/>
            </p14:nvContentPartPr>
            <p14:xfrm>
              <a:off x="2743380" y="6332040"/>
              <a:ext cx="514080" cy="3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597827B4-FDAD-1EB9-ED1F-43E9C1D613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5380" y="6314040"/>
                <a:ext cx="54972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C09AFD31-5FA0-3F6D-409A-D629B9F9741F}"/>
              </a:ext>
            </a:extLst>
          </p:cNvPr>
          <p:cNvGrpSpPr/>
          <p:nvPr/>
        </p:nvGrpSpPr>
        <p:grpSpPr>
          <a:xfrm>
            <a:off x="2009700" y="4913280"/>
            <a:ext cx="6461640" cy="1906560"/>
            <a:chOff x="2009700" y="4913280"/>
            <a:chExt cx="6461640" cy="1906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A457F8D9-658A-B7B1-60E5-F6DCBF268C2F}"/>
                    </a:ext>
                  </a:extLst>
                </p14:cNvPr>
                <p14:cNvContentPartPr/>
                <p14:nvPr/>
              </p14:nvContentPartPr>
              <p14:xfrm>
                <a:off x="2214900" y="5486400"/>
                <a:ext cx="71280" cy="6660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A457F8D9-658A-B7B1-60E5-F6DCBF268C2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260" y="5468760"/>
                  <a:ext cx="106920" cy="70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03822A8-6364-E1F8-37BA-EE9E16A301A7}"/>
                    </a:ext>
                  </a:extLst>
                </p14:cNvPr>
                <p14:cNvContentPartPr/>
                <p14:nvPr/>
              </p14:nvContentPartPr>
              <p14:xfrm>
                <a:off x="2226060" y="5634720"/>
                <a:ext cx="250200" cy="4453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03822A8-6364-E1F8-37BA-EE9E16A301A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08060" y="5617080"/>
                  <a:ext cx="285840" cy="48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A131AED-2B21-E0F5-5DA8-83D43656B25B}"/>
                    </a:ext>
                  </a:extLst>
                </p14:cNvPr>
                <p14:cNvContentPartPr/>
                <p14:nvPr/>
              </p14:nvContentPartPr>
              <p14:xfrm>
                <a:off x="2593980" y="5600520"/>
                <a:ext cx="34920" cy="53496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A131AED-2B21-E0F5-5DA8-83D43656B25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576340" y="5582520"/>
                  <a:ext cx="70560" cy="57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17E68C2-B6A0-2CAA-773E-38B67EB5BA11}"/>
                    </a:ext>
                  </a:extLst>
                </p14:cNvPr>
                <p14:cNvContentPartPr/>
                <p14:nvPr/>
              </p14:nvContentPartPr>
              <p14:xfrm>
                <a:off x="2525940" y="5577840"/>
                <a:ext cx="283680" cy="118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17E68C2-B6A0-2CAA-773E-38B67EB5BA1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508300" y="5559840"/>
                  <a:ext cx="31932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2A902C2D-DA4D-F0F0-F939-03B39DC975CE}"/>
                    </a:ext>
                  </a:extLst>
                </p14:cNvPr>
                <p14:cNvContentPartPr/>
                <p14:nvPr/>
              </p14:nvContentPartPr>
              <p14:xfrm>
                <a:off x="2845620" y="5965920"/>
                <a:ext cx="35280" cy="381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2A902C2D-DA4D-F0F0-F939-03B39DC975C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827620" y="5948280"/>
                  <a:ext cx="7092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EC4FB8C-A83C-2081-087A-AE87563877D7}"/>
                    </a:ext>
                  </a:extLst>
                </p14:cNvPr>
                <p14:cNvContentPartPr/>
                <p14:nvPr/>
              </p14:nvContentPartPr>
              <p14:xfrm>
                <a:off x="3159180" y="5669280"/>
                <a:ext cx="18360" cy="35568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EC4FB8C-A83C-2081-087A-AE87563877D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141540" y="5651280"/>
                  <a:ext cx="54000" cy="39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A18F0BF-8634-9BDC-8388-5454487FF7FF}"/>
                    </a:ext>
                  </a:extLst>
                </p14:cNvPr>
                <p14:cNvContentPartPr/>
                <p14:nvPr/>
              </p14:nvContentPartPr>
              <p14:xfrm>
                <a:off x="3209220" y="5714640"/>
                <a:ext cx="254160" cy="3218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A18F0BF-8634-9BDC-8388-5454487FF7F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91580" y="5696640"/>
                  <a:ext cx="289800" cy="35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664B7D9A-8E68-C4DE-5AA3-914BB5C37FB8}"/>
                    </a:ext>
                  </a:extLst>
                </p14:cNvPr>
                <p14:cNvContentPartPr/>
                <p14:nvPr/>
              </p14:nvContentPartPr>
              <p14:xfrm>
                <a:off x="2009700" y="5119200"/>
                <a:ext cx="1717560" cy="17006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664B7D9A-8E68-C4DE-5AA3-914BB5C37FB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992060" y="5101560"/>
                  <a:ext cx="1753200" cy="173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5FAF7BFE-DA78-0775-D4D6-78440CDF7237}"/>
                    </a:ext>
                  </a:extLst>
                </p14:cNvPr>
                <p14:cNvContentPartPr/>
                <p14:nvPr/>
              </p14:nvContentPartPr>
              <p14:xfrm>
                <a:off x="6390900" y="5486400"/>
                <a:ext cx="123840" cy="5198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5FAF7BFE-DA78-0775-D4D6-78440CDF7237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373260" y="5468760"/>
                  <a:ext cx="159480" cy="55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B205A81C-D7E7-9A56-53C2-F4ACE539D556}"/>
                    </a:ext>
                  </a:extLst>
                </p14:cNvPr>
                <p14:cNvContentPartPr/>
                <p14:nvPr/>
              </p14:nvContentPartPr>
              <p14:xfrm>
                <a:off x="6469380" y="5589000"/>
                <a:ext cx="317160" cy="4183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B205A81C-D7E7-9A56-53C2-F4ACE539D55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451380" y="5571000"/>
                  <a:ext cx="3528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262377E-FE51-AF06-24AF-B539E6BF8021}"/>
                    </a:ext>
                  </a:extLst>
                </p14:cNvPr>
                <p14:cNvContentPartPr/>
                <p14:nvPr/>
              </p14:nvContentPartPr>
              <p14:xfrm>
                <a:off x="6965820" y="5680800"/>
                <a:ext cx="86400" cy="4712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262377E-FE51-AF06-24AF-B539E6BF802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947820" y="5663160"/>
                  <a:ext cx="122040" cy="50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B82113D-D6FF-E82A-EF6F-B36A372AECF4}"/>
                    </a:ext>
                  </a:extLst>
                </p14:cNvPr>
                <p14:cNvContentPartPr/>
                <p14:nvPr/>
              </p14:nvContentPartPr>
              <p14:xfrm>
                <a:off x="6915060" y="5634000"/>
                <a:ext cx="340560" cy="241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B82113D-D6FF-E82A-EF6F-B36A372AECF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897420" y="5616000"/>
                  <a:ext cx="37620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C401D9D-00DF-1893-9AF7-05902EF1F6D1}"/>
                    </a:ext>
                  </a:extLst>
                </p14:cNvPr>
                <p14:cNvContentPartPr/>
                <p14:nvPr/>
              </p14:nvContentPartPr>
              <p14:xfrm>
                <a:off x="7442820" y="5691960"/>
                <a:ext cx="44280" cy="3780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C401D9D-00DF-1893-9AF7-05902EF1F6D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424820" y="5673960"/>
                  <a:ext cx="7992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5BB2274-8FC8-4CF8-D365-392291D4ED78}"/>
                    </a:ext>
                  </a:extLst>
                </p14:cNvPr>
                <p14:cNvContentPartPr/>
                <p14:nvPr/>
              </p14:nvContentPartPr>
              <p14:xfrm>
                <a:off x="7463340" y="5589000"/>
                <a:ext cx="94320" cy="2347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D5BB2274-8FC8-4CF8-D365-392291D4ED7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445340" y="5571000"/>
                  <a:ext cx="1299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76EEF18F-151C-7F4D-08BC-EDD4C03E801B}"/>
                    </a:ext>
                  </a:extLst>
                </p14:cNvPr>
                <p14:cNvContentPartPr/>
                <p14:nvPr/>
              </p14:nvContentPartPr>
              <p14:xfrm>
                <a:off x="7577460" y="5763960"/>
                <a:ext cx="104760" cy="293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76EEF18F-151C-7F4D-08BC-EDD4C03E801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59820" y="5745960"/>
                  <a:ext cx="14040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14C1A97-ED76-DE0D-EA90-522E1EDC6A2A}"/>
                    </a:ext>
                  </a:extLst>
                </p14:cNvPr>
                <p14:cNvContentPartPr/>
                <p14:nvPr/>
              </p14:nvContentPartPr>
              <p14:xfrm>
                <a:off x="7763220" y="5813640"/>
                <a:ext cx="181440" cy="2793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14C1A97-ED76-DE0D-EA90-522E1EDC6A2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745220" y="5796000"/>
                  <a:ext cx="21708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D91AABC0-1D01-CC4D-1747-8CB9D4856CF4}"/>
                    </a:ext>
                  </a:extLst>
                </p14:cNvPr>
                <p14:cNvContentPartPr/>
                <p14:nvPr/>
              </p14:nvContentPartPr>
              <p14:xfrm>
                <a:off x="8001180" y="5808600"/>
                <a:ext cx="219960" cy="38628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D91AABC0-1D01-CC4D-1747-8CB9D4856CF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983540" y="5790960"/>
                  <a:ext cx="255600" cy="42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68BAD941-18B8-DCC9-094B-4742E89971E5}"/>
                    </a:ext>
                  </a:extLst>
                </p14:cNvPr>
                <p14:cNvContentPartPr/>
                <p14:nvPr/>
              </p14:nvContentPartPr>
              <p14:xfrm>
                <a:off x="6319980" y="4913280"/>
                <a:ext cx="2151360" cy="18194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68BAD941-18B8-DCC9-094B-4742E89971E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301980" y="4895640"/>
                  <a:ext cx="2187000" cy="18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B3B6808C-8502-9BE7-06DC-03D708577534}"/>
                    </a:ext>
                  </a:extLst>
                </p14:cNvPr>
                <p14:cNvContentPartPr/>
                <p14:nvPr/>
              </p14:nvContentPartPr>
              <p14:xfrm>
                <a:off x="3851820" y="5210640"/>
                <a:ext cx="2436480" cy="2872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B3B6808C-8502-9BE7-06DC-03D70857753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834180" y="5192640"/>
                  <a:ext cx="2472120" cy="32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F26F5EF-3DB1-7B58-F5CF-EE219810B4D8}"/>
                    </a:ext>
                  </a:extLst>
                </p14:cNvPr>
                <p14:cNvContentPartPr/>
                <p14:nvPr/>
              </p14:nvContentPartPr>
              <p14:xfrm>
                <a:off x="6135660" y="5223240"/>
                <a:ext cx="141840" cy="2538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F26F5EF-3DB1-7B58-F5CF-EE219810B4D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117660" y="5205600"/>
                  <a:ext cx="17748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CCE7B49-864F-F11B-2949-CDCAC01E8F27}"/>
                    </a:ext>
                  </a:extLst>
                </p14:cNvPr>
                <p14:cNvContentPartPr/>
                <p14:nvPr/>
              </p14:nvContentPartPr>
              <p14:xfrm>
                <a:off x="4103460" y="5922360"/>
                <a:ext cx="2001600" cy="3888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CCE7B49-864F-F11B-2949-CDCAC01E8F2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085460" y="5904720"/>
                  <a:ext cx="2037240" cy="42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6898248-5223-AA2C-A4B5-CC4C8A268013}"/>
                    </a:ext>
                  </a:extLst>
                </p14:cNvPr>
                <p14:cNvContentPartPr/>
                <p14:nvPr/>
              </p14:nvContentPartPr>
              <p14:xfrm>
                <a:off x="3965940" y="6160320"/>
                <a:ext cx="151200" cy="1580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6898248-5223-AA2C-A4B5-CC4C8A26801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948300" y="6142680"/>
                  <a:ext cx="18684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068FD18D-3EE7-6A30-02FB-01F3413B632A}"/>
                    </a:ext>
                  </a:extLst>
                </p14:cNvPr>
                <p14:cNvContentPartPr/>
                <p14:nvPr/>
              </p14:nvContentPartPr>
              <p14:xfrm>
                <a:off x="4068900" y="5948280"/>
                <a:ext cx="288000" cy="2127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068FD18D-3EE7-6A30-02FB-01F3413B632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051260" y="5930280"/>
                  <a:ext cx="3236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046C577-313A-F334-25F6-E5D83E1B27A6}"/>
                    </a:ext>
                  </a:extLst>
                </p14:cNvPr>
                <p14:cNvContentPartPr/>
                <p14:nvPr/>
              </p14:nvContentPartPr>
              <p14:xfrm>
                <a:off x="7395300" y="6290640"/>
                <a:ext cx="311400" cy="2746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046C577-313A-F334-25F6-E5D83E1B27A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377300" y="6272640"/>
                  <a:ext cx="347040" cy="31032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latin typeface="Arial"/>
                <a:cs typeface="Arial"/>
              </a:rPr>
              <a:t>Angka</a:t>
            </a:r>
            <a:r>
              <a:rPr sz="2500" b="1" spc="-15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Pengganda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untuk Model Pajak</a:t>
            </a:r>
            <a:r>
              <a:rPr sz="2500" b="1" spc="-10" dirty="0">
                <a:latin typeface="Arial"/>
                <a:cs typeface="Arial"/>
              </a:rPr>
              <a:t> </a:t>
            </a:r>
            <a:r>
              <a:rPr sz="2500" b="1" spc="-5" dirty="0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46017" y="2146807"/>
            <a:ext cx="333375" cy="0"/>
          </a:xfrm>
          <a:custGeom>
            <a:avLst/>
            <a:gdLst/>
            <a:ahLst/>
            <a:cxnLst/>
            <a:rect l="l" t="t" r="r" b="b"/>
            <a:pathLst>
              <a:path w="333375">
                <a:moveTo>
                  <a:pt x="0" y="0"/>
                </a:moveTo>
                <a:lnTo>
                  <a:pt x="3329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21200" y="2146807"/>
            <a:ext cx="1019175" cy="0"/>
          </a:xfrm>
          <a:custGeom>
            <a:avLst/>
            <a:gdLst/>
            <a:ahLst/>
            <a:cxnLst/>
            <a:rect l="l" t="t" r="r" b="b"/>
            <a:pathLst>
              <a:path w="1019175">
                <a:moveTo>
                  <a:pt x="0" y="0"/>
                </a:moveTo>
                <a:lnTo>
                  <a:pt x="10187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46017" y="2840989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282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4540" y="2840989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46017" y="3535171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4">
                <a:moveTo>
                  <a:pt x="0" y="0"/>
                </a:moveTo>
                <a:lnTo>
                  <a:pt x="41452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69790" y="3535171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46017" y="4229353"/>
            <a:ext cx="410845" cy="0"/>
          </a:xfrm>
          <a:custGeom>
            <a:avLst/>
            <a:gdLst/>
            <a:ahLst/>
            <a:cxnLst/>
            <a:rect l="l" t="t" r="r" b="b"/>
            <a:pathLst>
              <a:path w="410845">
                <a:moveTo>
                  <a:pt x="0" y="0"/>
                </a:moveTo>
                <a:lnTo>
                  <a:pt x="41071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98923" y="4229353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>
                <a:moveTo>
                  <a:pt x="0" y="0"/>
                </a:moveTo>
                <a:lnTo>
                  <a:pt x="1019555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58636" y="1803168"/>
            <a:ext cx="14478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10" dirty="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33417" y="4196691"/>
            <a:ext cx="7175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24254" y="3502515"/>
            <a:ext cx="16446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Tx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65527" y="2808339"/>
            <a:ext cx="12573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10" dirty="0">
                <a:latin typeface="Times New Roman"/>
                <a:cs typeface="Times New Roman"/>
              </a:rPr>
              <a:t>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54837" y="2114163"/>
            <a:ext cx="7175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8289" y="4227056"/>
            <a:ext cx="102171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6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8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25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19447" y="4038077"/>
            <a:ext cx="62103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6884" algn="l"/>
              </a:tabLst>
            </a:pP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49378" y="4227056"/>
            <a:ext cx="39497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Tr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69930" y="3465902"/>
            <a:ext cx="1021715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7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7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25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  <a:p>
            <a:pPr marR="140970" algn="ctr">
              <a:lnSpc>
                <a:spcPct val="100000"/>
              </a:lnSpc>
              <a:spcBef>
                <a:spcPts val="560"/>
              </a:spcBef>
            </a:pPr>
            <a:r>
              <a:rPr sz="1850" i="1" spc="10" dirty="0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4287" y="3191715"/>
            <a:ext cx="31496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2880" indent="-17081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83515" algn="l"/>
              </a:tabLst>
            </a:pPr>
            <a:r>
              <a:rPr sz="1850" i="1" spc="10" dirty="0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23255" y="3344041"/>
            <a:ext cx="68897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44830" algn="l"/>
              </a:tabLst>
            </a:pP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49378" y="3465902"/>
            <a:ext cx="407670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Tx</a:t>
            </a:r>
            <a:endParaRPr sz="1850">
              <a:latin typeface="Times New Roman"/>
              <a:cs typeface="Times New Roman"/>
            </a:endParaRPr>
          </a:p>
          <a:p>
            <a:pPr marL="51435">
              <a:lnSpc>
                <a:spcPct val="100000"/>
              </a:lnSpc>
              <a:spcBef>
                <a:spcPts val="560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74726" y="2838985"/>
            <a:ext cx="102171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7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7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30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60717" y="2650006"/>
            <a:ext cx="15621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49378" y="2771867"/>
            <a:ext cx="343535" cy="73088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5" dirty="0">
                <a:latin typeface="Times New Roman"/>
                <a:cs typeface="Times New Roman"/>
              </a:rPr>
              <a:t>G</a:t>
            </a:r>
            <a:endParaRPr sz="18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  <a:spcBef>
                <a:spcPts val="560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10" dirty="0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33023" y="2497680"/>
            <a:ext cx="78105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850" spc="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470" dirty="0">
                <a:latin typeface="Times New Roman"/>
                <a:cs typeface="Times New Roman"/>
              </a:rPr>
              <a:t> </a:t>
            </a:r>
            <a:r>
              <a:rPr sz="2775" spc="15" baseline="-36036" dirty="0">
                <a:latin typeface="Symbol"/>
                <a:cs typeface="Symbol"/>
              </a:rPr>
              <a:t></a:t>
            </a:r>
            <a:r>
              <a:rPr sz="2775" spc="52" baseline="-36036" dirty="0">
                <a:latin typeface="Times New Roman"/>
                <a:cs typeface="Times New Roman"/>
              </a:rPr>
              <a:t> </a:t>
            </a:r>
            <a:r>
              <a:rPr sz="2775" i="1" spc="15" baseline="-36036" dirty="0">
                <a:latin typeface="Times New Roman"/>
                <a:cs typeface="Times New Roman"/>
              </a:rPr>
              <a:t>k</a:t>
            </a:r>
            <a:endParaRPr sz="2775" baseline="-36036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0460" y="2078307"/>
            <a:ext cx="1021715" cy="730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4190" marR="5080" indent="-492125">
              <a:lnSpc>
                <a:spcPct val="124900"/>
              </a:lnSpc>
              <a:spcBef>
                <a:spcPts val="95"/>
              </a:spcBef>
            </a:pPr>
            <a:r>
              <a:rPr sz="1850" spc="-155" dirty="0">
                <a:latin typeface="Times New Roman"/>
                <a:cs typeface="Times New Roman"/>
              </a:rPr>
              <a:t>(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-260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-8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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b</a:t>
            </a:r>
            <a:r>
              <a:rPr sz="1850" i="1" spc="130" dirty="0">
                <a:latin typeface="Times New Roman"/>
                <a:cs typeface="Times New Roman"/>
              </a:rPr>
              <a:t>t</a:t>
            </a:r>
            <a:r>
              <a:rPr sz="1850" spc="5" dirty="0">
                <a:latin typeface="Times New Roman"/>
                <a:cs typeface="Times New Roman"/>
              </a:rPr>
              <a:t>)  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77464" y="2144950"/>
            <a:ext cx="24892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spc="5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11220" y="1955970"/>
            <a:ext cx="107696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907415" algn="l"/>
              </a:tabLst>
            </a:pPr>
            <a:r>
              <a:rPr sz="2775" spc="7" baseline="36036" dirty="0">
                <a:latin typeface="Symbol"/>
                <a:cs typeface="Symbol"/>
              </a:rPr>
              <a:t></a:t>
            </a:r>
            <a:r>
              <a:rPr sz="2775" i="1" spc="7" baseline="36036" dirty="0">
                <a:latin typeface="Times New Roman"/>
                <a:cs typeface="Times New Roman"/>
              </a:rPr>
              <a:t>Y</a:t>
            </a:r>
            <a:r>
              <a:rPr sz="2775" i="1" spc="667" baseline="36036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Symbol"/>
                <a:cs typeface="Symbol"/>
              </a:rPr>
              <a:t></a:t>
            </a:r>
            <a:r>
              <a:rPr sz="1850" spc="60" dirty="0">
                <a:latin typeface="Times New Roman"/>
                <a:cs typeface="Times New Roman"/>
              </a:rPr>
              <a:t> </a:t>
            </a:r>
            <a:r>
              <a:rPr sz="1850" i="1" spc="10" dirty="0">
                <a:latin typeface="Times New Roman"/>
                <a:cs typeface="Times New Roman"/>
              </a:rPr>
              <a:t>k	</a:t>
            </a:r>
            <a:r>
              <a:rPr sz="1850" spc="1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56969" y="4882642"/>
            <a:ext cx="92773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Dimana: 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I</a:t>
            </a:r>
            <a:endParaRPr sz="1800" baseline="-23148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k</a:t>
            </a:r>
            <a:r>
              <a:rPr sz="1800" baseline="-23148" dirty="0">
                <a:latin typeface="Arial"/>
                <a:cs typeface="Arial"/>
              </a:rPr>
              <a:t>G</a:t>
            </a:r>
            <a:endParaRPr sz="1800" baseline="-23148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sz="2700" baseline="15432" dirty="0">
                <a:latin typeface="Arial"/>
                <a:cs typeface="Arial"/>
              </a:rPr>
              <a:t>k</a:t>
            </a:r>
            <a:r>
              <a:rPr sz="1200" spc="5" dirty="0">
                <a:latin typeface="Arial"/>
                <a:cs typeface="Arial"/>
              </a:rPr>
              <a:t>Tx  </a:t>
            </a:r>
            <a:r>
              <a:rPr sz="2700" spc="-7" baseline="15432" dirty="0">
                <a:latin typeface="Arial"/>
                <a:cs typeface="Arial"/>
              </a:rPr>
              <a:t>k</a:t>
            </a:r>
            <a:r>
              <a:rPr sz="1200" spc="-5" dirty="0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96770" y="5157723"/>
            <a:ext cx="45910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pengeluaran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angka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pengganda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transfer</a:t>
            </a:r>
            <a:r>
              <a:rPr sz="1800" spc="-10" dirty="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8301" y="1614424"/>
            <a:ext cx="7673975" cy="4465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700" marR="177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sz="2000" spc="-5" dirty="0">
                <a:latin typeface="Arial"/>
                <a:cs typeface="Arial"/>
              </a:rPr>
              <a:t>Fungsi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konsumsi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masyarakat </a:t>
            </a:r>
            <a:r>
              <a:rPr sz="2000" spc="-5" dirty="0">
                <a:latin typeface="Arial"/>
                <a:cs typeface="Arial"/>
              </a:rPr>
              <a:t>suatu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negara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adalah</a:t>
            </a:r>
            <a:r>
              <a:rPr sz="2000" spc="-5" dirty="0">
                <a:latin typeface="Arial"/>
                <a:cs typeface="Arial"/>
              </a:rPr>
              <a:t> C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 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0,8Yd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investasi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100.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Pengeluaran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(G)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250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fungsi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pajak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adalah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+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0,1Y.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Pemerintah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memberikan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subsidi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(transfer)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=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50.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Maka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keseimbangan </a:t>
            </a:r>
            <a:r>
              <a:rPr sz="2000" spc="-5" dirty="0">
                <a:latin typeface="Arial"/>
                <a:cs typeface="Arial"/>
              </a:rPr>
              <a:t> pendapatan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 menjadi: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5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(i)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Pendekatan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1993264">
              <a:lnSpc>
                <a:spcPct val="100000"/>
              </a:lnSpc>
              <a:spcBef>
                <a:spcPts val="1555"/>
              </a:spcBef>
            </a:pP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C</a:t>
            </a:r>
            <a:r>
              <a:rPr sz="1550" i="1" spc="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I</a:t>
            </a:r>
            <a:r>
              <a:rPr sz="1550" i="1" spc="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264">
              <a:lnSpc>
                <a:spcPct val="100000"/>
              </a:lnSpc>
              <a:spcBef>
                <a:spcPts val="480"/>
              </a:spcBef>
            </a:pP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i="1" spc="10" dirty="0">
                <a:latin typeface="Times New Roman"/>
                <a:cs typeface="Times New Roman"/>
              </a:rPr>
              <a:t>C</a:t>
            </a:r>
            <a:r>
              <a:rPr sz="1350" baseline="-24691" dirty="0">
                <a:latin typeface="Times New Roman"/>
                <a:cs typeface="Times New Roman"/>
              </a:rPr>
              <a:t>0 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bYd</a:t>
            </a:r>
            <a:r>
              <a:rPr sz="1550" i="1" spc="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I</a:t>
            </a:r>
            <a:r>
              <a:rPr sz="1550" i="1" spc="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509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2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spc="-30" dirty="0">
                <a:latin typeface="Times New Roman"/>
                <a:cs typeface="Times New Roman"/>
              </a:rPr>
              <a:t>0,8(</a:t>
            </a:r>
            <a:r>
              <a:rPr sz="1550" i="1" spc="-30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50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spc="-90" dirty="0">
                <a:latin typeface="Times New Roman"/>
                <a:cs typeface="Times New Roman"/>
              </a:rPr>
              <a:t>0,1</a:t>
            </a:r>
            <a:r>
              <a:rPr sz="1550" i="1" spc="-90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50)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2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480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2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75" dirty="0">
                <a:latin typeface="Times New Roman"/>
                <a:cs typeface="Times New Roman"/>
              </a:rPr>
              <a:t> </a:t>
            </a:r>
            <a:r>
              <a:rPr sz="1550" spc="-45" dirty="0">
                <a:latin typeface="Times New Roman"/>
                <a:cs typeface="Times New Roman"/>
              </a:rPr>
              <a:t>0,8</a:t>
            </a:r>
            <a:r>
              <a:rPr sz="1550" i="1" spc="-45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40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100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0,08</a:t>
            </a:r>
            <a:r>
              <a:rPr sz="1550" i="1" spc="-25" dirty="0">
                <a:latin typeface="Times New Roman"/>
                <a:cs typeface="Times New Roman"/>
              </a:rPr>
              <a:t>Y</a:t>
            </a:r>
            <a:r>
              <a:rPr sz="1550" i="1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2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100</a:t>
            </a:r>
            <a:r>
              <a:rPr sz="1550" spc="-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2002789" marR="4368165" indent="-9525">
              <a:lnSpc>
                <a:spcPts val="2340"/>
              </a:lnSpc>
              <a:spcBef>
                <a:spcPts val="150"/>
              </a:spcBef>
            </a:pPr>
            <a:r>
              <a:rPr sz="1550" i="1" dirty="0">
                <a:latin typeface="Times New Roman"/>
                <a:cs typeface="Times New Roman"/>
              </a:rPr>
              <a:t>Y</a:t>
            </a:r>
            <a:r>
              <a:rPr sz="1550" i="1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</a:t>
            </a:r>
            <a:r>
              <a:rPr sz="1550" spc="-95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0</a:t>
            </a:r>
            <a:r>
              <a:rPr sz="1550" dirty="0">
                <a:latin typeface="Times New Roman"/>
                <a:cs typeface="Times New Roman"/>
              </a:rPr>
              <a:t>,7</a:t>
            </a:r>
            <a:r>
              <a:rPr sz="1550" spc="-75" dirty="0">
                <a:latin typeface="Times New Roman"/>
                <a:cs typeface="Times New Roman"/>
              </a:rPr>
              <a:t>2</a:t>
            </a:r>
            <a:r>
              <a:rPr sz="1550" i="1" dirty="0">
                <a:latin typeface="Times New Roman"/>
                <a:cs typeface="Times New Roman"/>
              </a:rPr>
              <a:t>Y </a:t>
            </a:r>
            <a:r>
              <a:rPr sz="1550" i="1" spc="-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450  </a:t>
            </a:r>
            <a:r>
              <a:rPr sz="1550" spc="-20" dirty="0">
                <a:latin typeface="Times New Roman"/>
                <a:cs typeface="Times New Roman"/>
              </a:rPr>
              <a:t>0,28</a:t>
            </a:r>
            <a:r>
              <a:rPr sz="1550" i="1" spc="-20" dirty="0">
                <a:latin typeface="Times New Roman"/>
                <a:cs typeface="Times New Roman"/>
              </a:rPr>
              <a:t>Y</a:t>
            </a:r>
            <a:r>
              <a:rPr sz="1550" i="1" spc="2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450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325"/>
              </a:spcBef>
            </a:pPr>
            <a:r>
              <a:rPr sz="1550" i="1" spc="-100" dirty="0">
                <a:latin typeface="Times New Roman"/>
                <a:cs typeface="Times New Roman"/>
              </a:rPr>
              <a:t>Y</a:t>
            </a:r>
            <a:r>
              <a:rPr sz="1350" i="1" baseline="-24691" dirty="0">
                <a:latin typeface="Times New Roman"/>
                <a:cs typeface="Times New Roman"/>
              </a:rPr>
              <a:t>eq  </a:t>
            </a:r>
            <a:r>
              <a:rPr sz="1350" i="1" spc="-104" baseline="-24691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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1.607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33877" y="5668184"/>
            <a:ext cx="922019" cy="387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-1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1.607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6398" y="5743321"/>
            <a:ext cx="391795" cy="387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525" i="1" spc="-52" baseline="14184" dirty="0">
                <a:latin typeface="Times New Roman"/>
                <a:cs typeface="Times New Roman"/>
              </a:rPr>
              <a:t>Y</a:t>
            </a:r>
            <a:r>
              <a:rPr sz="1350" i="1" spc="-35" dirty="0">
                <a:latin typeface="Times New Roman"/>
                <a:cs typeface="Times New Roman"/>
              </a:rPr>
              <a:t>eq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614424"/>
            <a:ext cx="5375275" cy="3989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(ii)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Pendekatan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injeksi-kebocoran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Arial"/>
              <a:cs typeface="Arial"/>
            </a:endParaRPr>
          </a:p>
          <a:p>
            <a:pPr marL="1969135" algn="just">
              <a:lnSpc>
                <a:spcPct val="100000"/>
              </a:lnSpc>
            </a:pP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120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Yd</a:t>
            </a:r>
            <a:endParaRPr sz="2000">
              <a:latin typeface="Times New Roman"/>
              <a:cs typeface="Times New Roman"/>
            </a:endParaRPr>
          </a:p>
          <a:p>
            <a:pPr marL="1969135" marR="5080" algn="just">
              <a:lnSpc>
                <a:spcPts val="3030"/>
              </a:lnSpc>
              <a:spcBef>
                <a:spcPts val="209"/>
              </a:spcBef>
            </a:pP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20" dirty="0">
                <a:latin typeface="Times New Roman"/>
                <a:cs typeface="Times New Roman"/>
              </a:rPr>
              <a:t>8</a:t>
            </a:r>
            <a:r>
              <a:rPr sz="2000" spc="-70" dirty="0">
                <a:latin typeface="Times New Roman"/>
                <a:cs typeface="Times New Roman"/>
              </a:rPr>
              <a:t>(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50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185" dirty="0">
                <a:latin typeface="Times New Roman"/>
                <a:cs typeface="Times New Roman"/>
              </a:rPr>
              <a:t>,</a:t>
            </a:r>
            <a:r>
              <a:rPr sz="2000" spc="-245" dirty="0">
                <a:latin typeface="Times New Roman"/>
                <a:cs typeface="Times New Roman"/>
              </a:rPr>
              <a:t>1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5</a:t>
            </a:r>
            <a:r>
              <a:rPr sz="2000" spc="15" dirty="0">
                <a:latin typeface="Times New Roman"/>
                <a:cs typeface="Times New Roman"/>
              </a:rPr>
              <a:t>0</a:t>
            </a:r>
            <a:r>
              <a:rPr sz="2000" spc="5" dirty="0">
                <a:latin typeface="Times New Roman"/>
                <a:cs typeface="Times New Roman"/>
              </a:rPr>
              <a:t>)  </a:t>
            </a: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-60" dirty="0">
                <a:latin typeface="Times New Roman"/>
                <a:cs typeface="Times New Roman"/>
              </a:rPr>
              <a:t>,</a:t>
            </a:r>
            <a:r>
              <a:rPr sz="2000" spc="-114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40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10" dirty="0">
                <a:latin typeface="Times New Roman"/>
                <a:cs typeface="Times New Roman"/>
              </a:rPr>
              <a:t>,0</a:t>
            </a:r>
            <a:r>
              <a:rPr sz="2000" spc="-114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r>
              <a:rPr sz="2000" i="1" spc="15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40  </a:t>
            </a:r>
            <a:r>
              <a:rPr sz="2000" i="1" spc="10" dirty="0">
                <a:latin typeface="Times New Roman"/>
                <a:cs typeface="Times New Roman"/>
              </a:rPr>
              <a:t>C</a:t>
            </a:r>
            <a:r>
              <a:rPr sz="2000" i="1" spc="19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5" dirty="0">
                <a:latin typeface="Times New Roman"/>
                <a:cs typeface="Times New Roman"/>
              </a:rPr>
              <a:t>,7</a:t>
            </a:r>
            <a:r>
              <a:rPr sz="2000" spc="-75" dirty="0">
                <a:latin typeface="Times New Roman"/>
                <a:cs typeface="Times New Roman"/>
              </a:rPr>
              <a:t>2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marL="1980564" algn="just">
              <a:lnSpc>
                <a:spcPct val="100000"/>
              </a:lnSpc>
              <a:spcBef>
                <a:spcPts val="425"/>
              </a:spcBef>
            </a:pPr>
            <a:r>
              <a:rPr sz="2000" i="1" spc="10" dirty="0">
                <a:latin typeface="Times New Roman"/>
                <a:cs typeface="Times New Roman"/>
              </a:rPr>
              <a:t>S</a:t>
            </a:r>
            <a:r>
              <a:rPr sz="2000" i="1" spc="24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10" dirty="0">
                <a:latin typeface="Times New Roman"/>
                <a:cs typeface="Times New Roman"/>
              </a:rPr>
              <a:t>100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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0</a:t>
            </a:r>
            <a:r>
              <a:rPr sz="2000" spc="35" dirty="0">
                <a:latin typeface="Times New Roman"/>
                <a:cs typeface="Times New Roman"/>
              </a:rPr>
              <a:t>,</a:t>
            </a:r>
            <a:r>
              <a:rPr sz="2000" spc="10" dirty="0">
                <a:latin typeface="Times New Roman"/>
                <a:cs typeface="Times New Roman"/>
              </a:rPr>
              <a:t>2</a:t>
            </a:r>
            <a:r>
              <a:rPr sz="2000" spc="-110" dirty="0">
                <a:latin typeface="Times New Roman"/>
                <a:cs typeface="Times New Roman"/>
              </a:rPr>
              <a:t>8</a:t>
            </a:r>
            <a:r>
              <a:rPr sz="2000" i="1" spc="10" dirty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marL="2061210" algn="just">
              <a:lnSpc>
                <a:spcPct val="100000"/>
              </a:lnSpc>
              <a:spcBef>
                <a:spcPts val="1875"/>
              </a:spcBef>
            </a:pPr>
            <a:r>
              <a:rPr sz="2350" i="1" spc="10" dirty="0">
                <a:latin typeface="Times New Roman"/>
                <a:cs typeface="Times New Roman"/>
              </a:rPr>
              <a:t>S</a:t>
            </a:r>
            <a:r>
              <a:rPr sz="2350" i="1" spc="8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225" dirty="0">
                <a:latin typeface="Times New Roman"/>
                <a:cs typeface="Times New Roman"/>
              </a:rPr>
              <a:t> </a:t>
            </a:r>
            <a:r>
              <a:rPr sz="2350" i="1" spc="10" dirty="0">
                <a:latin typeface="Times New Roman"/>
                <a:cs typeface="Times New Roman"/>
              </a:rPr>
              <a:t>T</a:t>
            </a:r>
            <a:r>
              <a:rPr sz="2350" i="1" dirty="0">
                <a:latin typeface="Times New Roman"/>
                <a:cs typeface="Times New Roman"/>
              </a:rPr>
              <a:t> </a:t>
            </a:r>
            <a:r>
              <a:rPr sz="2350" i="1" spc="-22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160" dirty="0">
                <a:latin typeface="Times New Roman"/>
                <a:cs typeface="Times New Roman"/>
              </a:rPr>
              <a:t> </a:t>
            </a:r>
            <a:r>
              <a:rPr sz="2350" i="1" spc="5" dirty="0">
                <a:latin typeface="Times New Roman"/>
                <a:cs typeface="Times New Roman"/>
              </a:rPr>
              <a:t>I</a:t>
            </a:r>
            <a:r>
              <a:rPr sz="2350" i="1" spc="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145" dirty="0">
                <a:latin typeface="Times New Roman"/>
                <a:cs typeface="Times New Roman"/>
              </a:rPr>
              <a:t> </a:t>
            </a:r>
            <a:r>
              <a:rPr sz="2350" i="1" spc="15" dirty="0">
                <a:latin typeface="Times New Roman"/>
                <a:cs typeface="Times New Roman"/>
              </a:rPr>
              <a:t>G</a:t>
            </a:r>
            <a:endParaRPr sz="2350">
              <a:latin typeface="Times New Roman"/>
              <a:cs typeface="Times New Roman"/>
            </a:endParaRPr>
          </a:p>
          <a:p>
            <a:pPr marL="2056764" algn="just">
              <a:lnSpc>
                <a:spcPct val="100000"/>
              </a:lnSpc>
              <a:spcBef>
                <a:spcPts val="745"/>
              </a:spcBef>
            </a:pPr>
            <a:r>
              <a:rPr sz="2350" spc="10" dirty="0">
                <a:latin typeface="Symbol"/>
                <a:cs typeface="Symbol"/>
              </a:rPr>
              <a:t></a:t>
            </a:r>
            <a:r>
              <a:rPr sz="2350" spc="-3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100</a:t>
            </a:r>
            <a:r>
              <a:rPr sz="2350" spc="-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120" dirty="0">
                <a:latin typeface="Times New Roman"/>
                <a:cs typeface="Times New Roman"/>
              </a:rPr>
              <a:t> </a:t>
            </a:r>
            <a:r>
              <a:rPr sz="2350" spc="-25" dirty="0">
                <a:latin typeface="Times New Roman"/>
                <a:cs typeface="Times New Roman"/>
              </a:rPr>
              <a:t>0</a:t>
            </a:r>
            <a:r>
              <a:rPr sz="2350" spc="40" dirty="0">
                <a:latin typeface="Times New Roman"/>
                <a:cs typeface="Times New Roman"/>
              </a:rPr>
              <a:t>,</a:t>
            </a:r>
            <a:r>
              <a:rPr sz="2350" spc="10" dirty="0">
                <a:latin typeface="Times New Roman"/>
                <a:cs typeface="Times New Roman"/>
              </a:rPr>
              <a:t>2</a:t>
            </a:r>
            <a:r>
              <a:rPr sz="2350" spc="-140" dirty="0">
                <a:latin typeface="Times New Roman"/>
                <a:cs typeface="Times New Roman"/>
              </a:rPr>
              <a:t>8</a:t>
            </a:r>
            <a:r>
              <a:rPr sz="2350" i="1" spc="10" dirty="0">
                <a:latin typeface="Times New Roman"/>
                <a:cs typeface="Times New Roman"/>
              </a:rPr>
              <a:t>Y</a:t>
            </a:r>
            <a:r>
              <a:rPr sz="2350" i="1" dirty="0">
                <a:latin typeface="Times New Roman"/>
                <a:cs typeface="Times New Roman"/>
              </a:rPr>
              <a:t> </a:t>
            </a:r>
            <a:r>
              <a:rPr sz="2350" i="1" spc="-22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-17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100</a:t>
            </a:r>
            <a:r>
              <a:rPr sz="2350" spc="-14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</a:t>
            </a:r>
            <a:r>
              <a:rPr sz="2350" spc="-8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250</a:t>
            </a:r>
            <a:endParaRPr sz="2350">
              <a:latin typeface="Times New Roman"/>
              <a:cs typeface="Times New Roman"/>
            </a:endParaRPr>
          </a:p>
          <a:p>
            <a:pPr marL="2052320" algn="just">
              <a:lnSpc>
                <a:spcPct val="100000"/>
              </a:lnSpc>
              <a:spcBef>
                <a:spcPts val="740"/>
              </a:spcBef>
            </a:pPr>
            <a:r>
              <a:rPr sz="2350" spc="-25" dirty="0">
                <a:latin typeface="Times New Roman"/>
                <a:cs typeface="Times New Roman"/>
              </a:rPr>
              <a:t>0,28</a:t>
            </a:r>
            <a:r>
              <a:rPr sz="2350" i="1" spc="-25" dirty="0">
                <a:latin typeface="Times New Roman"/>
                <a:cs typeface="Times New Roman"/>
              </a:rPr>
              <a:t>Y</a:t>
            </a:r>
            <a:r>
              <a:rPr sz="2350" i="1" spc="335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Symbol"/>
                <a:cs typeface="Symbol"/>
              </a:rPr>
              <a:t></a:t>
            </a:r>
            <a:r>
              <a:rPr sz="2350" spc="70" dirty="0">
                <a:latin typeface="Times New Roman"/>
                <a:cs typeface="Times New Roman"/>
              </a:rPr>
              <a:t> </a:t>
            </a:r>
            <a:r>
              <a:rPr sz="2350" spc="10" dirty="0">
                <a:latin typeface="Times New Roman"/>
                <a:cs typeface="Times New Roman"/>
              </a:rPr>
              <a:t>450</a:t>
            </a:r>
            <a:endParaRPr sz="2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/>
          <p:nvPr/>
        </p:nvSpPr>
        <p:spPr>
          <a:xfrm>
            <a:off x="3506978" y="2999485"/>
            <a:ext cx="890269" cy="0"/>
          </a:xfrm>
          <a:custGeom>
            <a:avLst/>
            <a:gdLst/>
            <a:ahLst/>
            <a:cxnLst/>
            <a:rect l="l" t="t" r="r" b="b"/>
            <a:pathLst>
              <a:path w="890270">
                <a:moveTo>
                  <a:pt x="0" y="0"/>
                </a:moveTo>
                <a:lnTo>
                  <a:pt x="89001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06978" y="3602990"/>
            <a:ext cx="1217930" cy="0"/>
          </a:xfrm>
          <a:custGeom>
            <a:avLst/>
            <a:gdLst/>
            <a:ahLst/>
            <a:cxnLst/>
            <a:rect l="l" t="t" r="r" b="b"/>
            <a:pathLst>
              <a:path w="1217929">
                <a:moveTo>
                  <a:pt x="0" y="0"/>
                </a:moveTo>
                <a:lnTo>
                  <a:pt x="121767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87349" y="2699044"/>
            <a:ext cx="12890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7005" y="3435202"/>
            <a:ext cx="375920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7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5198" y="3599074"/>
            <a:ext cx="1221740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</a:t>
            </a:r>
            <a:r>
              <a:rPr sz="1600" spc="-50" dirty="0">
                <a:latin typeface="Times New Roman"/>
                <a:cs typeface="Times New Roman"/>
              </a:rPr>
              <a:t>,</a:t>
            </a:r>
            <a:r>
              <a:rPr sz="1600" spc="10" dirty="0">
                <a:latin typeface="Times New Roman"/>
                <a:cs typeface="Times New Roman"/>
              </a:rPr>
              <a:t>8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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</a:t>
            </a:r>
            <a:r>
              <a:rPr sz="1600" spc="10" dirty="0">
                <a:latin typeface="Times New Roman"/>
                <a:cs typeface="Times New Roman"/>
              </a:rPr>
              <a:t>,0</a:t>
            </a:r>
            <a:r>
              <a:rPr sz="1600" spc="-15" dirty="0">
                <a:latin typeface="Times New Roman"/>
                <a:cs typeface="Times New Roman"/>
              </a:rPr>
              <a:t>8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20098" y="2831665"/>
            <a:ext cx="37528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7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93644" y="3906118"/>
            <a:ext cx="810895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Y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15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-114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179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3707" y="3435202"/>
            <a:ext cx="464184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1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04991" y="2936776"/>
            <a:ext cx="895350" cy="6400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-135" dirty="0">
                <a:latin typeface="Times New Roman"/>
                <a:cs typeface="Times New Roman"/>
              </a:rPr>
              <a:t>(</a:t>
            </a:r>
            <a:r>
              <a:rPr sz="1600" spc="10" dirty="0">
                <a:latin typeface="Times New Roman"/>
                <a:cs typeface="Times New Roman"/>
              </a:rPr>
              <a:t>1</a:t>
            </a:r>
            <a:r>
              <a:rPr sz="1600" spc="-2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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r>
              <a:rPr sz="1600" i="1" spc="-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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i="1" spc="10" dirty="0">
                <a:latin typeface="Times New Roman"/>
                <a:cs typeface="Times New Roman"/>
              </a:rPr>
              <a:t>b</a:t>
            </a:r>
            <a:r>
              <a:rPr sz="1600" i="1" spc="114" dirty="0">
                <a:latin typeface="Times New Roman"/>
                <a:cs typeface="Times New Roman"/>
              </a:rPr>
              <a:t>t</a:t>
            </a:r>
            <a:r>
              <a:rPr sz="1600" spc="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marL="558800">
              <a:lnSpc>
                <a:spcPct val="100000"/>
              </a:lnSpc>
              <a:spcBef>
                <a:spcPts val="500"/>
              </a:spcBef>
            </a:pPr>
            <a:r>
              <a:rPr sz="1600" spc="10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93707" y="2831665"/>
            <a:ext cx="464184" cy="2736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0" dirty="0">
                <a:latin typeface="Times New Roman"/>
                <a:cs typeface="Times New Roman"/>
              </a:rPr>
              <a:t>Y</a:t>
            </a:r>
            <a:r>
              <a:rPr sz="1600" i="1" spc="17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1001" y="1614424"/>
            <a:ext cx="7530465" cy="1044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sz="2000" spc="-5" dirty="0">
                <a:latin typeface="Arial"/>
                <a:cs typeface="Arial"/>
              </a:rPr>
              <a:t>Apabila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terjadi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kenaikan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investasi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sebesar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50,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maka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berapakah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keseimbangan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pendapatan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nasional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baru?</a:t>
            </a:r>
            <a:endParaRPr sz="2000">
              <a:latin typeface="Arial"/>
              <a:cs typeface="Arial"/>
            </a:endParaRPr>
          </a:p>
          <a:p>
            <a:pPr marL="2355215">
              <a:lnSpc>
                <a:spcPct val="100000"/>
              </a:lnSpc>
              <a:spcBef>
                <a:spcPts val="1300"/>
              </a:spcBef>
            </a:pP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15" dirty="0">
                <a:latin typeface="Times New Roman"/>
                <a:cs typeface="Times New Roman"/>
              </a:rPr>
              <a:t>Y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14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i="1" spc="75" dirty="0">
                <a:latin typeface="Times New Roman"/>
                <a:cs typeface="Times New Roman"/>
              </a:rPr>
              <a:t>k</a:t>
            </a:r>
            <a:r>
              <a:rPr sz="1425" i="1" baseline="-23391" dirty="0">
                <a:latin typeface="Times New Roman"/>
                <a:cs typeface="Times New Roman"/>
              </a:rPr>
              <a:t>I </a:t>
            </a:r>
            <a:r>
              <a:rPr sz="1425" i="1" spc="15" baseline="-23391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</a:t>
            </a:r>
            <a:r>
              <a:rPr sz="1600" spc="-12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Symbol"/>
                <a:cs typeface="Symbol"/>
              </a:rPr>
              <a:t></a:t>
            </a:r>
            <a:r>
              <a:rPr sz="1600" i="1" spc="5" dirty="0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06394" y="4328749"/>
            <a:ext cx="1719580" cy="15411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9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i="1" spc="-65" dirty="0">
                <a:latin typeface="Times New Roman"/>
                <a:cs typeface="Times New Roman"/>
              </a:rPr>
              <a:t>Y</a:t>
            </a:r>
            <a:r>
              <a:rPr sz="2100" spc="-97" baseline="-23809" dirty="0">
                <a:latin typeface="Times New Roman"/>
                <a:cs typeface="Times New Roman"/>
              </a:rPr>
              <a:t>0</a:t>
            </a:r>
            <a:r>
              <a:rPr sz="2100" spc="75" baseline="-23809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Symbol"/>
                <a:cs typeface="Symbol"/>
              </a:rPr>
              <a:t></a:t>
            </a:r>
            <a:r>
              <a:rPr sz="2400" i="1" spc="5" dirty="0">
                <a:latin typeface="Times New Roman"/>
                <a:cs typeface="Times New Roman"/>
              </a:rPr>
              <a:t>Y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100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.607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34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179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095"/>
              </a:spcBef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.786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64433" y="4405477"/>
            <a:ext cx="398145" cy="1541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38100"/>
              </a:lnSpc>
              <a:spcBef>
                <a:spcPts val="95"/>
              </a:spcBef>
            </a:pP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dirty="0">
                <a:latin typeface="Times New Roman"/>
                <a:cs typeface="Times New Roman"/>
              </a:rPr>
              <a:t>eq  </a:t>
            </a: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dirty="0">
                <a:latin typeface="Times New Roman"/>
                <a:cs typeface="Times New Roman"/>
              </a:rPr>
              <a:t>eq  </a:t>
            </a:r>
            <a:r>
              <a:rPr sz="3600" i="1" spc="-209" baseline="13888" dirty="0">
                <a:latin typeface="Times New Roman"/>
                <a:cs typeface="Times New Roman"/>
              </a:rPr>
              <a:t>Y</a:t>
            </a:r>
            <a:r>
              <a:rPr sz="1400" i="1" spc="5" dirty="0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75" dirty="0"/>
              <a:t> </a:t>
            </a:r>
            <a:r>
              <a:rPr spc="-5" dirty="0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02738" y="4793744"/>
            <a:ext cx="72961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1</a:t>
            </a:r>
            <a:r>
              <a:rPr sz="1850" spc="5" dirty="0">
                <a:latin typeface="Times New Roman"/>
                <a:cs typeface="Times New Roman"/>
              </a:rPr>
              <a:t>.786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39010" y="4852418"/>
            <a:ext cx="32321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775" i="1" spc="-44" baseline="13513" dirty="0">
                <a:latin typeface="Times New Roman"/>
                <a:cs typeface="Times New Roman"/>
              </a:rPr>
              <a:t>Y</a:t>
            </a:r>
            <a:r>
              <a:rPr sz="1050" i="1" spc="-30" dirty="0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701" y="1611376"/>
            <a:ext cx="7722234" cy="313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0" marR="177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sz="2400" spc="-5" dirty="0">
                <a:latin typeface="Arial"/>
                <a:cs typeface="Arial"/>
              </a:rPr>
              <a:t>Pembuktian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dengan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perhitungan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pendapatan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nasional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pendekatan pengeluaran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Arial"/>
              <a:cs typeface="Arial"/>
            </a:endParaRPr>
          </a:p>
          <a:p>
            <a:pPr marL="1612900">
              <a:lnSpc>
                <a:spcPct val="100000"/>
              </a:lnSpc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C</a:t>
            </a:r>
            <a:r>
              <a:rPr sz="1850" i="1" spc="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r>
              <a:rPr sz="1850" i="1" spc="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G</a:t>
            </a:r>
            <a:r>
              <a:rPr sz="1850" i="1" spc="-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C</a:t>
            </a:r>
            <a:r>
              <a:rPr sz="1575" spc="22" baseline="-23809" dirty="0">
                <a:latin typeface="Times New Roman"/>
                <a:cs typeface="Times New Roman"/>
              </a:rPr>
              <a:t>0</a:t>
            </a:r>
            <a:r>
              <a:rPr sz="1575" baseline="-23809" dirty="0">
                <a:latin typeface="Times New Roman"/>
                <a:cs typeface="Times New Roman"/>
              </a:rPr>
              <a:t> </a:t>
            </a:r>
            <a:r>
              <a:rPr sz="1575" spc="15" baseline="-23809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bYd</a:t>
            </a:r>
            <a:r>
              <a:rPr sz="1850" i="1" spc="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r>
              <a:rPr sz="1850" i="1" spc="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i="1" spc="5" dirty="0">
                <a:latin typeface="Times New Roman"/>
                <a:cs typeface="Times New Roman"/>
              </a:rPr>
              <a:t>G</a:t>
            </a:r>
            <a:r>
              <a:rPr sz="1850" i="1" spc="-3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Symbol"/>
                <a:cs typeface="Symbol"/>
              </a:rPr>
              <a:t></a:t>
            </a:r>
            <a:r>
              <a:rPr sz="1850" i="1" dirty="0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620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95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60" dirty="0">
                <a:latin typeface="Times New Roman"/>
                <a:cs typeface="Times New Roman"/>
              </a:rPr>
              <a:t>,</a:t>
            </a:r>
            <a:r>
              <a:rPr sz="1850" spc="-30" dirty="0">
                <a:latin typeface="Times New Roman"/>
                <a:cs typeface="Times New Roman"/>
              </a:rPr>
              <a:t>8</a:t>
            </a:r>
            <a:r>
              <a:rPr sz="1850" spc="-65" dirty="0">
                <a:latin typeface="Times New Roman"/>
                <a:cs typeface="Times New Roman"/>
              </a:rPr>
              <a:t>(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3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5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r>
              <a:rPr sz="1850" spc="-11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5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175" dirty="0">
                <a:latin typeface="Times New Roman"/>
                <a:cs typeface="Times New Roman"/>
              </a:rPr>
              <a:t>,</a:t>
            </a:r>
            <a:r>
              <a:rPr sz="1850" spc="-229" dirty="0">
                <a:latin typeface="Times New Roman"/>
                <a:cs typeface="Times New Roman"/>
              </a:rPr>
              <a:t>1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3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</a:t>
            </a:r>
            <a:r>
              <a:rPr sz="1850" dirty="0">
                <a:latin typeface="Times New Roman"/>
                <a:cs typeface="Times New Roman"/>
              </a:rPr>
              <a:t>0)</a:t>
            </a:r>
            <a:r>
              <a:rPr sz="1850" spc="-9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250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sz="1850" i="1" spc="5" dirty="0">
                <a:latin typeface="Times New Roman"/>
                <a:cs typeface="Times New Roman"/>
              </a:rPr>
              <a:t>Y </a:t>
            </a:r>
            <a:r>
              <a:rPr sz="1850" i="1" spc="-18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-14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90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-60" dirty="0">
                <a:latin typeface="Times New Roman"/>
                <a:cs typeface="Times New Roman"/>
              </a:rPr>
              <a:t>,</a:t>
            </a:r>
            <a:r>
              <a:rPr sz="1850" spc="-114" dirty="0">
                <a:latin typeface="Times New Roman"/>
                <a:cs typeface="Times New Roman"/>
              </a:rPr>
              <a:t>8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9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40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-30" dirty="0">
                <a:latin typeface="Times New Roman"/>
                <a:cs typeface="Times New Roman"/>
              </a:rPr>
              <a:t>0</a:t>
            </a:r>
            <a:r>
              <a:rPr sz="1850" spc="5" dirty="0">
                <a:latin typeface="Times New Roman"/>
                <a:cs typeface="Times New Roman"/>
              </a:rPr>
              <a:t>,0</a:t>
            </a:r>
            <a:r>
              <a:rPr sz="1850" spc="-114" dirty="0">
                <a:latin typeface="Times New Roman"/>
                <a:cs typeface="Times New Roman"/>
              </a:rPr>
              <a:t>8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40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100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250</a:t>
            </a:r>
            <a:r>
              <a:rPr sz="1850" spc="-114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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23695" marR="4549140" indent="-10795">
              <a:lnSpc>
                <a:spcPct val="125899"/>
              </a:lnSpc>
            </a:pP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spc="12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</a:t>
            </a:r>
            <a:r>
              <a:rPr sz="1850" spc="-120" dirty="0">
                <a:latin typeface="Times New Roman"/>
                <a:cs typeface="Times New Roman"/>
              </a:rPr>
              <a:t> </a:t>
            </a:r>
            <a:r>
              <a:rPr sz="1850" spc="-25" dirty="0">
                <a:latin typeface="Times New Roman"/>
                <a:cs typeface="Times New Roman"/>
              </a:rPr>
              <a:t>0</a:t>
            </a:r>
            <a:r>
              <a:rPr sz="1850" spc="-5" dirty="0">
                <a:latin typeface="Times New Roman"/>
                <a:cs typeface="Times New Roman"/>
              </a:rPr>
              <a:t>,</a:t>
            </a:r>
            <a:r>
              <a:rPr sz="1850" spc="5" dirty="0">
                <a:latin typeface="Times New Roman"/>
                <a:cs typeface="Times New Roman"/>
              </a:rPr>
              <a:t>7</a:t>
            </a:r>
            <a:r>
              <a:rPr sz="1850" spc="-85" dirty="0">
                <a:latin typeface="Times New Roman"/>
                <a:cs typeface="Times New Roman"/>
              </a:rPr>
              <a:t>2</a:t>
            </a:r>
            <a:r>
              <a:rPr sz="1850" i="1" spc="5" dirty="0">
                <a:latin typeface="Times New Roman"/>
                <a:cs typeface="Times New Roman"/>
              </a:rPr>
              <a:t>Y</a:t>
            </a:r>
            <a:r>
              <a:rPr sz="1850" i="1" dirty="0">
                <a:latin typeface="Times New Roman"/>
                <a:cs typeface="Times New Roman"/>
              </a:rPr>
              <a:t> </a:t>
            </a:r>
            <a:r>
              <a:rPr sz="1850" i="1" spc="-17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spc="5" dirty="0">
                <a:latin typeface="Times New Roman"/>
                <a:cs typeface="Times New Roman"/>
              </a:rPr>
              <a:t> 500  </a:t>
            </a:r>
            <a:r>
              <a:rPr sz="1850" spc="-20" dirty="0">
                <a:latin typeface="Times New Roman"/>
                <a:cs typeface="Times New Roman"/>
              </a:rPr>
              <a:t>0,28</a:t>
            </a:r>
            <a:r>
              <a:rPr sz="1850" i="1" spc="-20" dirty="0">
                <a:latin typeface="Times New Roman"/>
                <a:cs typeface="Times New Roman"/>
              </a:rPr>
              <a:t>Y</a:t>
            </a:r>
            <a:r>
              <a:rPr sz="1850" i="1" spc="265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Symbol"/>
                <a:cs typeface="Symbol"/>
              </a:rPr>
              <a:t>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5" dirty="0">
                <a:latin typeface="Times New Roman"/>
                <a:cs typeface="Times New Roman"/>
              </a:rPr>
              <a:t>500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Arus</a:t>
            </a:r>
            <a:r>
              <a:rPr dirty="0"/>
              <a:t> </a:t>
            </a:r>
            <a:r>
              <a:rPr spc="-5" dirty="0"/>
              <a:t>Melingkar</a:t>
            </a:r>
            <a:r>
              <a:rPr spc="5" dirty="0"/>
              <a:t> </a:t>
            </a:r>
            <a:r>
              <a:rPr spc="-10" dirty="0"/>
              <a:t>(</a:t>
            </a:r>
            <a:r>
              <a:rPr i="1" spc="-10" dirty="0">
                <a:latin typeface="Times New Roman"/>
                <a:cs typeface="Times New Roman"/>
              </a:rPr>
              <a:t>Circular</a:t>
            </a:r>
            <a:r>
              <a:rPr i="1" spc="-5" dirty="0">
                <a:latin typeface="Times New Roman"/>
                <a:cs typeface="Times New Roman"/>
              </a:rPr>
              <a:t> Flow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dalam </a:t>
            </a:r>
            <a:r>
              <a:rPr spc="-710" dirty="0"/>
              <a:t> </a:t>
            </a:r>
            <a:r>
              <a:rPr spc="-5" dirty="0"/>
              <a:t>Perekonomian 2</a:t>
            </a:r>
            <a:r>
              <a:rPr dirty="0"/>
              <a:t> </a:t>
            </a:r>
            <a:r>
              <a:rPr spc="-5" dirty="0"/>
              <a:t>Sektor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746567" y="3216465"/>
            <a:ext cx="1826895" cy="1031875"/>
            <a:chOff x="1746567" y="3216465"/>
            <a:chExt cx="1826895" cy="1031875"/>
          </a:xfrm>
        </p:grpSpPr>
        <p:sp>
          <p:nvSpPr>
            <p:cNvPr id="4" name="object 4"/>
            <p:cNvSpPr/>
            <p:nvPr/>
          </p:nvSpPr>
          <p:spPr>
            <a:xfrm>
              <a:off x="1751329" y="3221227"/>
              <a:ext cx="1817370" cy="1022350"/>
            </a:xfrm>
            <a:custGeom>
              <a:avLst/>
              <a:gdLst/>
              <a:ahLst/>
              <a:cxnLst/>
              <a:rect l="l" t="t" r="r" b="b"/>
              <a:pathLst>
                <a:path w="1817370" h="1022350">
                  <a:moveTo>
                    <a:pt x="1817369" y="1021841"/>
                  </a:moveTo>
                  <a:lnTo>
                    <a:pt x="1817369" y="0"/>
                  </a:lnTo>
                  <a:lnTo>
                    <a:pt x="0" y="0"/>
                  </a:lnTo>
                  <a:lnTo>
                    <a:pt x="0" y="1021841"/>
                  </a:lnTo>
                  <a:lnTo>
                    <a:pt x="1817369" y="1021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51329" y="3221227"/>
              <a:ext cx="1817370" cy="1022350"/>
            </a:xfrm>
            <a:custGeom>
              <a:avLst/>
              <a:gdLst/>
              <a:ahLst/>
              <a:cxnLst/>
              <a:rect l="l" t="t" r="r" b="b"/>
              <a:pathLst>
                <a:path w="1817370" h="1022350">
                  <a:moveTo>
                    <a:pt x="0" y="0"/>
                  </a:moveTo>
                  <a:lnTo>
                    <a:pt x="0" y="1021841"/>
                  </a:lnTo>
                  <a:lnTo>
                    <a:pt x="1817369" y="1021841"/>
                  </a:lnTo>
                  <a:lnTo>
                    <a:pt x="1817369" y="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45894" y="3527044"/>
            <a:ext cx="1428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Rumah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Tangga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929185" y="3216465"/>
            <a:ext cx="1828164" cy="1031875"/>
            <a:chOff x="5929185" y="3216465"/>
            <a:chExt cx="1828164" cy="1031875"/>
          </a:xfrm>
        </p:grpSpPr>
        <p:sp>
          <p:nvSpPr>
            <p:cNvPr id="8" name="object 8"/>
            <p:cNvSpPr/>
            <p:nvPr/>
          </p:nvSpPr>
          <p:spPr>
            <a:xfrm>
              <a:off x="5933947" y="3221227"/>
              <a:ext cx="1818639" cy="1022350"/>
            </a:xfrm>
            <a:custGeom>
              <a:avLst/>
              <a:gdLst/>
              <a:ahLst/>
              <a:cxnLst/>
              <a:rect l="l" t="t" r="r" b="b"/>
              <a:pathLst>
                <a:path w="1818640" h="1022350">
                  <a:moveTo>
                    <a:pt x="1818131" y="1021841"/>
                  </a:moveTo>
                  <a:lnTo>
                    <a:pt x="1818131" y="0"/>
                  </a:lnTo>
                  <a:lnTo>
                    <a:pt x="0" y="0"/>
                  </a:lnTo>
                  <a:lnTo>
                    <a:pt x="0" y="1021841"/>
                  </a:lnTo>
                  <a:lnTo>
                    <a:pt x="1818131" y="1021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3947" y="3221227"/>
              <a:ext cx="1818639" cy="1022350"/>
            </a:xfrm>
            <a:custGeom>
              <a:avLst/>
              <a:gdLst/>
              <a:ahLst/>
              <a:cxnLst/>
              <a:rect l="l" t="t" r="r" b="b"/>
              <a:pathLst>
                <a:path w="1818640" h="1022350">
                  <a:moveTo>
                    <a:pt x="0" y="0"/>
                  </a:moveTo>
                  <a:lnTo>
                    <a:pt x="0" y="1021841"/>
                  </a:lnTo>
                  <a:lnTo>
                    <a:pt x="1818131" y="1021841"/>
                  </a:lnTo>
                  <a:lnTo>
                    <a:pt x="181813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505702" y="3527044"/>
            <a:ext cx="673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Swasta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076704" y="2193861"/>
            <a:ext cx="5133975" cy="3076575"/>
            <a:chOff x="2076704" y="2193861"/>
            <a:chExt cx="5133975" cy="3076575"/>
          </a:xfrm>
        </p:grpSpPr>
        <p:sp>
          <p:nvSpPr>
            <p:cNvPr id="12" name="object 12"/>
            <p:cNvSpPr/>
            <p:nvPr/>
          </p:nvSpPr>
          <p:spPr>
            <a:xfrm>
              <a:off x="2478278" y="2709925"/>
              <a:ext cx="4364355" cy="511809"/>
            </a:xfrm>
            <a:custGeom>
              <a:avLst/>
              <a:gdLst/>
              <a:ahLst/>
              <a:cxnLst/>
              <a:rect l="l" t="t" r="r" b="b"/>
              <a:pathLst>
                <a:path w="4364355" h="511810">
                  <a:moveTo>
                    <a:pt x="0" y="511301"/>
                  </a:moveTo>
                  <a:lnTo>
                    <a:pt x="0" y="0"/>
                  </a:lnTo>
                </a:path>
                <a:path w="4364355" h="511810">
                  <a:moveTo>
                    <a:pt x="0" y="0"/>
                  </a:moveTo>
                  <a:lnTo>
                    <a:pt x="436397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04151" y="2705353"/>
              <a:ext cx="76200" cy="516255"/>
            </a:xfrm>
            <a:custGeom>
              <a:avLst/>
              <a:gdLst/>
              <a:ahLst/>
              <a:cxnLst/>
              <a:rect l="l" t="t" r="r" b="b"/>
              <a:pathLst>
                <a:path w="76200" h="516255">
                  <a:moveTo>
                    <a:pt x="76200" y="439673"/>
                  </a:moveTo>
                  <a:lnTo>
                    <a:pt x="0" y="439673"/>
                  </a:lnTo>
                  <a:lnTo>
                    <a:pt x="33527" y="506729"/>
                  </a:lnTo>
                  <a:lnTo>
                    <a:pt x="33527" y="451865"/>
                  </a:lnTo>
                  <a:lnTo>
                    <a:pt x="34290" y="455675"/>
                  </a:lnTo>
                  <a:lnTo>
                    <a:pt x="38100" y="457199"/>
                  </a:lnTo>
                  <a:lnTo>
                    <a:pt x="41148" y="455675"/>
                  </a:lnTo>
                  <a:lnTo>
                    <a:pt x="42672" y="451865"/>
                  </a:lnTo>
                  <a:lnTo>
                    <a:pt x="42672" y="506729"/>
                  </a:lnTo>
                  <a:lnTo>
                    <a:pt x="76200" y="439673"/>
                  </a:lnTo>
                  <a:close/>
                </a:path>
                <a:path w="76200" h="516255">
                  <a:moveTo>
                    <a:pt x="42672" y="439673"/>
                  </a:moveTo>
                  <a:lnTo>
                    <a:pt x="42672" y="4571"/>
                  </a:lnTo>
                  <a:lnTo>
                    <a:pt x="41148" y="762"/>
                  </a:lnTo>
                  <a:lnTo>
                    <a:pt x="38100" y="0"/>
                  </a:lnTo>
                  <a:lnTo>
                    <a:pt x="34290" y="762"/>
                  </a:lnTo>
                  <a:lnTo>
                    <a:pt x="33527" y="4571"/>
                  </a:lnTo>
                  <a:lnTo>
                    <a:pt x="33527" y="439673"/>
                  </a:lnTo>
                  <a:lnTo>
                    <a:pt x="42672" y="439673"/>
                  </a:lnTo>
                  <a:close/>
                </a:path>
                <a:path w="76200" h="516255">
                  <a:moveTo>
                    <a:pt x="42672" y="506729"/>
                  </a:moveTo>
                  <a:lnTo>
                    <a:pt x="42672" y="451865"/>
                  </a:lnTo>
                  <a:lnTo>
                    <a:pt x="41148" y="455675"/>
                  </a:lnTo>
                  <a:lnTo>
                    <a:pt x="38100" y="457199"/>
                  </a:lnTo>
                  <a:lnTo>
                    <a:pt x="34290" y="455675"/>
                  </a:lnTo>
                  <a:lnTo>
                    <a:pt x="33527" y="451865"/>
                  </a:lnTo>
                  <a:lnTo>
                    <a:pt x="33527" y="506729"/>
                  </a:lnTo>
                  <a:lnTo>
                    <a:pt x="38100" y="515873"/>
                  </a:lnTo>
                  <a:lnTo>
                    <a:pt x="42672" y="5067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14804" y="2198623"/>
              <a:ext cx="5091430" cy="1022985"/>
            </a:xfrm>
            <a:custGeom>
              <a:avLst/>
              <a:gdLst/>
              <a:ahLst/>
              <a:cxnLst/>
              <a:rect l="l" t="t" r="r" b="b"/>
              <a:pathLst>
                <a:path w="5091430" h="1022985">
                  <a:moveTo>
                    <a:pt x="5090922" y="1022603"/>
                  </a:moveTo>
                  <a:lnTo>
                    <a:pt x="5090922" y="0"/>
                  </a:lnTo>
                </a:path>
                <a:path w="5091430" h="1022985">
                  <a:moveTo>
                    <a:pt x="5090922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076704" y="2194051"/>
              <a:ext cx="76200" cy="1027430"/>
            </a:xfrm>
            <a:custGeom>
              <a:avLst/>
              <a:gdLst/>
              <a:ahLst/>
              <a:cxnLst/>
              <a:rect l="l" t="t" r="r" b="b"/>
              <a:pathLst>
                <a:path w="76200" h="1027430">
                  <a:moveTo>
                    <a:pt x="76200" y="950976"/>
                  </a:moveTo>
                  <a:lnTo>
                    <a:pt x="0" y="950976"/>
                  </a:lnTo>
                  <a:lnTo>
                    <a:pt x="32765" y="1016507"/>
                  </a:lnTo>
                  <a:lnTo>
                    <a:pt x="32765" y="963168"/>
                  </a:lnTo>
                  <a:lnTo>
                    <a:pt x="34289" y="966977"/>
                  </a:lnTo>
                  <a:lnTo>
                    <a:pt x="38100" y="968501"/>
                  </a:lnTo>
                  <a:lnTo>
                    <a:pt x="41147" y="966977"/>
                  </a:lnTo>
                  <a:lnTo>
                    <a:pt x="42671" y="963168"/>
                  </a:lnTo>
                  <a:lnTo>
                    <a:pt x="42671" y="1018032"/>
                  </a:lnTo>
                  <a:lnTo>
                    <a:pt x="76200" y="950976"/>
                  </a:lnTo>
                  <a:close/>
                </a:path>
                <a:path w="76200" h="1027430">
                  <a:moveTo>
                    <a:pt x="42671" y="950976"/>
                  </a:moveTo>
                  <a:lnTo>
                    <a:pt x="42671" y="4572"/>
                  </a:lnTo>
                  <a:lnTo>
                    <a:pt x="41147" y="1524"/>
                  </a:lnTo>
                  <a:lnTo>
                    <a:pt x="38099" y="0"/>
                  </a:lnTo>
                  <a:lnTo>
                    <a:pt x="34289" y="1524"/>
                  </a:lnTo>
                  <a:lnTo>
                    <a:pt x="32765" y="4572"/>
                  </a:lnTo>
                  <a:lnTo>
                    <a:pt x="32765" y="950976"/>
                  </a:lnTo>
                  <a:lnTo>
                    <a:pt x="42671" y="950976"/>
                  </a:lnTo>
                  <a:close/>
                </a:path>
                <a:path w="76200" h="1027430">
                  <a:moveTo>
                    <a:pt x="42671" y="1018032"/>
                  </a:moveTo>
                  <a:lnTo>
                    <a:pt x="42671" y="963168"/>
                  </a:lnTo>
                  <a:lnTo>
                    <a:pt x="41147" y="966977"/>
                  </a:lnTo>
                  <a:lnTo>
                    <a:pt x="38100" y="968501"/>
                  </a:lnTo>
                  <a:lnTo>
                    <a:pt x="34289" y="966977"/>
                  </a:lnTo>
                  <a:lnTo>
                    <a:pt x="32765" y="963168"/>
                  </a:lnTo>
                  <a:lnTo>
                    <a:pt x="32765" y="1016507"/>
                  </a:lnTo>
                  <a:lnTo>
                    <a:pt x="38100" y="1027176"/>
                  </a:lnTo>
                  <a:lnTo>
                    <a:pt x="42671" y="10180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14804" y="4754372"/>
              <a:ext cx="5091430" cy="511809"/>
            </a:xfrm>
            <a:custGeom>
              <a:avLst/>
              <a:gdLst/>
              <a:ahLst/>
              <a:cxnLst/>
              <a:rect l="l" t="t" r="r" b="b"/>
              <a:pathLst>
                <a:path w="5091430" h="511810">
                  <a:moveTo>
                    <a:pt x="363473" y="0"/>
                  </a:moveTo>
                  <a:lnTo>
                    <a:pt x="4727447" y="0"/>
                  </a:lnTo>
                </a:path>
                <a:path w="5091430" h="511810">
                  <a:moveTo>
                    <a:pt x="5090921" y="511301"/>
                  </a:moveTo>
                  <a:lnTo>
                    <a:pt x="0" y="51130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669032" y="2736087"/>
            <a:ext cx="39814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tanah,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kapital,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tenaga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kerja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entrepreneurship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10041" y="4225544"/>
            <a:ext cx="5133975" cy="1027430"/>
            <a:chOff x="2110041" y="4225544"/>
            <a:chExt cx="5133975" cy="1027430"/>
          </a:xfrm>
        </p:grpSpPr>
        <p:sp>
          <p:nvSpPr>
            <p:cNvPr id="19" name="object 19"/>
            <p:cNvSpPr/>
            <p:nvPr/>
          </p:nvSpPr>
          <p:spPr>
            <a:xfrm>
              <a:off x="6842251" y="4243070"/>
              <a:ext cx="0" cy="511809"/>
            </a:xfrm>
            <a:custGeom>
              <a:avLst/>
              <a:gdLst/>
              <a:ahLst/>
              <a:cxnLst/>
              <a:rect l="l" t="t" r="r" b="b"/>
              <a:pathLst>
                <a:path h="511810">
                  <a:moveTo>
                    <a:pt x="0" y="0"/>
                  </a:moveTo>
                  <a:lnTo>
                    <a:pt x="0" y="51130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440178" y="4225543"/>
              <a:ext cx="4803775" cy="1027430"/>
            </a:xfrm>
            <a:custGeom>
              <a:avLst/>
              <a:gdLst/>
              <a:ahLst/>
              <a:cxnLst/>
              <a:rect l="l" t="t" r="r" b="b"/>
              <a:pathLst>
                <a:path w="4803775" h="1027429">
                  <a:moveTo>
                    <a:pt x="76200" y="93726"/>
                  </a:moveTo>
                  <a:lnTo>
                    <a:pt x="38100" y="17526"/>
                  </a:lnTo>
                  <a:lnTo>
                    <a:pt x="0" y="93726"/>
                  </a:lnTo>
                  <a:lnTo>
                    <a:pt x="32766" y="93726"/>
                  </a:lnTo>
                  <a:lnTo>
                    <a:pt x="32766" y="528828"/>
                  </a:lnTo>
                  <a:lnTo>
                    <a:pt x="34290" y="532638"/>
                  </a:lnTo>
                  <a:lnTo>
                    <a:pt x="38100" y="533400"/>
                  </a:lnTo>
                  <a:lnTo>
                    <a:pt x="41148" y="532638"/>
                  </a:lnTo>
                  <a:lnTo>
                    <a:pt x="42672" y="528828"/>
                  </a:lnTo>
                  <a:lnTo>
                    <a:pt x="42672" y="93726"/>
                  </a:lnTo>
                  <a:lnTo>
                    <a:pt x="76200" y="93726"/>
                  </a:lnTo>
                  <a:close/>
                </a:path>
                <a:path w="4803775" h="1027429">
                  <a:moveTo>
                    <a:pt x="4803648" y="76200"/>
                  </a:moveTo>
                  <a:lnTo>
                    <a:pt x="4765548" y="0"/>
                  </a:lnTo>
                  <a:lnTo>
                    <a:pt x="4727448" y="76200"/>
                  </a:lnTo>
                  <a:lnTo>
                    <a:pt x="4760976" y="76200"/>
                  </a:lnTo>
                  <a:lnTo>
                    <a:pt x="4760976" y="1022604"/>
                  </a:lnTo>
                  <a:lnTo>
                    <a:pt x="4761738" y="1026414"/>
                  </a:lnTo>
                  <a:lnTo>
                    <a:pt x="4765548" y="1027176"/>
                  </a:lnTo>
                  <a:lnTo>
                    <a:pt x="4768596" y="1026414"/>
                  </a:lnTo>
                  <a:lnTo>
                    <a:pt x="4770120" y="1022604"/>
                  </a:lnTo>
                  <a:lnTo>
                    <a:pt x="4770120" y="76200"/>
                  </a:lnTo>
                  <a:lnTo>
                    <a:pt x="4803648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114804" y="4225544"/>
              <a:ext cx="0" cy="1022985"/>
            </a:xfrm>
            <a:custGeom>
              <a:avLst/>
              <a:gdLst/>
              <a:ahLst/>
              <a:cxnLst/>
              <a:rect l="l" t="t" r="r" b="b"/>
              <a:pathLst>
                <a:path h="1022985">
                  <a:moveTo>
                    <a:pt x="0" y="0"/>
                  </a:moveTo>
                  <a:lnTo>
                    <a:pt x="0" y="102260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178553" y="4269994"/>
            <a:ext cx="13258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Barang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jasa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55478" y="1714204"/>
            <a:ext cx="24091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Sewa,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bunga,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upah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profit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36467" y="5274242"/>
            <a:ext cx="363029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Pengeluaran</a:t>
            </a:r>
            <a:r>
              <a:rPr sz="1600" spc="-5" dirty="0">
                <a:latin typeface="Times New Roman"/>
                <a:cs typeface="Times New Roman"/>
              </a:rPr>
              <a:t> untuk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membeli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barang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jasa</a:t>
            </a:r>
            <a:endParaRPr sz="160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6C14A07-5CBA-4DFB-C0F0-CA52794910DD}"/>
                  </a:ext>
                </a:extLst>
              </p14:cNvPr>
              <p14:cNvContentPartPr/>
              <p14:nvPr/>
            </p14:nvContentPartPr>
            <p14:xfrm>
              <a:off x="3382740" y="2057400"/>
              <a:ext cx="2458440" cy="6912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6C14A07-5CBA-4DFB-C0F0-CA52794910D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4740" y="2039400"/>
                <a:ext cx="2494080" cy="10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568CB5C-BFFF-227B-5245-176C2D4E03F7}"/>
                  </a:ext>
                </a:extLst>
              </p14:cNvPr>
              <p14:cNvContentPartPr/>
              <p14:nvPr/>
            </p14:nvContentPartPr>
            <p14:xfrm>
              <a:off x="4091580" y="5577480"/>
              <a:ext cx="1162800" cy="7812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568CB5C-BFFF-227B-5245-176C2D4E03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940" y="5559840"/>
                <a:ext cx="1198440" cy="11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0F637304-5EE8-A7D7-28E2-A6278595783C}"/>
                  </a:ext>
                </a:extLst>
              </p14:cNvPr>
              <p14:cNvContentPartPr/>
              <p14:nvPr/>
            </p14:nvContentPartPr>
            <p14:xfrm>
              <a:off x="3131460" y="3958560"/>
              <a:ext cx="161640" cy="17352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0F637304-5EE8-A7D7-28E2-A6278595783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13460" y="3940560"/>
                <a:ext cx="197280" cy="20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EAFD3B4E-7265-4FCB-ACED-E8CC83414078}"/>
                  </a:ext>
                </a:extLst>
              </p14:cNvPr>
              <p14:cNvContentPartPr/>
              <p14:nvPr/>
            </p14:nvContentPartPr>
            <p14:xfrm>
              <a:off x="6937740" y="3828960"/>
              <a:ext cx="205920" cy="19476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EAFD3B4E-7265-4FCB-ACED-E8CC8341407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920100" y="3810960"/>
                <a:ext cx="241560" cy="23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30E31CE-EB50-D643-FC94-4367E22BFF01}"/>
                  </a:ext>
                </a:extLst>
              </p14:cNvPr>
              <p14:cNvContentPartPr/>
              <p14:nvPr/>
            </p14:nvContentPartPr>
            <p14:xfrm>
              <a:off x="3866220" y="4030560"/>
              <a:ext cx="1636920" cy="7905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30E31CE-EB50-D643-FC94-4367E22BFF0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848220" y="4012560"/>
                <a:ext cx="1672560" cy="82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B03631A-6209-948E-5164-BD40D6E08EF6}"/>
                  </a:ext>
                </a:extLst>
              </p14:cNvPr>
              <p14:cNvContentPartPr/>
              <p14:nvPr/>
            </p14:nvContentPartPr>
            <p14:xfrm>
              <a:off x="3467700" y="2410200"/>
              <a:ext cx="1551600" cy="99648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B03631A-6209-948E-5164-BD40D6E08EF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450060" y="2392200"/>
                <a:ext cx="1587240" cy="103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D9A215ED-FE24-2F6C-318B-2DFD06C25105}"/>
                  </a:ext>
                </a:extLst>
              </p14:cNvPr>
              <p14:cNvContentPartPr/>
              <p14:nvPr/>
            </p14:nvContentPartPr>
            <p14:xfrm>
              <a:off x="4983300" y="3986280"/>
              <a:ext cx="327960" cy="32508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D9A215ED-FE24-2F6C-318B-2DFD06C2510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965660" y="3968640"/>
                <a:ext cx="363600" cy="36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369D659-2950-740E-3010-B518A489FCD5}"/>
                  </a:ext>
                </a:extLst>
              </p14:cNvPr>
              <p14:cNvContentPartPr/>
              <p14:nvPr/>
            </p14:nvContentPartPr>
            <p14:xfrm>
              <a:off x="4617180" y="3269160"/>
              <a:ext cx="397440" cy="23076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369D659-2950-740E-3010-B518A489FCD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599540" y="3251160"/>
                <a:ext cx="433080" cy="266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Arus</a:t>
            </a:r>
            <a:r>
              <a:rPr dirty="0"/>
              <a:t> </a:t>
            </a:r>
            <a:r>
              <a:rPr spc="-5" dirty="0"/>
              <a:t>Melingkar</a:t>
            </a:r>
            <a:r>
              <a:rPr spc="5" dirty="0"/>
              <a:t> </a:t>
            </a:r>
            <a:r>
              <a:rPr spc="-10" dirty="0"/>
              <a:t>(</a:t>
            </a:r>
            <a:r>
              <a:rPr i="1" spc="-10" dirty="0">
                <a:latin typeface="Times New Roman"/>
                <a:cs typeface="Times New Roman"/>
              </a:rPr>
              <a:t>Circular</a:t>
            </a:r>
            <a:r>
              <a:rPr i="1" spc="-5" dirty="0">
                <a:latin typeface="Times New Roman"/>
                <a:cs typeface="Times New Roman"/>
              </a:rPr>
              <a:t> Flow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dalam </a:t>
            </a:r>
            <a:r>
              <a:rPr spc="-710" dirty="0"/>
              <a:t> </a:t>
            </a:r>
            <a:r>
              <a:rPr spc="-5" dirty="0"/>
              <a:t>Perekonomian 2</a:t>
            </a:r>
            <a:r>
              <a:rPr dirty="0"/>
              <a:t> </a:t>
            </a:r>
            <a:r>
              <a:rPr spc="-5" dirty="0"/>
              <a:t>Sektor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1202" y="1611375"/>
            <a:ext cx="7499350" cy="403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38125" indent="-3429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89285"/>
              <a:buFont typeface="Wingdings"/>
              <a:buChar char="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Dalam berkonsumsi, rumah tangga tidak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sepenuhnya mengeluarkan penghasilannya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untuk membeli barang dan jasa tersebut.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Sebagian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dari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pendapatannya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ditabungkan.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B2B2B2"/>
              </a:buClr>
              <a:buFont typeface="Wingdings"/>
              <a:buChar char=""/>
            </a:pPr>
            <a:endParaRPr sz="41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lr>
                <a:srgbClr val="B2B2B2"/>
              </a:buClr>
              <a:buSzPct val="89285"/>
              <a:buFont typeface="Wingdings"/>
              <a:buChar char="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Apabila keadaan ini kita gambarkan kembali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dalam arus melingkar dalam perekonomian 2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sektor, maka ada sedikit tambahan dari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gambar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yang terdahulu.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41E72-FED5-2FA3-88D3-8374AA5C7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C7C9F-40B5-ADE4-31BB-E3DC496EF1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8641D61-DB96-83CF-C6CE-7C799F8271F0}"/>
              </a:ext>
            </a:extLst>
          </p:cNvPr>
          <p:cNvGrpSpPr/>
          <p:nvPr/>
        </p:nvGrpSpPr>
        <p:grpSpPr>
          <a:xfrm>
            <a:off x="1484100" y="2032560"/>
            <a:ext cx="6997680" cy="2496960"/>
            <a:chOff x="1484100" y="2032560"/>
            <a:chExt cx="6997680" cy="2496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F996708-5E93-BE5D-3C79-98F9BFECC2D7}"/>
                    </a:ext>
                  </a:extLst>
                </p14:cNvPr>
                <p14:cNvContentPartPr/>
                <p14:nvPr/>
              </p14:nvContentPartPr>
              <p14:xfrm>
                <a:off x="1484100" y="2500560"/>
                <a:ext cx="1444680" cy="11703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F996708-5E93-BE5D-3C79-98F9BFECC2D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466460" y="2482560"/>
                  <a:ext cx="1480320" cy="12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303A67BC-4486-8BA7-115F-85B0114971C4}"/>
                    </a:ext>
                  </a:extLst>
                </p14:cNvPr>
                <p14:cNvContentPartPr/>
                <p14:nvPr/>
              </p14:nvContentPartPr>
              <p14:xfrm>
                <a:off x="1982340" y="2948400"/>
                <a:ext cx="7200" cy="44244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303A67BC-4486-8BA7-115F-85B0114971C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964340" y="2930760"/>
                  <a:ext cx="42840" cy="47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4AFB1D7-9EBE-A069-B4B2-D08C7CAC0EFC}"/>
                    </a:ext>
                  </a:extLst>
                </p14:cNvPr>
                <p14:cNvContentPartPr/>
                <p14:nvPr/>
              </p14:nvContentPartPr>
              <p14:xfrm>
                <a:off x="1616940" y="2960280"/>
                <a:ext cx="941760" cy="3664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4AFB1D7-9EBE-A069-B4B2-D08C7CAC0EF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598940" y="2942280"/>
                  <a:ext cx="977400" cy="40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EF9A259-38BB-8B92-AA33-D5EC1BC8B7B3}"/>
                    </a:ext>
                  </a:extLst>
                </p14:cNvPr>
                <p14:cNvContentPartPr/>
                <p14:nvPr/>
              </p14:nvContentPartPr>
              <p14:xfrm>
                <a:off x="2505420" y="3097440"/>
                <a:ext cx="9360" cy="5504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EF9A259-38BB-8B92-AA33-D5EC1BC8B7B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487780" y="3079800"/>
                  <a:ext cx="45000" cy="58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DA98089E-CED3-E338-9910-44A358A166E5}"/>
                    </a:ext>
                  </a:extLst>
                </p14:cNvPr>
                <p14:cNvContentPartPr/>
                <p14:nvPr/>
              </p14:nvContentPartPr>
              <p14:xfrm>
                <a:off x="2422980" y="3200400"/>
                <a:ext cx="253080" cy="3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DA98089E-CED3-E338-9910-44A358A166E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405340" y="3182760"/>
                  <a:ext cx="288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8CDEBE9-3E16-CDF3-C1C6-5D95A800C010}"/>
                    </a:ext>
                  </a:extLst>
                </p14:cNvPr>
                <p14:cNvContentPartPr/>
                <p14:nvPr/>
              </p14:nvContentPartPr>
              <p14:xfrm>
                <a:off x="6596820" y="2731320"/>
                <a:ext cx="44280" cy="6256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8CDEBE9-3E16-CDF3-C1C6-5D95A800C01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578820" y="2713680"/>
                  <a:ext cx="79920" cy="66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151AE62D-C039-65ED-9576-F17A31FBE9B1}"/>
                    </a:ext>
                  </a:extLst>
                </p14:cNvPr>
                <p14:cNvContentPartPr/>
                <p14:nvPr/>
              </p14:nvContentPartPr>
              <p14:xfrm>
                <a:off x="6583500" y="2833920"/>
                <a:ext cx="500400" cy="39024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151AE62D-C039-65ED-9576-F17A31FBE9B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565500" y="2816280"/>
                  <a:ext cx="536040" cy="42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C0D3B6E-9B2B-0D81-70C2-2FBDEAA343F2}"/>
                    </a:ext>
                  </a:extLst>
                </p14:cNvPr>
                <p14:cNvContentPartPr/>
                <p14:nvPr/>
              </p14:nvContentPartPr>
              <p14:xfrm>
                <a:off x="7144020" y="2914920"/>
                <a:ext cx="34560" cy="6523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C0D3B6E-9B2B-0D81-70C2-2FBDEAA343F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126020" y="2896920"/>
                  <a:ext cx="70200" cy="68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512CAEA-10B5-D784-5F6F-42178C62F556}"/>
                    </a:ext>
                  </a:extLst>
                </p14:cNvPr>
                <p14:cNvContentPartPr/>
                <p14:nvPr/>
              </p14:nvContentPartPr>
              <p14:xfrm>
                <a:off x="7051860" y="2971800"/>
                <a:ext cx="272520" cy="118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512CAEA-10B5-D784-5F6F-42178C62F55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033860" y="2954160"/>
                  <a:ext cx="30816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CE3CFE1-4EE7-7D60-0036-DB2BCBB82CBE}"/>
                    </a:ext>
                  </a:extLst>
                </p14:cNvPr>
                <p14:cNvContentPartPr/>
                <p14:nvPr/>
              </p14:nvContentPartPr>
              <p14:xfrm>
                <a:off x="7703820" y="2982960"/>
                <a:ext cx="59040" cy="4806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CE3CFE1-4EE7-7D60-0036-DB2BCBB82CB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685820" y="2964960"/>
                  <a:ext cx="94680" cy="51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281FA1AB-1F07-8A4A-46C0-1AD85B45C2FA}"/>
                    </a:ext>
                  </a:extLst>
                </p14:cNvPr>
                <p14:cNvContentPartPr/>
                <p14:nvPr/>
              </p14:nvContentPartPr>
              <p14:xfrm>
                <a:off x="7760700" y="2903040"/>
                <a:ext cx="360" cy="36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281FA1AB-1F07-8A4A-46C0-1AD85B45C2F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743060" y="28854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E65FDAC-850B-D1A7-21BF-CA23BACF13DA}"/>
                    </a:ext>
                  </a:extLst>
                </p14:cNvPr>
                <p14:cNvContentPartPr/>
                <p14:nvPr/>
              </p14:nvContentPartPr>
              <p14:xfrm>
                <a:off x="7657740" y="3085200"/>
                <a:ext cx="405000" cy="2649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E65FDAC-850B-D1A7-21BF-CA23BACF13D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639740" y="3067560"/>
                  <a:ext cx="44064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A108394-03CD-440A-1B55-FEB990FCED03}"/>
                    </a:ext>
                  </a:extLst>
                </p14:cNvPr>
                <p14:cNvContentPartPr/>
                <p14:nvPr/>
              </p14:nvContentPartPr>
              <p14:xfrm>
                <a:off x="7406460" y="3611880"/>
                <a:ext cx="38160" cy="3420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A108394-03CD-440A-1B55-FEB990FCED0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388460" y="3594240"/>
                  <a:ext cx="7380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D372A3C-88D3-0286-BA0B-FEE5514A9D11}"/>
                    </a:ext>
                  </a:extLst>
                </p14:cNvPr>
                <p14:cNvContentPartPr/>
                <p14:nvPr/>
              </p14:nvContentPartPr>
              <p14:xfrm>
                <a:off x="6412140" y="2376000"/>
                <a:ext cx="2069640" cy="19234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D372A3C-88D3-0286-BA0B-FEE5514A9D1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394500" y="2358000"/>
                  <a:ext cx="2105280" cy="19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C0E11BA-9EF8-A460-31D2-591BEAB2FD34}"/>
                    </a:ext>
                  </a:extLst>
                </p14:cNvPr>
                <p14:cNvContentPartPr/>
                <p14:nvPr/>
              </p14:nvContentPartPr>
              <p14:xfrm>
                <a:off x="2834460" y="2032560"/>
                <a:ext cx="3925800" cy="4647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C0E11BA-9EF8-A460-31D2-591BEAB2FD3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816820" y="2014560"/>
                  <a:ext cx="3961440" cy="50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2E88367-AE12-0730-FF75-AD79279658AE}"/>
                    </a:ext>
                  </a:extLst>
                </p14:cNvPr>
                <p14:cNvContentPartPr/>
                <p14:nvPr/>
              </p14:nvContentPartPr>
              <p14:xfrm>
                <a:off x="6595020" y="2320920"/>
                <a:ext cx="306000" cy="2361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2E88367-AE12-0730-FF75-AD79279658AE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577020" y="2303280"/>
                  <a:ext cx="34164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D730491-88B7-B3D6-7CA0-ADBD8E96EAAA}"/>
                    </a:ext>
                  </a:extLst>
                </p14:cNvPr>
                <p14:cNvContentPartPr/>
                <p14:nvPr/>
              </p14:nvContentPartPr>
              <p14:xfrm>
                <a:off x="2046060" y="3737880"/>
                <a:ext cx="4843440" cy="7916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D730491-88B7-B3D6-7CA0-ADBD8E96EAA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028060" y="3719880"/>
                  <a:ext cx="4879080" cy="82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53B004C-7128-81D3-69A9-F057BED8B940}"/>
                    </a:ext>
                  </a:extLst>
                </p14:cNvPr>
                <p14:cNvContentPartPr/>
                <p14:nvPr/>
              </p14:nvContentPartPr>
              <p14:xfrm>
                <a:off x="6651900" y="3989160"/>
                <a:ext cx="240840" cy="1839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53B004C-7128-81D3-69A9-F057BED8B94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634260" y="3971160"/>
                  <a:ext cx="27648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E0D10F6-4F94-3709-71D0-834B8A635526}"/>
                    </a:ext>
                  </a:extLst>
                </p14:cNvPr>
                <p14:cNvContentPartPr/>
                <p14:nvPr/>
              </p14:nvContentPartPr>
              <p14:xfrm>
                <a:off x="6915060" y="4034520"/>
                <a:ext cx="196920" cy="21060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E0D10F6-4F94-3709-71D0-834B8A63552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897420" y="4016520"/>
                  <a:ext cx="232560" cy="246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39E0134B-2CB1-CFBF-38AC-DFA8A2304F83}"/>
                  </a:ext>
                </a:extLst>
              </p14:cNvPr>
              <p14:cNvContentPartPr/>
              <p14:nvPr/>
            </p14:nvContentPartPr>
            <p14:xfrm>
              <a:off x="1714140" y="4903560"/>
              <a:ext cx="355320" cy="22824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39E0134B-2CB1-CFBF-38AC-DFA8A2304F8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696500" y="4885560"/>
                <a:ext cx="390960" cy="26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38A0501E-5280-4D33-DEC1-86F5598014B4}"/>
                  </a:ext>
                </a:extLst>
              </p14:cNvPr>
              <p14:cNvContentPartPr/>
              <p14:nvPr/>
            </p14:nvContentPartPr>
            <p14:xfrm>
              <a:off x="1839780" y="4869000"/>
              <a:ext cx="571680" cy="37728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38A0501E-5280-4D33-DEC1-86F5598014B4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822140" y="4851360"/>
                <a:ext cx="607320" cy="41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21F7489B-06FF-22C8-92A2-6802506F09B4}"/>
                  </a:ext>
                </a:extLst>
              </p14:cNvPr>
              <p14:cNvContentPartPr/>
              <p14:nvPr/>
            </p14:nvContentPartPr>
            <p14:xfrm>
              <a:off x="2050380" y="5131440"/>
              <a:ext cx="30240" cy="50184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21F7489B-06FF-22C8-92A2-6802506F09B4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032740" y="5113800"/>
                <a:ext cx="65880" cy="53748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268AD15F-50B7-7C01-133F-B1CA57B06500}"/>
              </a:ext>
            </a:extLst>
          </p:cNvPr>
          <p:cNvGrpSpPr/>
          <p:nvPr/>
        </p:nvGrpSpPr>
        <p:grpSpPr>
          <a:xfrm>
            <a:off x="2674620" y="5100120"/>
            <a:ext cx="1554840" cy="590760"/>
            <a:chOff x="2674620" y="5100120"/>
            <a:chExt cx="1554840" cy="59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83B70847-D630-B4D2-1078-3F041EFC0355}"/>
                    </a:ext>
                  </a:extLst>
                </p14:cNvPr>
                <p14:cNvContentPartPr/>
                <p14:nvPr/>
              </p14:nvContentPartPr>
              <p14:xfrm>
                <a:off x="2674620" y="5280480"/>
                <a:ext cx="237600" cy="104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83B70847-D630-B4D2-1078-3F041EFC035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656620" y="5262840"/>
                  <a:ext cx="2732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F173317-D107-3C6B-E978-E7D929B59650}"/>
                    </a:ext>
                  </a:extLst>
                </p14:cNvPr>
                <p14:cNvContentPartPr/>
                <p14:nvPr/>
              </p14:nvContentPartPr>
              <p14:xfrm>
                <a:off x="2719980" y="5484960"/>
                <a:ext cx="288000" cy="471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F173317-D107-3C6B-E978-E7D929B5965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701980" y="5467320"/>
                  <a:ext cx="32364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A62D676-AB06-021D-FC59-351F507AE806}"/>
                    </a:ext>
                  </a:extLst>
                </p14:cNvPr>
                <p14:cNvContentPartPr/>
                <p14:nvPr/>
              </p14:nvContentPartPr>
              <p14:xfrm>
                <a:off x="3747060" y="5100120"/>
                <a:ext cx="482400" cy="5907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A62D676-AB06-021D-FC59-351F507AE80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729060" y="5082120"/>
                  <a:ext cx="518040" cy="626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DA3AEB29-BFC6-EF18-FAEF-0645401029D2}"/>
                  </a:ext>
                </a:extLst>
              </p14:cNvPr>
              <p14:cNvContentPartPr/>
              <p14:nvPr/>
            </p14:nvContentPartPr>
            <p14:xfrm>
              <a:off x="1748340" y="5746320"/>
              <a:ext cx="537120" cy="21096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DA3AEB29-BFC6-EF18-FAEF-0645401029D2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730700" y="5728320"/>
                <a:ext cx="572760" cy="24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ABA58143-AA55-FD0A-369F-72D4AA121062}"/>
                  </a:ext>
                </a:extLst>
              </p14:cNvPr>
              <p14:cNvContentPartPr/>
              <p14:nvPr/>
            </p14:nvContentPartPr>
            <p14:xfrm>
              <a:off x="5039100" y="5040000"/>
              <a:ext cx="1148400" cy="1307160"/>
            </p14:xfrm>
          </p:contentPart>
        </mc:Choice>
        <mc:Fallback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ABA58143-AA55-FD0A-369F-72D4AA121062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5021100" y="5022000"/>
                <a:ext cx="1184040" cy="134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92283F99-4EF5-03FB-C7F6-E7B6678698FF}"/>
                  </a:ext>
                </a:extLst>
              </p14:cNvPr>
              <p14:cNvContentPartPr/>
              <p14:nvPr/>
            </p14:nvContentPartPr>
            <p14:xfrm>
              <a:off x="3806100" y="5803920"/>
              <a:ext cx="408600" cy="9432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92283F99-4EF5-03FB-C7F6-E7B6678698FF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3788100" y="5785920"/>
                <a:ext cx="444240" cy="12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A3A6C590-F071-E3C1-9830-A9A31467207F}"/>
                  </a:ext>
                </a:extLst>
              </p14:cNvPr>
              <p14:cNvContentPartPr/>
              <p14:nvPr/>
            </p14:nvContentPartPr>
            <p14:xfrm>
              <a:off x="4685940" y="5417640"/>
              <a:ext cx="345600" cy="67320"/>
            </p14:xfrm>
          </p:contentPart>
        </mc:Choice>
        <mc:Fallback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A3A6C590-F071-E3C1-9830-A9A31467207F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4668300" y="5400000"/>
                <a:ext cx="381240" cy="10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421320AC-AC62-5BE4-BEF0-2610C0533308}"/>
                  </a:ext>
                </a:extLst>
              </p14:cNvPr>
              <p14:cNvContentPartPr/>
              <p14:nvPr/>
            </p14:nvContentPartPr>
            <p14:xfrm>
              <a:off x="4838220" y="5291640"/>
              <a:ext cx="122760" cy="37512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421320AC-AC62-5BE4-BEF0-2610C0533308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4820220" y="5274000"/>
                <a:ext cx="158400" cy="410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BF23FEB0-617C-8016-289D-EFDFD8095790}"/>
              </a:ext>
            </a:extLst>
          </p:cNvPr>
          <p:cNvGrpSpPr/>
          <p:nvPr/>
        </p:nvGrpSpPr>
        <p:grpSpPr>
          <a:xfrm>
            <a:off x="5383980" y="4777920"/>
            <a:ext cx="2742480" cy="996480"/>
            <a:chOff x="5383980" y="4777920"/>
            <a:chExt cx="2742480" cy="99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869323D1-3D38-B8E9-A2C1-AB8AC91F2080}"/>
                    </a:ext>
                  </a:extLst>
                </p14:cNvPr>
                <p14:cNvContentPartPr/>
                <p14:nvPr/>
              </p14:nvContentPartPr>
              <p14:xfrm>
                <a:off x="5383980" y="5337720"/>
                <a:ext cx="399600" cy="4366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869323D1-3D38-B8E9-A2C1-AB8AC91F208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365980" y="5319720"/>
                  <a:ext cx="435240" cy="47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40C9347-8B9C-6BC3-1D06-8A2F49A8CFDA}"/>
                    </a:ext>
                  </a:extLst>
                </p14:cNvPr>
                <p14:cNvContentPartPr/>
                <p14:nvPr/>
              </p14:nvContentPartPr>
              <p14:xfrm>
                <a:off x="5657940" y="5360040"/>
                <a:ext cx="252000" cy="12816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40C9347-8B9C-6BC3-1D06-8A2F49A8CFD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640300" y="5342400"/>
                  <a:ext cx="28764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B2D3CBD7-8078-A363-16E1-A1F63100A59E}"/>
                    </a:ext>
                  </a:extLst>
                </p14:cNvPr>
                <p14:cNvContentPartPr/>
                <p14:nvPr/>
              </p14:nvContentPartPr>
              <p14:xfrm>
                <a:off x="6046020" y="5009040"/>
                <a:ext cx="602640" cy="30636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B2D3CBD7-8078-A363-16E1-A1F63100A59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028380" y="4991040"/>
                  <a:ext cx="63828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C8C2EAFE-EB28-0A33-1C46-BED9E6FF150E}"/>
                    </a:ext>
                  </a:extLst>
                </p14:cNvPr>
                <p14:cNvContentPartPr/>
                <p14:nvPr/>
              </p14:nvContentPartPr>
              <p14:xfrm>
                <a:off x="6960780" y="4777920"/>
                <a:ext cx="11880" cy="4320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C8C2EAFE-EB28-0A33-1C46-BED9E6FF150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942780" y="4759920"/>
                  <a:ext cx="47520" cy="46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7C728FBD-47CB-BEE3-1CE8-ED4FF648D4F6}"/>
                    </a:ext>
                  </a:extLst>
                </p14:cNvPr>
                <p14:cNvContentPartPr/>
                <p14:nvPr/>
              </p14:nvContentPartPr>
              <p14:xfrm>
                <a:off x="6937740" y="4788360"/>
                <a:ext cx="304200" cy="37440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7C728FBD-47CB-BEE3-1CE8-ED4FF648D4F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920100" y="4770360"/>
                  <a:ext cx="339840" cy="4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A2E5FF30-EF9D-B2E2-AAD2-953D33C94803}"/>
                    </a:ext>
                  </a:extLst>
                </p14:cNvPr>
                <p14:cNvContentPartPr/>
                <p14:nvPr/>
              </p14:nvContentPartPr>
              <p14:xfrm>
                <a:off x="7208820" y="4960440"/>
                <a:ext cx="222840" cy="3247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A2E5FF30-EF9D-B2E2-AAD2-953D33C9480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191180" y="4942800"/>
                  <a:ext cx="258480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73CF3D07-B7C3-F969-6B0F-514474A8726B}"/>
                    </a:ext>
                  </a:extLst>
                </p14:cNvPr>
                <p14:cNvContentPartPr/>
                <p14:nvPr/>
              </p14:nvContentPartPr>
              <p14:xfrm>
                <a:off x="7520940" y="5067360"/>
                <a:ext cx="218160" cy="31716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73CF3D07-B7C3-F969-6B0F-514474A8726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503300" y="5049360"/>
                  <a:ext cx="25380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C3296D8D-7EE5-B787-118D-6123144C8A8D}"/>
                    </a:ext>
                  </a:extLst>
                </p14:cNvPr>
                <p14:cNvContentPartPr/>
                <p14:nvPr/>
              </p14:nvContentPartPr>
              <p14:xfrm>
                <a:off x="7852140" y="5086080"/>
                <a:ext cx="24120" cy="3477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C3296D8D-7EE5-B787-118D-6123144C8A8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834140" y="5068440"/>
                  <a:ext cx="5976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3C16E232-3618-057E-576E-AF52454D963A}"/>
                    </a:ext>
                  </a:extLst>
                </p14:cNvPr>
                <p14:cNvContentPartPr/>
                <p14:nvPr/>
              </p14:nvContentPartPr>
              <p14:xfrm>
                <a:off x="7818660" y="5184360"/>
                <a:ext cx="307800" cy="3301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3C16E232-3618-057E-576E-AF52454D963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801020" y="5166360"/>
                  <a:ext cx="343440" cy="36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F0A16B4-4FA5-B504-7CDE-C27C54C31C09}"/>
              </a:ext>
            </a:extLst>
          </p:cNvPr>
          <p:cNvGrpSpPr/>
          <p:nvPr/>
        </p:nvGrpSpPr>
        <p:grpSpPr>
          <a:xfrm>
            <a:off x="5931900" y="5920200"/>
            <a:ext cx="1280160" cy="495360"/>
            <a:chOff x="5931900" y="5920200"/>
            <a:chExt cx="128016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32E5839F-77A4-7CAF-DC6D-E020A6E5F46D}"/>
                    </a:ext>
                  </a:extLst>
                </p14:cNvPr>
                <p14:cNvContentPartPr/>
                <p14:nvPr/>
              </p14:nvContentPartPr>
              <p14:xfrm>
                <a:off x="5931900" y="5951520"/>
                <a:ext cx="511200" cy="36432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32E5839F-77A4-7CAF-DC6D-E020A6E5F46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914260" y="5933880"/>
                  <a:ext cx="546840" cy="39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0D1C21F-8C0F-5B9A-6862-AABAFACA9EFF}"/>
                    </a:ext>
                  </a:extLst>
                </p14:cNvPr>
                <p14:cNvContentPartPr/>
                <p14:nvPr/>
              </p14:nvContentPartPr>
              <p14:xfrm>
                <a:off x="6685740" y="6057720"/>
                <a:ext cx="35280" cy="2754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0D1C21F-8C0F-5B9A-6862-AABAFACA9EF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667740" y="6039720"/>
                  <a:ext cx="7092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A6A74F1-1FC0-0EB8-8173-FB1ABBEC8B7C}"/>
                    </a:ext>
                  </a:extLst>
                </p14:cNvPr>
                <p14:cNvContentPartPr/>
                <p14:nvPr/>
              </p14:nvContentPartPr>
              <p14:xfrm>
                <a:off x="6789420" y="5920200"/>
                <a:ext cx="183600" cy="2325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A6A74F1-1FC0-0EB8-8173-FB1ABBEC8B7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771420" y="5902200"/>
                  <a:ext cx="21924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40122E0-EA02-2E20-B061-07205F1484F8}"/>
                    </a:ext>
                  </a:extLst>
                </p14:cNvPr>
                <p14:cNvContentPartPr/>
                <p14:nvPr/>
              </p14:nvContentPartPr>
              <p14:xfrm>
                <a:off x="6806340" y="6091560"/>
                <a:ext cx="405720" cy="3240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40122E0-EA02-2E20-B061-07205F1484F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788700" y="6073560"/>
                  <a:ext cx="441360" cy="359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3BB4A06-0F85-21AD-030D-CCD411891A15}"/>
              </a:ext>
            </a:extLst>
          </p:cNvPr>
          <p:cNvGrpSpPr/>
          <p:nvPr/>
        </p:nvGrpSpPr>
        <p:grpSpPr>
          <a:xfrm>
            <a:off x="7531740" y="6098040"/>
            <a:ext cx="1202040" cy="677520"/>
            <a:chOff x="7531740" y="6098040"/>
            <a:chExt cx="1202040" cy="67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55B87935-D013-C112-EAE2-FE91FEF6F4F3}"/>
                    </a:ext>
                  </a:extLst>
                </p14:cNvPr>
                <p14:cNvContentPartPr/>
                <p14:nvPr/>
              </p14:nvContentPartPr>
              <p14:xfrm>
                <a:off x="7531740" y="6098040"/>
                <a:ext cx="185040" cy="3535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55B87935-D013-C112-EAE2-FE91FEF6F4F3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514100" y="6080040"/>
                  <a:ext cx="220680" cy="38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BF537F9E-BA90-900B-216E-3828574FB9FE}"/>
                    </a:ext>
                  </a:extLst>
                </p14:cNvPr>
                <p14:cNvContentPartPr/>
                <p14:nvPr/>
              </p14:nvContentPartPr>
              <p14:xfrm>
                <a:off x="7842420" y="6229800"/>
                <a:ext cx="216360" cy="2707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BF537F9E-BA90-900B-216E-3828574FB9FE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824420" y="6211800"/>
                  <a:ext cx="25200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10C44209-610E-0799-D2A9-24D56E2BEAF2}"/>
                    </a:ext>
                  </a:extLst>
                </p14:cNvPr>
                <p14:cNvContentPartPr/>
                <p14:nvPr/>
              </p14:nvContentPartPr>
              <p14:xfrm>
                <a:off x="8173260" y="6217560"/>
                <a:ext cx="275040" cy="37872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10C44209-610E-0799-D2A9-24D56E2BEAF2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155620" y="6199920"/>
                  <a:ext cx="310680" cy="41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601D28A4-9971-9665-D20B-5FE49CE6A335}"/>
                    </a:ext>
                  </a:extLst>
                </p14:cNvPr>
                <p14:cNvContentPartPr/>
                <p14:nvPr/>
              </p14:nvContentPartPr>
              <p14:xfrm>
                <a:off x="8512740" y="6332400"/>
                <a:ext cx="221040" cy="4431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601D28A4-9971-9665-D20B-5FE49CE6A335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495100" y="6314400"/>
                  <a:ext cx="256680" cy="47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E762C9D-D095-C765-E441-B9783F12B88D}"/>
              </a:ext>
            </a:extLst>
          </p:cNvPr>
          <p:cNvGrpSpPr/>
          <p:nvPr/>
        </p:nvGrpSpPr>
        <p:grpSpPr>
          <a:xfrm>
            <a:off x="583740" y="3908880"/>
            <a:ext cx="1067760" cy="597960"/>
            <a:chOff x="583740" y="3908880"/>
            <a:chExt cx="1067760" cy="597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66792D67-C511-9A1B-9254-A1D827F1043C}"/>
                    </a:ext>
                  </a:extLst>
                </p14:cNvPr>
                <p14:cNvContentPartPr/>
                <p14:nvPr/>
              </p14:nvContentPartPr>
              <p14:xfrm>
                <a:off x="763740" y="3908880"/>
                <a:ext cx="38880" cy="3063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66792D67-C511-9A1B-9254-A1D827F1043C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46100" y="3890880"/>
                  <a:ext cx="7452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691B4D53-7D50-5876-971F-894C20D63ECF}"/>
                    </a:ext>
                  </a:extLst>
                </p14:cNvPr>
                <p14:cNvContentPartPr/>
                <p14:nvPr/>
              </p14:nvContentPartPr>
              <p14:xfrm>
                <a:off x="936900" y="3943080"/>
                <a:ext cx="218520" cy="47376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691B4D53-7D50-5876-971F-894C20D63ECF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919260" y="3925440"/>
                  <a:ext cx="254160" cy="50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0393CE11-01C4-5C37-A6EC-EFBF54B1BB8D}"/>
                    </a:ext>
                  </a:extLst>
                </p14:cNvPr>
                <p14:cNvContentPartPr/>
                <p14:nvPr/>
              </p14:nvContentPartPr>
              <p14:xfrm>
                <a:off x="971460" y="4068720"/>
                <a:ext cx="338040" cy="756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0393CE11-01C4-5C37-A6EC-EFBF54B1BB8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953820" y="4051080"/>
                  <a:ext cx="3736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6685FD6D-5064-897C-AE66-7B0CB304CABF}"/>
                    </a:ext>
                  </a:extLst>
                </p14:cNvPr>
                <p14:cNvContentPartPr/>
                <p14:nvPr/>
              </p14:nvContentPartPr>
              <p14:xfrm>
                <a:off x="1357020" y="4046040"/>
                <a:ext cx="26640" cy="46080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6685FD6D-5064-897C-AE66-7B0CB304CABF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339380" y="4028400"/>
                  <a:ext cx="62280" cy="49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58D1C2C7-9AE4-3A02-9339-6784C50799CE}"/>
                    </a:ext>
                  </a:extLst>
                </p14:cNvPr>
                <p14:cNvContentPartPr/>
                <p14:nvPr/>
              </p14:nvContentPartPr>
              <p14:xfrm>
                <a:off x="1382940" y="4056120"/>
                <a:ext cx="268560" cy="2484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58D1C2C7-9AE4-3A02-9339-6784C50799C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365300" y="4038480"/>
                  <a:ext cx="30420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AA11CD5-A4D9-5935-9C94-92673BDA0F03}"/>
                    </a:ext>
                  </a:extLst>
                </p14:cNvPr>
                <p14:cNvContentPartPr/>
                <p14:nvPr/>
              </p14:nvContentPartPr>
              <p14:xfrm>
                <a:off x="583740" y="3943080"/>
                <a:ext cx="182160" cy="1382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AA11CD5-A4D9-5935-9C94-92673BDA0F0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65740" y="3925440"/>
                  <a:ext cx="217800" cy="173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5232983-22DB-BC84-950B-BB63C9578874}"/>
              </a:ext>
            </a:extLst>
          </p:cNvPr>
          <p:cNvGrpSpPr/>
          <p:nvPr/>
        </p:nvGrpSpPr>
        <p:grpSpPr>
          <a:xfrm>
            <a:off x="4000500" y="4535640"/>
            <a:ext cx="1120320" cy="420840"/>
            <a:chOff x="4000500" y="4535640"/>
            <a:chExt cx="1120320" cy="42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ADBFE30D-B51A-C88B-DF4D-8625F73258D4}"/>
                    </a:ext>
                  </a:extLst>
                </p14:cNvPr>
                <p14:cNvContentPartPr/>
                <p14:nvPr/>
              </p14:nvContentPartPr>
              <p14:xfrm>
                <a:off x="4000500" y="4535640"/>
                <a:ext cx="226080" cy="3729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ADBFE30D-B51A-C88B-DF4D-8625F73258D4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982500" y="4518000"/>
                  <a:ext cx="261720" cy="40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8E5BE126-9614-AA89-12B3-BF9C485ACC47}"/>
                    </a:ext>
                  </a:extLst>
                </p14:cNvPr>
                <p14:cNvContentPartPr/>
                <p14:nvPr/>
              </p14:nvContentPartPr>
              <p14:xfrm>
                <a:off x="4239180" y="4681080"/>
                <a:ext cx="266400" cy="1767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8E5BE126-9614-AA89-12B3-BF9C485ACC47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221540" y="4663440"/>
                  <a:ext cx="3020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4750708E-CA0B-D25C-4B10-295CD197F772}"/>
                    </a:ext>
                  </a:extLst>
                </p14:cNvPr>
                <p14:cNvContentPartPr/>
                <p14:nvPr/>
              </p14:nvContentPartPr>
              <p14:xfrm>
                <a:off x="4499460" y="4697280"/>
                <a:ext cx="89640" cy="14652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4750708E-CA0B-D25C-4B10-295CD197F772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4481460" y="4679640"/>
                  <a:ext cx="1252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4FA0DD97-0881-F7C2-39F5-6E12208B5D20}"/>
                    </a:ext>
                  </a:extLst>
                </p14:cNvPr>
                <p14:cNvContentPartPr/>
                <p14:nvPr/>
              </p14:nvContentPartPr>
              <p14:xfrm>
                <a:off x="4652460" y="4628880"/>
                <a:ext cx="262440" cy="32760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4FA0DD97-0881-F7C2-39F5-6E12208B5D20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634820" y="4610880"/>
                  <a:ext cx="29808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00E35043-6473-16A1-277F-2AD6288969DD}"/>
                    </a:ext>
                  </a:extLst>
                </p14:cNvPr>
                <p14:cNvContentPartPr/>
                <p14:nvPr/>
              </p14:nvContentPartPr>
              <p14:xfrm>
                <a:off x="4880700" y="4686480"/>
                <a:ext cx="240120" cy="26244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00E35043-6473-16A1-277F-2AD6288969DD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863060" y="4668480"/>
                  <a:ext cx="275760" cy="298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F5D17C2-54DE-D22E-04CF-070A4F0B7347}"/>
              </a:ext>
            </a:extLst>
          </p:cNvPr>
          <p:cNvGrpSpPr/>
          <p:nvPr/>
        </p:nvGrpSpPr>
        <p:grpSpPr>
          <a:xfrm>
            <a:off x="5676300" y="4682520"/>
            <a:ext cx="716400" cy="362880"/>
            <a:chOff x="5676300" y="4682520"/>
            <a:chExt cx="716400" cy="36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CE584693-ED60-6E4D-D6FD-0F4D70B5BBA7}"/>
                    </a:ext>
                  </a:extLst>
                </p14:cNvPr>
                <p14:cNvContentPartPr/>
                <p14:nvPr/>
              </p14:nvContentPartPr>
              <p14:xfrm>
                <a:off x="5676300" y="4713840"/>
                <a:ext cx="231120" cy="31788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CE584693-ED60-6E4D-D6FD-0F4D70B5BBA7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658300" y="4695840"/>
                  <a:ext cx="266760" cy="35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55DBC3BB-09E4-5D8A-E992-12AF6E68F2D9}"/>
                    </a:ext>
                  </a:extLst>
                </p14:cNvPr>
                <p14:cNvContentPartPr/>
                <p14:nvPr/>
              </p14:nvContentPartPr>
              <p14:xfrm>
                <a:off x="5986620" y="4766760"/>
                <a:ext cx="128520" cy="20304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55DBC3BB-09E4-5D8A-E992-12AF6E68F2D9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968620" y="4749120"/>
                  <a:ext cx="16416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22BCB0A-A4C2-480F-7D51-E9AB03E55B16}"/>
                    </a:ext>
                  </a:extLst>
                </p14:cNvPr>
                <p14:cNvContentPartPr/>
                <p14:nvPr/>
              </p14:nvContentPartPr>
              <p14:xfrm>
                <a:off x="6097500" y="4682520"/>
                <a:ext cx="295200" cy="36288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22BCB0A-A4C2-480F-7D51-E9AB03E55B16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079860" y="4664520"/>
                  <a:ext cx="330840" cy="398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87" name="Ink 86">
                <a:extLst>
                  <a:ext uri="{FF2B5EF4-FFF2-40B4-BE49-F238E27FC236}">
                    <a16:creationId xmlns:a16="http://schemas.microsoft.com/office/drawing/2014/main" id="{A3BF070A-BFED-029A-9F9C-44CFC1F5CC75}"/>
                  </a:ext>
                </a:extLst>
              </p14:cNvPr>
              <p14:cNvContentPartPr/>
              <p14:nvPr/>
            </p14:nvContentPartPr>
            <p14:xfrm>
              <a:off x="3154860" y="2605680"/>
              <a:ext cx="24480" cy="409680"/>
            </p14:xfrm>
          </p:contentPart>
        </mc:Choice>
        <mc:Fallback>
          <p:pic>
            <p:nvPicPr>
              <p:cNvPr id="87" name="Ink 86">
                <a:extLst>
                  <a:ext uri="{FF2B5EF4-FFF2-40B4-BE49-F238E27FC236}">
                    <a16:creationId xmlns:a16="http://schemas.microsoft.com/office/drawing/2014/main" id="{A3BF070A-BFED-029A-9F9C-44CFC1F5CC75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136860" y="2587680"/>
                <a:ext cx="60120" cy="44532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oup 92">
            <a:extLst>
              <a:ext uri="{FF2B5EF4-FFF2-40B4-BE49-F238E27FC236}">
                <a16:creationId xmlns:a16="http://schemas.microsoft.com/office/drawing/2014/main" id="{203E152C-2110-A03C-BA2B-48000B24A682}"/>
              </a:ext>
            </a:extLst>
          </p:cNvPr>
          <p:cNvGrpSpPr/>
          <p:nvPr/>
        </p:nvGrpSpPr>
        <p:grpSpPr>
          <a:xfrm>
            <a:off x="3257100" y="2674440"/>
            <a:ext cx="705600" cy="506520"/>
            <a:chOff x="3257100" y="2674440"/>
            <a:chExt cx="705600" cy="50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5614AA77-311C-D2D4-7621-5BAA97487AC6}"/>
                    </a:ext>
                  </a:extLst>
                </p14:cNvPr>
                <p14:cNvContentPartPr/>
                <p14:nvPr/>
              </p14:nvContentPartPr>
              <p14:xfrm>
                <a:off x="3350340" y="2674440"/>
                <a:ext cx="160920" cy="17640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5614AA77-311C-D2D4-7621-5BAA97487AC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332340" y="2656440"/>
                  <a:ext cx="1965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E24918D2-7DF5-97A1-19A9-13FF7709C124}"/>
                    </a:ext>
                  </a:extLst>
                </p14:cNvPr>
                <p14:cNvContentPartPr/>
                <p14:nvPr/>
              </p14:nvContentPartPr>
              <p14:xfrm>
                <a:off x="3463020" y="2681640"/>
                <a:ext cx="288360" cy="30384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E24918D2-7DF5-97A1-19A9-13FF7709C12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445380" y="2663640"/>
                  <a:ext cx="32400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42CE622-95BC-3DE7-B2E8-D9221D07AACC}"/>
                    </a:ext>
                  </a:extLst>
                </p14:cNvPr>
                <p14:cNvContentPartPr/>
                <p14:nvPr/>
              </p14:nvContentPartPr>
              <p14:xfrm>
                <a:off x="3779820" y="2784600"/>
                <a:ext cx="182880" cy="30384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42CE622-95BC-3DE7-B2E8-D9221D07AAC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762180" y="2766600"/>
                  <a:ext cx="21852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AC9B9475-36ED-4E40-98BA-4449D79C793D}"/>
                    </a:ext>
                  </a:extLst>
                </p14:cNvPr>
                <p14:cNvContentPartPr/>
                <p14:nvPr/>
              </p14:nvContentPartPr>
              <p14:xfrm>
                <a:off x="3257100" y="3142800"/>
                <a:ext cx="420840" cy="3816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AC9B9475-36ED-4E40-98BA-4449D79C793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239100" y="3125160"/>
                  <a:ext cx="456480" cy="73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79C85C0-3D4A-3843-2642-37CB018FC117}"/>
              </a:ext>
            </a:extLst>
          </p:cNvPr>
          <p:cNvGrpSpPr/>
          <p:nvPr/>
        </p:nvGrpSpPr>
        <p:grpSpPr>
          <a:xfrm>
            <a:off x="4468860" y="2457360"/>
            <a:ext cx="1212120" cy="799200"/>
            <a:chOff x="4468860" y="2457360"/>
            <a:chExt cx="1212120" cy="79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B3469D69-F186-C332-1171-203A2121DAC7}"/>
                    </a:ext>
                  </a:extLst>
                </p14:cNvPr>
                <p14:cNvContentPartPr/>
                <p14:nvPr/>
              </p14:nvContentPartPr>
              <p14:xfrm>
                <a:off x="4468860" y="2457360"/>
                <a:ext cx="331200" cy="36828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B3469D69-F186-C332-1171-203A2121DAC7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4450860" y="2439360"/>
                  <a:ext cx="36684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239722D1-A943-47C2-132E-8ACDDA3AC50D}"/>
                    </a:ext>
                  </a:extLst>
                </p14:cNvPr>
                <p14:cNvContentPartPr/>
                <p14:nvPr/>
              </p14:nvContentPartPr>
              <p14:xfrm>
                <a:off x="4590900" y="2491560"/>
                <a:ext cx="381240" cy="62748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239722D1-A943-47C2-132E-8ACDDA3AC50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572900" y="2473920"/>
                  <a:ext cx="416880" cy="66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E7D69901-F286-4642-BD90-207EB0808A28}"/>
                    </a:ext>
                  </a:extLst>
                </p14:cNvPr>
                <p14:cNvContentPartPr/>
                <p14:nvPr/>
              </p14:nvContentPartPr>
              <p14:xfrm>
                <a:off x="4846140" y="2921040"/>
                <a:ext cx="180720" cy="5076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E7D69901-F286-4642-BD90-207EB0808A28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828140" y="2903400"/>
                  <a:ext cx="21636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13536BF8-6282-90CF-CA72-B2F19BAE8037}"/>
                    </a:ext>
                  </a:extLst>
                </p14:cNvPr>
                <p14:cNvContentPartPr/>
                <p14:nvPr/>
              </p14:nvContentPartPr>
              <p14:xfrm>
                <a:off x="4788900" y="3097440"/>
                <a:ext cx="187920" cy="2592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13536BF8-6282-90CF-CA72-B2F19BAE8037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771260" y="3079800"/>
                  <a:ext cx="22356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6212CBA-36AF-81EC-095D-16BBCD30925F}"/>
                    </a:ext>
                  </a:extLst>
                </p14:cNvPr>
                <p14:cNvContentPartPr/>
                <p14:nvPr/>
              </p14:nvContentPartPr>
              <p14:xfrm>
                <a:off x="5245020" y="2759760"/>
                <a:ext cx="435960" cy="49680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6212CBA-36AF-81EC-095D-16BBCD30925F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227020" y="2741760"/>
                  <a:ext cx="471600" cy="532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8236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3EF66-F547-416D-4147-FEBF64170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AE5A-256D-D2CC-3ED5-D3CC9A20A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7E3E5402-B8E1-147B-406E-4C27FD003C05}"/>
                  </a:ext>
                </a:extLst>
              </p14:cNvPr>
              <p14:cNvContentPartPr/>
              <p14:nvPr/>
            </p14:nvContentPartPr>
            <p14:xfrm>
              <a:off x="3371940" y="3234240"/>
              <a:ext cx="36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7E3E5402-B8E1-147B-406E-4C27FD003C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53940" y="321624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56A35EE-4CDC-9B78-F4E5-CFF49930BE14}"/>
                  </a:ext>
                </a:extLst>
              </p14:cNvPr>
              <p14:cNvContentPartPr/>
              <p14:nvPr/>
            </p14:nvContentPartPr>
            <p14:xfrm>
              <a:off x="2641860" y="2810880"/>
              <a:ext cx="375840" cy="4899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56A35EE-4CDC-9B78-F4E5-CFF49930BE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3860" y="2793240"/>
                <a:ext cx="411480" cy="52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0EFE60E8-225E-ACB3-9CD6-9EB39D86A42D}"/>
                  </a:ext>
                </a:extLst>
              </p14:cNvPr>
              <p14:cNvContentPartPr/>
              <p14:nvPr/>
            </p14:nvContentPartPr>
            <p14:xfrm>
              <a:off x="3851820" y="4370760"/>
              <a:ext cx="2475000" cy="14544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0EFE60E8-225E-ACB3-9CD6-9EB39D86A42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834180" y="4353120"/>
                <a:ext cx="2510640" cy="18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F51971E7-C964-AF89-E3DA-9FB92AB1DBE1}"/>
                  </a:ext>
                </a:extLst>
              </p14:cNvPr>
              <p14:cNvContentPartPr/>
              <p14:nvPr/>
            </p14:nvContentPartPr>
            <p14:xfrm>
              <a:off x="696780" y="1557360"/>
              <a:ext cx="7785360" cy="3976200"/>
            </p14:xfrm>
          </p:contentPart>
        </mc:Choice>
        <mc:Fallback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F51971E7-C964-AF89-E3DA-9FB92AB1DBE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78780" y="1539360"/>
                <a:ext cx="7821000" cy="401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56D54BAC-FCF4-1C68-C593-334D0CED010A}"/>
                  </a:ext>
                </a:extLst>
              </p14:cNvPr>
              <p14:cNvContentPartPr/>
              <p14:nvPr/>
            </p14:nvContentPartPr>
            <p14:xfrm>
              <a:off x="5783580" y="2272320"/>
              <a:ext cx="568800" cy="73800"/>
            </p14:xfrm>
          </p:contentPart>
        </mc:Choice>
        <mc:Fallback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56D54BAC-FCF4-1C68-C593-334D0CED010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765940" y="2254680"/>
                <a:ext cx="604440" cy="10944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oup 92">
            <a:extLst>
              <a:ext uri="{FF2B5EF4-FFF2-40B4-BE49-F238E27FC236}">
                <a16:creationId xmlns:a16="http://schemas.microsoft.com/office/drawing/2014/main" id="{42855C13-BC78-DAC2-E8EB-A3372A47B49A}"/>
              </a:ext>
            </a:extLst>
          </p:cNvPr>
          <p:cNvGrpSpPr/>
          <p:nvPr/>
        </p:nvGrpSpPr>
        <p:grpSpPr>
          <a:xfrm>
            <a:off x="1156500" y="1710720"/>
            <a:ext cx="7190640" cy="5229000"/>
            <a:chOff x="1156500" y="1710720"/>
            <a:chExt cx="7190640" cy="522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41866AF7-5506-77AC-EDDF-DBD144343367}"/>
                    </a:ext>
                  </a:extLst>
                </p14:cNvPr>
                <p14:cNvContentPartPr/>
                <p14:nvPr/>
              </p14:nvContentPartPr>
              <p14:xfrm>
                <a:off x="1156500" y="4720680"/>
                <a:ext cx="900720" cy="7077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41866AF7-5506-77AC-EDDF-DBD14434336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138860" y="4702680"/>
                  <a:ext cx="936360" cy="74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F08FF57-DDA8-C436-3E6D-0110D56BD266}"/>
                    </a:ext>
                  </a:extLst>
                </p14:cNvPr>
                <p14:cNvContentPartPr/>
                <p14:nvPr/>
              </p14:nvContentPartPr>
              <p14:xfrm>
                <a:off x="1177740" y="5599800"/>
                <a:ext cx="364320" cy="42696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F08FF57-DDA8-C436-3E6D-0110D56BD26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159740" y="5582160"/>
                  <a:ext cx="399960" cy="46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080AB306-31C9-B43C-0ADC-A8AC1664F0DA}"/>
                    </a:ext>
                  </a:extLst>
                </p14:cNvPr>
                <p14:cNvContentPartPr/>
                <p14:nvPr/>
              </p14:nvContentPartPr>
              <p14:xfrm>
                <a:off x="1636020" y="5619960"/>
                <a:ext cx="204480" cy="4129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080AB306-31C9-B43C-0ADC-A8AC1664F0D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618020" y="5602320"/>
                  <a:ext cx="240120" cy="44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282B12A-5853-C22C-3A82-F9A9FA5A5296}"/>
                    </a:ext>
                  </a:extLst>
                </p14:cNvPr>
                <p14:cNvContentPartPr/>
                <p14:nvPr/>
              </p14:nvContentPartPr>
              <p14:xfrm>
                <a:off x="1908540" y="5733720"/>
                <a:ext cx="243720" cy="38520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282B12A-5853-C22C-3A82-F9A9FA5A529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90900" y="5715720"/>
                  <a:ext cx="279360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EEA1921-6E6A-28AF-6F10-6B2D9DAE494A}"/>
                    </a:ext>
                  </a:extLst>
                </p14:cNvPr>
                <p14:cNvContentPartPr/>
                <p14:nvPr/>
              </p14:nvContentPartPr>
              <p14:xfrm>
                <a:off x="1164780" y="2375640"/>
                <a:ext cx="2339640" cy="15246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EEA1921-6E6A-28AF-6F10-6B2D9DAE494A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147140" y="2357640"/>
                  <a:ext cx="2375280" cy="156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CD3236F8-83BD-316A-055F-566554A7237B}"/>
                    </a:ext>
                  </a:extLst>
                </p14:cNvPr>
                <p14:cNvContentPartPr/>
                <p14:nvPr/>
              </p14:nvContentPartPr>
              <p14:xfrm>
                <a:off x="6583500" y="3074760"/>
                <a:ext cx="24840" cy="5396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D3236F8-83BD-316A-055F-566554A7237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565500" y="3056760"/>
                  <a:ext cx="60480" cy="57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0303D15-ECA0-41A7-9DB4-2E6FB59D015F}"/>
                    </a:ext>
                  </a:extLst>
                </p14:cNvPr>
                <p14:cNvContentPartPr/>
                <p14:nvPr/>
              </p14:nvContentPartPr>
              <p14:xfrm>
                <a:off x="6606540" y="3154320"/>
                <a:ext cx="305640" cy="3128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0303D15-ECA0-41A7-9DB4-2E6FB59D015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588900" y="3136320"/>
                  <a:ext cx="341280" cy="34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EDDB5C6-632E-D812-D372-267F548E2CE8}"/>
                    </a:ext>
                  </a:extLst>
                </p14:cNvPr>
                <p14:cNvContentPartPr/>
                <p14:nvPr/>
              </p14:nvContentPartPr>
              <p14:xfrm>
                <a:off x="7109460" y="3245760"/>
                <a:ext cx="59040" cy="4953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EDDB5C6-632E-D812-D372-267F548E2CE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091820" y="3227760"/>
                  <a:ext cx="94680" cy="53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C9E7EF2E-A83F-D872-5F19-98FBFCB7EF7B}"/>
                    </a:ext>
                  </a:extLst>
                </p14:cNvPr>
                <p14:cNvContentPartPr/>
                <p14:nvPr/>
              </p14:nvContentPartPr>
              <p14:xfrm>
                <a:off x="6983820" y="3279960"/>
                <a:ext cx="294480" cy="345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C9E7EF2E-A83F-D872-5F19-98FBFCB7EF7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965820" y="3262320"/>
                  <a:ext cx="33012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1217B748-9DFA-529E-9DA4-69E03A8E6CA2}"/>
                    </a:ext>
                  </a:extLst>
                </p14:cNvPr>
                <p14:cNvContentPartPr/>
                <p14:nvPr/>
              </p14:nvContentPartPr>
              <p14:xfrm>
                <a:off x="7566300" y="3269160"/>
                <a:ext cx="35280" cy="4474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1217B748-9DFA-529E-9DA4-69E03A8E6CA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548660" y="3251160"/>
                  <a:ext cx="70920" cy="48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44E32F7-C7BA-64E3-CAE2-20F4D2B18A70}"/>
                    </a:ext>
                  </a:extLst>
                </p14:cNvPr>
                <p14:cNvContentPartPr/>
                <p14:nvPr/>
              </p14:nvContentPartPr>
              <p14:xfrm>
                <a:off x="7588980" y="3211920"/>
                <a:ext cx="179280" cy="2480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44E32F7-C7BA-64E3-CAE2-20F4D2B18A7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71340" y="3193920"/>
                  <a:ext cx="21492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C127016-49E8-1F93-FE52-891EAED3E077}"/>
                    </a:ext>
                  </a:extLst>
                </p14:cNvPr>
                <p14:cNvContentPartPr/>
                <p14:nvPr/>
              </p14:nvContentPartPr>
              <p14:xfrm>
                <a:off x="7303860" y="3691440"/>
                <a:ext cx="47880" cy="327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C127016-49E8-1F93-FE52-891EAED3E07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286220" y="3673800"/>
                  <a:ext cx="8352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11BF802-514D-853A-3983-E1DF89D4D2C3}"/>
                    </a:ext>
                  </a:extLst>
                </p14:cNvPr>
                <p14:cNvContentPartPr/>
                <p14:nvPr/>
              </p14:nvContentPartPr>
              <p14:xfrm>
                <a:off x="6170580" y="2530080"/>
                <a:ext cx="1863720" cy="16099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11BF802-514D-853A-3983-E1DF89D4D2C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152940" y="2512440"/>
                  <a:ext cx="1899360" cy="164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BBA84CD6-7A7D-2527-6D13-FCDD98449385}"/>
                    </a:ext>
                  </a:extLst>
                </p14:cNvPr>
                <p14:cNvContentPartPr/>
                <p14:nvPr/>
              </p14:nvContentPartPr>
              <p14:xfrm>
                <a:off x="1565820" y="2727000"/>
                <a:ext cx="360" cy="3924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BBA84CD6-7A7D-2527-6D13-FCDD9844938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547820" y="2709000"/>
                  <a:ext cx="36000" cy="42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876EDFD5-BB12-C761-E3F8-FFC457D035E2}"/>
                    </a:ext>
                  </a:extLst>
                </p14:cNvPr>
                <p14:cNvContentPartPr/>
                <p14:nvPr/>
              </p14:nvContentPartPr>
              <p14:xfrm>
                <a:off x="1381500" y="2754720"/>
                <a:ext cx="497880" cy="2941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876EDFD5-BB12-C761-E3F8-FFC457D035E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363500" y="2736720"/>
                  <a:ext cx="53352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73C19711-BB24-3EEF-91EE-F149BF3DC8BC}"/>
                    </a:ext>
                  </a:extLst>
                </p14:cNvPr>
                <p14:cNvContentPartPr/>
                <p14:nvPr/>
              </p14:nvContentPartPr>
              <p14:xfrm>
                <a:off x="2041020" y="2811600"/>
                <a:ext cx="39600" cy="41436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73C19711-BB24-3EEF-91EE-F149BF3DC8B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023020" y="2793960"/>
                  <a:ext cx="75240" cy="45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B7A6B8A-B4FE-4F76-BED9-FD6A5015074A}"/>
                    </a:ext>
                  </a:extLst>
                </p14:cNvPr>
                <p14:cNvContentPartPr/>
                <p14:nvPr/>
              </p14:nvContentPartPr>
              <p14:xfrm>
                <a:off x="1942740" y="2846160"/>
                <a:ext cx="313920" cy="3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B7A6B8A-B4FE-4F76-BED9-FD6A5015074A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925100" y="2828160"/>
                  <a:ext cx="3495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A3D078B3-6841-8160-ADD5-8F4EF051D085}"/>
                    </a:ext>
                  </a:extLst>
                </p14:cNvPr>
                <p14:cNvContentPartPr/>
                <p14:nvPr/>
              </p14:nvContentPartPr>
              <p14:xfrm>
                <a:off x="2366820" y="3181680"/>
                <a:ext cx="33120" cy="1267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3D078B3-6841-8160-ADD5-8F4EF051D08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348820" y="3164040"/>
                  <a:ext cx="6876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D6BE7A2-1645-0A2B-6C91-F31D90A55372}"/>
                    </a:ext>
                  </a:extLst>
                </p14:cNvPr>
                <p14:cNvContentPartPr/>
                <p14:nvPr/>
              </p14:nvContentPartPr>
              <p14:xfrm>
                <a:off x="2601180" y="2834280"/>
                <a:ext cx="5040" cy="3931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D6BE7A2-1645-0A2B-6C91-F31D90A5537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83540" y="2816640"/>
                  <a:ext cx="40680" cy="42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0A96749-7296-F1ED-249C-BDA5F676A15E}"/>
                    </a:ext>
                  </a:extLst>
                </p14:cNvPr>
                <p14:cNvContentPartPr/>
                <p14:nvPr/>
              </p14:nvContentPartPr>
              <p14:xfrm>
                <a:off x="1828980" y="3303360"/>
                <a:ext cx="360" cy="6022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0A96749-7296-F1ED-249C-BDA5F676A15E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810980" y="3285360"/>
                  <a:ext cx="36000" cy="63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02E6CD38-D794-DCA5-2861-EDD5F36896F9}"/>
                    </a:ext>
                  </a:extLst>
                </p14:cNvPr>
                <p14:cNvContentPartPr/>
                <p14:nvPr/>
              </p14:nvContentPartPr>
              <p14:xfrm>
                <a:off x="1885860" y="4217760"/>
                <a:ext cx="75600" cy="2556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02E6CD38-D794-DCA5-2861-EDD5F36896F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868220" y="4199760"/>
                  <a:ext cx="11124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E6C5C2D9-F062-4F09-C0FF-56976189058F}"/>
                    </a:ext>
                  </a:extLst>
                </p14:cNvPr>
                <p14:cNvContentPartPr/>
                <p14:nvPr/>
              </p14:nvContentPartPr>
              <p14:xfrm>
                <a:off x="2033820" y="4147200"/>
                <a:ext cx="474120" cy="3704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E6C5C2D9-F062-4F09-C0FF-56976189058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015820" y="4129560"/>
                  <a:ext cx="509760" cy="40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51F9F693-3556-1831-84CB-4C848CB9B9E7}"/>
                    </a:ext>
                  </a:extLst>
                </p14:cNvPr>
                <p14:cNvContentPartPr/>
                <p14:nvPr/>
              </p14:nvContentPartPr>
              <p14:xfrm>
                <a:off x="2673900" y="4240080"/>
                <a:ext cx="331560" cy="3358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51F9F693-3556-1831-84CB-4C848CB9B9E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655900" y="4222440"/>
                  <a:ext cx="367200" cy="37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9906163-1BCE-A6C3-5B85-A8F4836B6CCA}"/>
                    </a:ext>
                  </a:extLst>
                </p14:cNvPr>
                <p14:cNvContentPartPr/>
                <p14:nvPr/>
              </p14:nvContentPartPr>
              <p14:xfrm>
                <a:off x="3040020" y="4252320"/>
                <a:ext cx="390960" cy="3682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9906163-1BCE-A6C3-5B85-A8F4836B6CC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022020" y="4234680"/>
                  <a:ext cx="42660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3F77261B-417F-EE59-748E-41B8352142F4}"/>
                    </a:ext>
                  </a:extLst>
                </p14:cNvPr>
                <p14:cNvContentPartPr/>
                <p14:nvPr/>
              </p14:nvContentPartPr>
              <p14:xfrm>
                <a:off x="2363220" y="4731480"/>
                <a:ext cx="517320" cy="2721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3F77261B-417F-EE59-748E-41B8352142F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45580" y="4713840"/>
                  <a:ext cx="55296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0CB7800-05FB-E7C4-1744-FF1842EA7640}"/>
                    </a:ext>
                  </a:extLst>
                </p14:cNvPr>
                <p14:cNvContentPartPr/>
                <p14:nvPr/>
              </p14:nvContentPartPr>
              <p14:xfrm>
                <a:off x="2883420" y="4891680"/>
                <a:ext cx="248400" cy="4323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0CB7800-05FB-E7C4-1744-FF1842EA764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865420" y="4873680"/>
                  <a:ext cx="284040" cy="46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5A1CDDC-288F-797F-78CF-812F39D6776C}"/>
                    </a:ext>
                  </a:extLst>
                </p14:cNvPr>
                <p14:cNvContentPartPr/>
                <p14:nvPr/>
              </p14:nvContentPartPr>
              <p14:xfrm>
                <a:off x="6672780" y="4274640"/>
                <a:ext cx="446040" cy="4237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5A1CDDC-288F-797F-78CF-812F39D6776C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655140" y="4257000"/>
                  <a:ext cx="481680" cy="45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452C908-02B4-E415-698F-D4858A00084F}"/>
                    </a:ext>
                  </a:extLst>
                </p14:cNvPr>
                <p14:cNvContentPartPr/>
                <p14:nvPr/>
              </p14:nvContentPartPr>
              <p14:xfrm>
                <a:off x="7509420" y="4537800"/>
                <a:ext cx="36360" cy="2844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452C908-02B4-E415-698F-D4858A00084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491420" y="4519800"/>
                  <a:ext cx="7200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7C9D232-0AF9-6BD8-4D19-4D55B49B51E2}"/>
                    </a:ext>
                  </a:extLst>
                </p14:cNvPr>
                <p14:cNvContentPartPr/>
                <p14:nvPr/>
              </p14:nvContentPartPr>
              <p14:xfrm>
                <a:off x="7677540" y="4570920"/>
                <a:ext cx="151200" cy="2401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7C9D232-0AF9-6BD8-4D19-4D55B49B51E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659900" y="4553280"/>
                  <a:ext cx="18684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A03D9B78-B65B-87FF-D426-5B9ABC2B38D0}"/>
                    </a:ext>
                  </a:extLst>
                </p14:cNvPr>
                <p14:cNvContentPartPr/>
                <p14:nvPr/>
              </p14:nvContentPartPr>
              <p14:xfrm>
                <a:off x="7883100" y="4602240"/>
                <a:ext cx="186120" cy="38340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A03D9B78-B65B-87FF-D426-5B9ABC2B38D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865460" y="4584240"/>
                  <a:ext cx="22176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6477BB87-3AAC-C9ED-9083-81771F5742BA}"/>
                    </a:ext>
                  </a:extLst>
                </p14:cNvPr>
                <p14:cNvContentPartPr/>
                <p14:nvPr/>
              </p14:nvContentPartPr>
              <p14:xfrm>
                <a:off x="8228700" y="4663080"/>
                <a:ext cx="118440" cy="2847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6477BB87-3AAC-C9ED-9083-81771F5742B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211060" y="4645440"/>
                  <a:ext cx="15408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BA3DF5B-3AB1-C897-2615-CAD689F20DEE}"/>
                    </a:ext>
                  </a:extLst>
                </p14:cNvPr>
                <p14:cNvContentPartPr/>
                <p14:nvPr/>
              </p14:nvContentPartPr>
              <p14:xfrm>
                <a:off x="3919860" y="2594520"/>
                <a:ext cx="338040" cy="306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BA3DF5B-3AB1-C897-2615-CAD689F20DE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902220" y="2576520"/>
                  <a:ext cx="373680" cy="34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23C6B98C-25E4-EF77-4A8E-8285A71848AD}"/>
                    </a:ext>
                  </a:extLst>
                </p14:cNvPr>
                <p14:cNvContentPartPr/>
                <p14:nvPr/>
              </p14:nvContentPartPr>
              <p14:xfrm>
                <a:off x="4239540" y="2651400"/>
                <a:ext cx="252360" cy="6148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23C6B98C-25E4-EF77-4A8E-8285A71848A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221540" y="2633760"/>
                  <a:ext cx="28800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2C97FE5-CFE9-F026-9542-24ED86EB781A}"/>
                    </a:ext>
                  </a:extLst>
                </p14:cNvPr>
                <p14:cNvContentPartPr/>
                <p14:nvPr/>
              </p14:nvContentPartPr>
              <p14:xfrm>
                <a:off x="4446180" y="3120120"/>
                <a:ext cx="158760" cy="6228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92C97FE5-CFE9-F026-9542-24ED86EB781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428180" y="3102120"/>
                  <a:ext cx="19440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6CFFD677-0473-E749-3D83-A3E58CD5BF28}"/>
                    </a:ext>
                  </a:extLst>
                </p14:cNvPr>
                <p14:cNvContentPartPr/>
                <p14:nvPr/>
              </p14:nvContentPartPr>
              <p14:xfrm>
                <a:off x="4468860" y="3291840"/>
                <a:ext cx="131760" cy="381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6CFFD677-0473-E749-3D83-A3E58CD5BF28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450860" y="3274200"/>
                  <a:ext cx="16740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42ADDCE7-9EF8-EF60-9797-62767924625A}"/>
                    </a:ext>
                  </a:extLst>
                </p14:cNvPr>
                <p14:cNvContentPartPr/>
                <p14:nvPr/>
              </p14:nvContentPartPr>
              <p14:xfrm>
                <a:off x="4854420" y="2913840"/>
                <a:ext cx="334800" cy="5007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42ADDCE7-9EF8-EF60-9797-62767924625A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836420" y="2896200"/>
                  <a:ext cx="370440" cy="53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92A3F81F-CF41-6B41-9C62-B40C945BDC5D}"/>
                    </a:ext>
                  </a:extLst>
                </p14:cNvPr>
                <p14:cNvContentPartPr/>
                <p14:nvPr/>
              </p14:nvContentPartPr>
              <p14:xfrm>
                <a:off x="2960460" y="1951560"/>
                <a:ext cx="2702160" cy="5450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92A3F81F-CF41-6B41-9C62-B40C945BDC5D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942460" y="1933560"/>
                  <a:ext cx="2737800" cy="58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4D9789B-B0B5-54A2-19B8-A22944203568}"/>
                    </a:ext>
                  </a:extLst>
                </p14:cNvPr>
                <p14:cNvContentPartPr/>
                <p14:nvPr/>
              </p14:nvContentPartPr>
              <p14:xfrm>
                <a:off x="5623740" y="1710720"/>
                <a:ext cx="340200" cy="45612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4D9789B-B0B5-54A2-19B8-A2294420356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605740" y="1693080"/>
                  <a:ext cx="375840" cy="49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56511DC0-7F74-BFB6-C9C8-5BACE3D6A4A0}"/>
                    </a:ext>
                  </a:extLst>
                </p14:cNvPr>
                <p14:cNvContentPartPr/>
                <p14:nvPr/>
              </p14:nvContentPartPr>
              <p14:xfrm>
                <a:off x="6146820" y="1829880"/>
                <a:ext cx="162720" cy="3528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56511DC0-7F74-BFB6-C9C8-5BACE3D6A4A0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129180" y="1811880"/>
                  <a:ext cx="198360" cy="38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626F714C-0470-74D5-599C-118A2D9F9E59}"/>
                    </a:ext>
                  </a:extLst>
                </p14:cNvPr>
                <p14:cNvContentPartPr/>
                <p14:nvPr/>
              </p14:nvContentPartPr>
              <p14:xfrm>
                <a:off x="6455700" y="1787040"/>
                <a:ext cx="187560" cy="4345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626F714C-0470-74D5-599C-118A2D9F9E5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437700" y="1769040"/>
                  <a:ext cx="223200" cy="47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11AB783A-C7AA-FB87-DB9B-0AFAEBA51031}"/>
                    </a:ext>
                  </a:extLst>
                </p14:cNvPr>
                <p14:cNvContentPartPr/>
                <p14:nvPr/>
              </p14:nvContentPartPr>
              <p14:xfrm>
                <a:off x="1326060" y="6253920"/>
                <a:ext cx="579600" cy="7920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11AB783A-C7AA-FB87-DB9B-0AFAEBA5103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308060" y="6236280"/>
                  <a:ext cx="61524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E8139BF-F6BE-E06F-7726-111E2BADE200}"/>
                    </a:ext>
                  </a:extLst>
                </p14:cNvPr>
                <p14:cNvContentPartPr/>
                <p14:nvPr/>
              </p14:nvContentPartPr>
              <p14:xfrm>
                <a:off x="2537100" y="5566320"/>
                <a:ext cx="81360" cy="4345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E8139BF-F6BE-E06F-7726-111E2BADE20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519100" y="5548320"/>
                  <a:ext cx="117000" cy="47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F4F7DDEA-C5BF-975C-3213-173B711BDA74}"/>
                    </a:ext>
                  </a:extLst>
                </p14:cNvPr>
                <p14:cNvContentPartPr/>
                <p14:nvPr/>
              </p14:nvContentPartPr>
              <p14:xfrm>
                <a:off x="2766060" y="5817600"/>
                <a:ext cx="394560" cy="30240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F4F7DDEA-C5BF-975C-3213-173B711BDA74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748060" y="5799600"/>
                  <a:ext cx="430200" cy="33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55FC3129-3318-7D53-97EB-293771ECF42D}"/>
                    </a:ext>
                  </a:extLst>
                </p14:cNvPr>
                <p14:cNvContentPartPr/>
                <p14:nvPr/>
              </p14:nvContentPartPr>
              <p14:xfrm>
                <a:off x="2516220" y="5853240"/>
                <a:ext cx="537840" cy="14688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55FC3129-3318-7D53-97EB-293771ECF42D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498220" y="5835600"/>
                  <a:ext cx="57348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62498282-29AA-BB53-FCE0-6DD2EF2C4DD1}"/>
                    </a:ext>
                  </a:extLst>
                </p14:cNvPr>
                <p14:cNvContentPartPr/>
                <p14:nvPr/>
              </p14:nvContentPartPr>
              <p14:xfrm>
                <a:off x="3276180" y="5851800"/>
                <a:ext cx="313200" cy="43164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62498282-29AA-BB53-FCE0-6DD2EF2C4DD1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258180" y="5834160"/>
                  <a:ext cx="348840" cy="46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5F98B036-6458-D433-66B9-A372F29ECDB2}"/>
                    </a:ext>
                  </a:extLst>
                </p14:cNvPr>
                <p14:cNvContentPartPr/>
                <p14:nvPr/>
              </p14:nvContentPartPr>
              <p14:xfrm>
                <a:off x="3611700" y="5817600"/>
                <a:ext cx="24840" cy="39744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5F98B036-6458-D433-66B9-A372F29ECDB2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593700" y="5799600"/>
                  <a:ext cx="60480" cy="43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B44254D1-7330-593C-34B7-60DFC1011786}"/>
                    </a:ext>
                  </a:extLst>
                </p14:cNvPr>
                <p14:cNvContentPartPr/>
                <p14:nvPr/>
              </p14:nvContentPartPr>
              <p14:xfrm>
                <a:off x="3654900" y="5691960"/>
                <a:ext cx="517680" cy="5266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B44254D1-7330-593C-34B7-60DFC101178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636900" y="5673960"/>
                  <a:ext cx="553320" cy="56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2CFAFB66-EB15-1CDB-7A0A-C2A1F6E835A0}"/>
                    </a:ext>
                  </a:extLst>
                </p14:cNvPr>
                <p14:cNvContentPartPr/>
                <p14:nvPr/>
              </p14:nvContentPartPr>
              <p14:xfrm>
                <a:off x="3910860" y="5920560"/>
                <a:ext cx="308520" cy="36144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2CFAFB66-EB15-1CDB-7A0A-C2A1F6E835A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3892860" y="5902920"/>
                  <a:ext cx="344160" cy="39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3BA11A04-47AD-CE00-7EC2-501454E0DE8B}"/>
                    </a:ext>
                  </a:extLst>
                </p14:cNvPr>
                <p14:cNvContentPartPr/>
                <p14:nvPr/>
              </p14:nvContentPartPr>
              <p14:xfrm>
                <a:off x="4434660" y="5965920"/>
                <a:ext cx="81720" cy="3376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3BA11A04-47AD-CE00-7EC2-501454E0DE8B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416660" y="5948280"/>
                  <a:ext cx="11736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672AA427-6240-5842-DAD5-B14848F82F3A}"/>
                    </a:ext>
                  </a:extLst>
                </p14:cNvPr>
                <p14:cNvContentPartPr/>
                <p14:nvPr/>
              </p14:nvContentPartPr>
              <p14:xfrm>
                <a:off x="4311900" y="6023520"/>
                <a:ext cx="294120" cy="6483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672AA427-6240-5842-DAD5-B14848F82F3A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294260" y="6005880"/>
                  <a:ext cx="329760" cy="68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BFDB4DF7-5829-0C34-BABD-37C549943857}"/>
                    </a:ext>
                  </a:extLst>
                </p14:cNvPr>
                <p14:cNvContentPartPr/>
                <p14:nvPr/>
              </p14:nvContentPartPr>
              <p14:xfrm>
                <a:off x="4721940" y="5874480"/>
                <a:ext cx="262080" cy="39240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BFDB4DF7-5829-0C34-BABD-37C54994385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4703940" y="5856840"/>
                  <a:ext cx="297720" cy="42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03CB6F6E-F6F7-E0F9-4E9E-4D6097A31CB1}"/>
                    </a:ext>
                  </a:extLst>
                </p14:cNvPr>
                <p14:cNvContentPartPr/>
                <p14:nvPr/>
              </p14:nvContentPartPr>
              <p14:xfrm>
                <a:off x="4446180" y="5931720"/>
                <a:ext cx="222480" cy="12060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03CB6F6E-F6F7-E0F9-4E9E-4D6097A31CB1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428180" y="5914080"/>
                  <a:ext cx="25812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14D66E7-7B29-F483-BB0E-67E8B78FBAC8}"/>
                    </a:ext>
                  </a:extLst>
                </p14:cNvPr>
                <p14:cNvContentPartPr/>
                <p14:nvPr/>
              </p14:nvContentPartPr>
              <p14:xfrm>
                <a:off x="4674780" y="5921280"/>
                <a:ext cx="130320" cy="3006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14D66E7-7B29-F483-BB0E-67E8B78FBAC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657140" y="5903280"/>
                  <a:ext cx="16596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E06BDEC7-1477-5255-1D78-8FBA6B5F21BC}"/>
                    </a:ext>
                  </a:extLst>
                </p14:cNvPr>
                <p14:cNvContentPartPr/>
                <p14:nvPr/>
              </p14:nvContentPartPr>
              <p14:xfrm>
                <a:off x="4856580" y="5932440"/>
                <a:ext cx="284760" cy="58104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E06BDEC7-1477-5255-1D78-8FBA6B5F21BC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4838580" y="5914440"/>
                  <a:ext cx="320400" cy="61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60B5357A-3E02-A985-0144-4A847B2B1B58}"/>
                    </a:ext>
                  </a:extLst>
                </p14:cNvPr>
                <p14:cNvContentPartPr/>
                <p14:nvPr/>
              </p14:nvContentPartPr>
              <p14:xfrm>
                <a:off x="4983300" y="5954040"/>
                <a:ext cx="595800" cy="3564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60B5357A-3E02-A985-0144-4A847B2B1B5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965660" y="5936040"/>
                  <a:ext cx="63144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59398A8-4410-FD59-A28C-526F327AAA3C}"/>
                    </a:ext>
                  </a:extLst>
                </p14:cNvPr>
                <p14:cNvContentPartPr/>
                <p14:nvPr/>
              </p14:nvContentPartPr>
              <p14:xfrm>
                <a:off x="2171700" y="4023000"/>
                <a:ext cx="5453280" cy="291672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59398A8-4410-FD59-A28C-526F327AAA3C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153700" y="4005360"/>
                  <a:ext cx="5488920" cy="29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61EAFE2-2528-C9A8-C12A-BE667A9EF272}"/>
                    </a:ext>
                  </a:extLst>
                </p14:cNvPr>
                <p14:cNvContentPartPr/>
                <p14:nvPr/>
              </p14:nvContentPartPr>
              <p14:xfrm>
                <a:off x="7486740" y="4045950"/>
                <a:ext cx="223560" cy="2628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61EAFE2-2528-C9A8-C12A-BE667A9EF272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468740" y="4028310"/>
                  <a:ext cx="259200" cy="6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637BDA3D-161F-B9AD-66B6-3B8B3A59BA05}"/>
              </a:ext>
            </a:extLst>
          </p:cNvPr>
          <p:cNvGrpSpPr/>
          <p:nvPr/>
        </p:nvGrpSpPr>
        <p:grpSpPr>
          <a:xfrm>
            <a:off x="1279980" y="742590"/>
            <a:ext cx="2377440" cy="633960"/>
            <a:chOff x="1279980" y="742590"/>
            <a:chExt cx="2377440" cy="633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09276EFB-C454-680D-D1A7-F271F4DAADF9}"/>
                    </a:ext>
                  </a:extLst>
                </p14:cNvPr>
                <p14:cNvContentPartPr/>
                <p14:nvPr/>
              </p14:nvContentPartPr>
              <p14:xfrm>
                <a:off x="1279980" y="742590"/>
                <a:ext cx="295560" cy="18936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09276EFB-C454-680D-D1A7-F271F4DAADF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262340" y="724590"/>
                  <a:ext cx="33120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6AB54B3D-9942-6DE1-59AE-CE1571D43239}"/>
                    </a:ext>
                  </a:extLst>
                </p14:cNvPr>
                <p14:cNvContentPartPr/>
                <p14:nvPr/>
              </p14:nvContentPartPr>
              <p14:xfrm>
                <a:off x="1486980" y="742590"/>
                <a:ext cx="239040" cy="30060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6AB54B3D-9942-6DE1-59AE-CE1571D43239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469340" y="724590"/>
                  <a:ext cx="27468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B09D4151-CD56-F7EB-D2D8-60ABDA4B3458}"/>
                    </a:ext>
                  </a:extLst>
                </p14:cNvPr>
                <p14:cNvContentPartPr/>
                <p14:nvPr/>
              </p14:nvContentPartPr>
              <p14:xfrm>
                <a:off x="1748340" y="914310"/>
                <a:ext cx="186480" cy="4392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B09D4151-CD56-F7EB-D2D8-60ABDA4B345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730700" y="896310"/>
                  <a:ext cx="22212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507F21E3-E97C-7D6B-77F4-7A3C5E8C010B}"/>
                    </a:ext>
                  </a:extLst>
                </p14:cNvPr>
                <p14:cNvContentPartPr/>
                <p14:nvPr/>
              </p14:nvContentPartPr>
              <p14:xfrm>
                <a:off x="1771020" y="1097190"/>
                <a:ext cx="133920" cy="50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507F21E3-E97C-7D6B-77F4-7A3C5E8C010B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753380" y="1079190"/>
                  <a:ext cx="16956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05686498-370C-F444-9E01-6F4BD56F4390}"/>
                    </a:ext>
                  </a:extLst>
                </p14:cNvPr>
                <p14:cNvContentPartPr/>
                <p14:nvPr/>
              </p14:nvContentPartPr>
              <p14:xfrm>
                <a:off x="2224620" y="938070"/>
                <a:ext cx="233280" cy="29124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05686498-370C-F444-9E01-6F4BD56F439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2206620" y="920070"/>
                  <a:ext cx="26892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40F0F982-624E-2D9C-C83B-6B1578268F04}"/>
                    </a:ext>
                  </a:extLst>
                </p14:cNvPr>
                <p14:cNvContentPartPr/>
                <p14:nvPr/>
              </p14:nvContentPartPr>
              <p14:xfrm>
                <a:off x="2686140" y="1085310"/>
                <a:ext cx="318240" cy="356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40F0F982-624E-2D9C-C83B-6B1578268F04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668500" y="1067670"/>
                  <a:ext cx="35388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BE58C32-A7C8-842F-18EA-3F91276BD28C}"/>
                    </a:ext>
                  </a:extLst>
                </p14:cNvPr>
                <p14:cNvContentPartPr/>
                <p14:nvPr/>
              </p14:nvContentPartPr>
              <p14:xfrm>
                <a:off x="2925900" y="1005750"/>
                <a:ext cx="49680" cy="37080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BE58C32-A7C8-842F-18EA-3F91276BD28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908260" y="987750"/>
                  <a:ext cx="8532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5B9B0635-4A46-86F1-3951-2AED63B20E89}"/>
                    </a:ext>
                  </a:extLst>
                </p14:cNvPr>
                <p14:cNvContentPartPr/>
                <p14:nvPr/>
              </p14:nvContentPartPr>
              <p14:xfrm>
                <a:off x="3352500" y="880110"/>
                <a:ext cx="304920" cy="45000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5B9B0635-4A46-86F1-3951-2AED63B20E89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3334500" y="862110"/>
                  <a:ext cx="340560" cy="48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D4C9607E-B5C3-5A23-99C4-84E1BFC7FA05}"/>
                    </a:ext>
                  </a:extLst>
                </p14:cNvPr>
                <p14:cNvContentPartPr/>
                <p14:nvPr/>
              </p14:nvContentPartPr>
              <p14:xfrm>
                <a:off x="3554460" y="868230"/>
                <a:ext cx="96840" cy="36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D4C9607E-B5C3-5A23-99C4-84E1BFC7FA05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3536820" y="850590"/>
                  <a:ext cx="132480" cy="36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04683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90295"/>
            <a:ext cx="694563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Arus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Melingkar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dengan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Injeksi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dan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Kebocoran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251011" y="3065589"/>
            <a:ext cx="1711325" cy="788035"/>
            <a:chOff x="2251011" y="3065589"/>
            <a:chExt cx="1711325" cy="788035"/>
          </a:xfrm>
        </p:grpSpPr>
        <p:sp>
          <p:nvSpPr>
            <p:cNvPr id="4" name="object 4"/>
            <p:cNvSpPr/>
            <p:nvPr/>
          </p:nvSpPr>
          <p:spPr>
            <a:xfrm>
              <a:off x="2255773" y="3070351"/>
              <a:ext cx="1701800" cy="778510"/>
            </a:xfrm>
            <a:custGeom>
              <a:avLst/>
              <a:gdLst/>
              <a:ahLst/>
              <a:cxnLst/>
              <a:rect l="l" t="t" r="r" b="b"/>
              <a:pathLst>
                <a:path w="1701800" h="778510">
                  <a:moveTo>
                    <a:pt x="1701545" y="778001"/>
                  </a:moveTo>
                  <a:lnTo>
                    <a:pt x="1701545" y="0"/>
                  </a:lnTo>
                  <a:lnTo>
                    <a:pt x="0" y="0"/>
                  </a:lnTo>
                  <a:lnTo>
                    <a:pt x="0" y="778001"/>
                  </a:lnTo>
                  <a:lnTo>
                    <a:pt x="1701545" y="7780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55773" y="3070351"/>
              <a:ext cx="1701800" cy="778510"/>
            </a:xfrm>
            <a:custGeom>
              <a:avLst/>
              <a:gdLst/>
              <a:ahLst/>
              <a:cxnLst/>
              <a:rect l="l" t="t" r="r" b="b"/>
              <a:pathLst>
                <a:path w="1701800" h="778510">
                  <a:moveTo>
                    <a:pt x="0" y="0"/>
                  </a:moveTo>
                  <a:lnTo>
                    <a:pt x="0" y="778001"/>
                  </a:lnTo>
                  <a:lnTo>
                    <a:pt x="1701545" y="778001"/>
                  </a:lnTo>
                  <a:lnTo>
                    <a:pt x="1701545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92426" y="3101847"/>
            <a:ext cx="1428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Rumah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Tangga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0929" y="3070351"/>
            <a:ext cx="1701800" cy="778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345"/>
              </a:spcBef>
            </a:pPr>
            <a:r>
              <a:rPr sz="1600" spc="-5" dirty="0">
                <a:latin typeface="Times New Roman"/>
                <a:cs typeface="Times New Roman"/>
              </a:rPr>
              <a:t>Swasta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7526" y="2287587"/>
            <a:ext cx="4808855" cy="2343150"/>
            <a:chOff x="2557526" y="2287587"/>
            <a:chExt cx="4808855" cy="2343150"/>
          </a:xfrm>
        </p:grpSpPr>
        <p:sp>
          <p:nvSpPr>
            <p:cNvPr id="9" name="object 9"/>
            <p:cNvSpPr/>
            <p:nvPr/>
          </p:nvSpPr>
          <p:spPr>
            <a:xfrm>
              <a:off x="2937002" y="2680970"/>
              <a:ext cx="4084320" cy="389890"/>
            </a:xfrm>
            <a:custGeom>
              <a:avLst/>
              <a:gdLst/>
              <a:ahLst/>
              <a:cxnLst/>
              <a:rect l="l" t="t" r="r" b="b"/>
              <a:pathLst>
                <a:path w="4084320" h="389889">
                  <a:moveTo>
                    <a:pt x="0" y="389382"/>
                  </a:moveTo>
                  <a:lnTo>
                    <a:pt x="0" y="0"/>
                  </a:lnTo>
                </a:path>
                <a:path w="4084320" h="389889">
                  <a:moveTo>
                    <a:pt x="0" y="0"/>
                  </a:moveTo>
                  <a:lnTo>
                    <a:pt x="408432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83222" y="2676397"/>
              <a:ext cx="76200" cy="394335"/>
            </a:xfrm>
            <a:custGeom>
              <a:avLst/>
              <a:gdLst/>
              <a:ahLst/>
              <a:cxnLst/>
              <a:rect l="l" t="t" r="r" b="b"/>
              <a:pathLst>
                <a:path w="76200" h="394335">
                  <a:moveTo>
                    <a:pt x="76200" y="317753"/>
                  </a:moveTo>
                  <a:lnTo>
                    <a:pt x="0" y="317753"/>
                  </a:lnTo>
                  <a:lnTo>
                    <a:pt x="33527" y="384809"/>
                  </a:lnTo>
                  <a:lnTo>
                    <a:pt x="33527" y="329945"/>
                  </a:lnTo>
                  <a:lnTo>
                    <a:pt x="35051" y="333755"/>
                  </a:lnTo>
                  <a:lnTo>
                    <a:pt x="38100" y="335279"/>
                  </a:lnTo>
                  <a:lnTo>
                    <a:pt x="41909" y="333755"/>
                  </a:lnTo>
                  <a:lnTo>
                    <a:pt x="42672" y="329945"/>
                  </a:lnTo>
                  <a:lnTo>
                    <a:pt x="42672" y="384809"/>
                  </a:lnTo>
                  <a:lnTo>
                    <a:pt x="76200" y="317753"/>
                  </a:lnTo>
                  <a:close/>
                </a:path>
                <a:path w="76200" h="394335">
                  <a:moveTo>
                    <a:pt x="42672" y="317753"/>
                  </a:moveTo>
                  <a:lnTo>
                    <a:pt x="42672" y="4571"/>
                  </a:lnTo>
                  <a:lnTo>
                    <a:pt x="41909" y="1523"/>
                  </a:lnTo>
                  <a:lnTo>
                    <a:pt x="38100" y="0"/>
                  </a:lnTo>
                  <a:lnTo>
                    <a:pt x="35051" y="1523"/>
                  </a:lnTo>
                  <a:lnTo>
                    <a:pt x="33527" y="4571"/>
                  </a:lnTo>
                  <a:lnTo>
                    <a:pt x="33527" y="317753"/>
                  </a:lnTo>
                  <a:lnTo>
                    <a:pt x="42672" y="317753"/>
                  </a:lnTo>
                  <a:close/>
                </a:path>
                <a:path w="76200" h="394335">
                  <a:moveTo>
                    <a:pt x="42672" y="384809"/>
                  </a:moveTo>
                  <a:lnTo>
                    <a:pt x="42672" y="329945"/>
                  </a:lnTo>
                  <a:lnTo>
                    <a:pt x="41909" y="333755"/>
                  </a:lnTo>
                  <a:lnTo>
                    <a:pt x="38100" y="335279"/>
                  </a:lnTo>
                  <a:lnTo>
                    <a:pt x="35051" y="333755"/>
                  </a:lnTo>
                  <a:lnTo>
                    <a:pt x="33527" y="329945"/>
                  </a:lnTo>
                  <a:lnTo>
                    <a:pt x="33527" y="384809"/>
                  </a:lnTo>
                  <a:lnTo>
                    <a:pt x="38100" y="393953"/>
                  </a:lnTo>
                  <a:lnTo>
                    <a:pt x="42672" y="384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595626" y="2292350"/>
              <a:ext cx="4765675" cy="778510"/>
            </a:xfrm>
            <a:custGeom>
              <a:avLst/>
              <a:gdLst/>
              <a:ahLst/>
              <a:cxnLst/>
              <a:rect l="l" t="t" r="r" b="b"/>
              <a:pathLst>
                <a:path w="4765675" h="778510">
                  <a:moveTo>
                    <a:pt x="4765548" y="778001"/>
                  </a:moveTo>
                  <a:lnTo>
                    <a:pt x="4765548" y="0"/>
                  </a:lnTo>
                </a:path>
                <a:path w="4765675" h="778510">
                  <a:moveTo>
                    <a:pt x="4765548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57526" y="2287777"/>
              <a:ext cx="76200" cy="782955"/>
            </a:xfrm>
            <a:custGeom>
              <a:avLst/>
              <a:gdLst/>
              <a:ahLst/>
              <a:cxnLst/>
              <a:rect l="l" t="t" r="r" b="b"/>
              <a:pathLst>
                <a:path w="76200" h="782955">
                  <a:moveTo>
                    <a:pt x="76200" y="706374"/>
                  </a:moveTo>
                  <a:lnTo>
                    <a:pt x="0" y="706374"/>
                  </a:lnTo>
                  <a:lnTo>
                    <a:pt x="33528" y="773430"/>
                  </a:lnTo>
                  <a:lnTo>
                    <a:pt x="33528" y="718566"/>
                  </a:lnTo>
                  <a:lnTo>
                    <a:pt x="34290" y="722376"/>
                  </a:lnTo>
                  <a:lnTo>
                    <a:pt x="38100" y="723900"/>
                  </a:lnTo>
                  <a:lnTo>
                    <a:pt x="41148" y="722376"/>
                  </a:lnTo>
                  <a:lnTo>
                    <a:pt x="42672" y="718566"/>
                  </a:lnTo>
                  <a:lnTo>
                    <a:pt x="42672" y="773429"/>
                  </a:lnTo>
                  <a:lnTo>
                    <a:pt x="76200" y="706374"/>
                  </a:lnTo>
                  <a:close/>
                </a:path>
                <a:path w="76200" h="782955">
                  <a:moveTo>
                    <a:pt x="42672" y="706374"/>
                  </a:moveTo>
                  <a:lnTo>
                    <a:pt x="42671" y="4571"/>
                  </a:lnTo>
                  <a:lnTo>
                    <a:pt x="41147" y="1523"/>
                  </a:lnTo>
                  <a:lnTo>
                    <a:pt x="38099" y="0"/>
                  </a:lnTo>
                  <a:lnTo>
                    <a:pt x="34289" y="1523"/>
                  </a:lnTo>
                  <a:lnTo>
                    <a:pt x="33527" y="4571"/>
                  </a:lnTo>
                  <a:lnTo>
                    <a:pt x="33528" y="706374"/>
                  </a:lnTo>
                  <a:lnTo>
                    <a:pt x="42672" y="706374"/>
                  </a:lnTo>
                  <a:close/>
                </a:path>
                <a:path w="76200" h="782955">
                  <a:moveTo>
                    <a:pt x="42672" y="773429"/>
                  </a:moveTo>
                  <a:lnTo>
                    <a:pt x="42672" y="718566"/>
                  </a:lnTo>
                  <a:lnTo>
                    <a:pt x="41148" y="722376"/>
                  </a:lnTo>
                  <a:lnTo>
                    <a:pt x="38100" y="723900"/>
                  </a:lnTo>
                  <a:lnTo>
                    <a:pt x="34290" y="722376"/>
                  </a:lnTo>
                  <a:lnTo>
                    <a:pt x="33528" y="718566"/>
                  </a:lnTo>
                  <a:lnTo>
                    <a:pt x="33528" y="773430"/>
                  </a:lnTo>
                  <a:lnTo>
                    <a:pt x="38100" y="782574"/>
                  </a:lnTo>
                  <a:lnTo>
                    <a:pt x="42672" y="773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767076" y="4236973"/>
              <a:ext cx="4424680" cy="388620"/>
            </a:xfrm>
            <a:custGeom>
              <a:avLst/>
              <a:gdLst/>
              <a:ahLst/>
              <a:cxnLst/>
              <a:rect l="l" t="t" r="r" b="b"/>
              <a:pathLst>
                <a:path w="4424680" h="388620">
                  <a:moveTo>
                    <a:pt x="169925" y="0"/>
                  </a:moveTo>
                  <a:lnTo>
                    <a:pt x="4254246" y="0"/>
                  </a:lnTo>
                </a:path>
                <a:path w="4424680" h="388620">
                  <a:moveTo>
                    <a:pt x="4424172" y="388620"/>
                  </a:moveTo>
                  <a:lnTo>
                    <a:pt x="0" y="38862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239770" y="2708656"/>
            <a:ext cx="347980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tanah,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kapital,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tenaga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kerja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dan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entrepreneurship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535237" y="3843591"/>
            <a:ext cx="4694555" cy="1598295"/>
            <a:chOff x="2535237" y="3843591"/>
            <a:chExt cx="4694555" cy="1598295"/>
          </a:xfrm>
        </p:grpSpPr>
        <p:sp>
          <p:nvSpPr>
            <p:cNvPr id="16" name="object 16"/>
            <p:cNvSpPr/>
            <p:nvPr/>
          </p:nvSpPr>
          <p:spPr>
            <a:xfrm>
              <a:off x="7021321" y="3848353"/>
              <a:ext cx="0" cy="388620"/>
            </a:xfrm>
            <a:custGeom>
              <a:avLst/>
              <a:gdLst/>
              <a:ahLst/>
              <a:cxnLst/>
              <a:rect l="l" t="t" r="r" b="b"/>
              <a:pathLst>
                <a:path h="388620">
                  <a:moveTo>
                    <a:pt x="0" y="0"/>
                  </a:moveTo>
                  <a:lnTo>
                    <a:pt x="0" y="38862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98902" y="3848353"/>
              <a:ext cx="4330700" cy="782955"/>
            </a:xfrm>
            <a:custGeom>
              <a:avLst/>
              <a:gdLst/>
              <a:ahLst/>
              <a:cxnLst/>
              <a:rect l="l" t="t" r="r" b="b"/>
              <a:pathLst>
                <a:path w="4330700" h="782954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33528" y="76200"/>
                  </a:lnTo>
                  <a:lnTo>
                    <a:pt x="33528" y="388620"/>
                  </a:lnTo>
                  <a:lnTo>
                    <a:pt x="34290" y="392430"/>
                  </a:lnTo>
                  <a:lnTo>
                    <a:pt x="38100" y="393192"/>
                  </a:lnTo>
                  <a:lnTo>
                    <a:pt x="41148" y="392430"/>
                  </a:lnTo>
                  <a:lnTo>
                    <a:pt x="42672" y="388620"/>
                  </a:lnTo>
                  <a:lnTo>
                    <a:pt x="42672" y="76200"/>
                  </a:lnTo>
                  <a:lnTo>
                    <a:pt x="76200" y="76200"/>
                  </a:lnTo>
                  <a:close/>
                </a:path>
                <a:path w="4330700" h="782954">
                  <a:moveTo>
                    <a:pt x="4330446" y="76200"/>
                  </a:moveTo>
                  <a:lnTo>
                    <a:pt x="4292346" y="0"/>
                  </a:lnTo>
                  <a:lnTo>
                    <a:pt x="4254246" y="76200"/>
                  </a:lnTo>
                  <a:lnTo>
                    <a:pt x="4287774" y="76200"/>
                  </a:lnTo>
                  <a:lnTo>
                    <a:pt x="4287774" y="777240"/>
                  </a:lnTo>
                  <a:lnTo>
                    <a:pt x="4289298" y="781050"/>
                  </a:lnTo>
                  <a:lnTo>
                    <a:pt x="4292346" y="782574"/>
                  </a:lnTo>
                  <a:lnTo>
                    <a:pt x="4296156" y="781050"/>
                  </a:lnTo>
                  <a:lnTo>
                    <a:pt x="4296918" y="777240"/>
                  </a:lnTo>
                  <a:lnTo>
                    <a:pt x="4296918" y="76200"/>
                  </a:lnTo>
                  <a:lnTo>
                    <a:pt x="4330446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540000" y="3848353"/>
              <a:ext cx="227329" cy="1555750"/>
            </a:xfrm>
            <a:custGeom>
              <a:avLst/>
              <a:gdLst/>
              <a:ahLst/>
              <a:cxnLst/>
              <a:rect l="l" t="t" r="r" b="b"/>
              <a:pathLst>
                <a:path w="227330" h="1555750">
                  <a:moveTo>
                    <a:pt x="227075" y="0"/>
                  </a:moveTo>
                  <a:lnTo>
                    <a:pt x="227075" y="777240"/>
                  </a:lnTo>
                </a:path>
                <a:path w="227330" h="1555750">
                  <a:moveTo>
                    <a:pt x="0" y="0"/>
                  </a:moveTo>
                  <a:lnTo>
                    <a:pt x="0" y="155524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35427" y="5365495"/>
              <a:ext cx="344805" cy="76200"/>
            </a:xfrm>
            <a:custGeom>
              <a:avLst/>
              <a:gdLst/>
              <a:ahLst/>
              <a:cxnLst/>
              <a:rect l="l" t="t" r="r" b="b"/>
              <a:pathLst>
                <a:path w="344805" h="76200">
                  <a:moveTo>
                    <a:pt x="285749" y="38100"/>
                  </a:moveTo>
                  <a:lnTo>
                    <a:pt x="284225" y="35051"/>
                  </a:lnTo>
                  <a:lnTo>
                    <a:pt x="280416" y="33527"/>
                  </a:lnTo>
                  <a:lnTo>
                    <a:pt x="4572" y="33527"/>
                  </a:lnTo>
                  <a:lnTo>
                    <a:pt x="1524" y="35051"/>
                  </a:lnTo>
                  <a:lnTo>
                    <a:pt x="0" y="38100"/>
                  </a:lnTo>
                  <a:lnTo>
                    <a:pt x="1524" y="41909"/>
                  </a:lnTo>
                  <a:lnTo>
                    <a:pt x="4572" y="43433"/>
                  </a:lnTo>
                  <a:lnTo>
                    <a:pt x="280416" y="43433"/>
                  </a:lnTo>
                  <a:lnTo>
                    <a:pt x="284225" y="41909"/>
                  </a:lnTo>
                  <a:lnTo>
                    <a:pt x="285749" y="38100"/>
                  </a:lnTo>
                  <a:close/>
                </a:path>
                <a:path w="344805" h="76200">
                  <a:moveTo>
                    <a:pt x="344423" y="38100"/>
                  </a:moveTo>
                  <a:lnTo>
                    <a:pt x="268223" y="0"/>
                  </a:lnTo>
                  <a:lnTo>
                    <a:pt x="268223" y="33527"/>
                  </a:lnTo>
                  <a:lnTo>
                    <a:pt x="280416" y="33527"/>
                  </a:lnTo>
                  <a:lnTo>
                    <a:pt x="284225" y="35051"/>
                  </a:lnTo>
                  <a:lnTo>
                    <a:pt x="285749" y="38100"/>
                  </a:lnTo>
                  <a:lnTo>
                    <a:pt x="285750" y="67437"/>
                  </a:lnTo>
                  <a:lnTo>
                    <a:pt x="344423" y="38100"/>
                  </a:lnTo>
                  <a:close/>
                </a:path>
                <a:path w="344805" h="76200">
                  <a:moveTo>
                    <a:pt x="285750" y="67437"/>
                  </a:moveTo>
                  <a:lnTo>
                    <a:pt x="285749" y="38100"/>
                  </a:lnTo>
                  <a:lnTo>
                    <a:pt x="284225" y="41909"/>
                  </a:lnTo>
                  <a:lnTo>
                    <a:pt x="280416" y="43433"/>
                  </a:lnTo>
                  <a:lnTo>
                    <a:pt x="268223" y="43433"/>
                  </a:lnTo>
                  <a:lnTo>
                    <a:pt x="268224" y="76200"/>
                  </a:lnTo>
                  <a:lnTo>
                    <a:pt x="285750" y="674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773958" y="1929902"/>
            <a:ext cx="24091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Times New Roman"/>
                <a:cs typeface="Times New Roman"/>
              </a:rPr>
              <a:t>Sewa,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bunga,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upah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profit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49656" y="3874516"/>
            <a:ext cx="3630295" cy="1035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4841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Barang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jasa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Pengeluaran</a:t>
            </a:r>
            <a:r>
              <a:rPr sz="1600" spc="-5" dirty="0">
                <a:latin typeface="Times New Roman"/>
                <a:cs typeface="Times New Roman"/>
              </a:rPr>
              <a:t> untuk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membeli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barang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jasa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94329" y="5210047"/>
            <a:ext cx="1531620" cy="582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358775">
              <a:lnSpc>
                <a:spcPct val="100000"/>
              </a:lnSpc>
              <a:spcBef>
                <a:spcPts val="350"/>
              </a:spcBef>
            </a:pPr>
            <a:r>
              <a:rPr sz="1600" spc="-5" dirty="0">
                <a:latin typeface="Times New Roman"/>
                <a:cs typeface="Times New Roman"/>
              </a:rPr>
              <a:t>Tabungan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89702" y="5210047"/>
            <a:ext cx="1531620" cy="582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402590">
              <a:lnSpc>
                <a:spcPct val="100000"/>
              </a:lnSpc>
              <a:spcBef>
                <a:spcPts val="350"/>
              </a:spcBef>
            </a:pPr>
            <a:r>
              <a:rPr sz="1600" dirty="0">
                <a:latin typeface="Times New Roman"/>
                <a:cs typeface="Times New Roman"/>
              </a:rPr>
              <a:t>Investasi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464050" y="3848353"/>
            <a:ext cx="2935605" cy="1593850"/>
            <a:chOff x="4464050" y="3848353"/>
            <a:chExt cx="2935605" cy="1593850"/>
          </a:xfrm>
        </p:grpSpPr>
        <p:sp>
          <p:nvSpPr>
            <p:cNvPr id="25" name="object 25"/>
            <p:cNvSpPr/>
            <p:nvPr/>
          </p:nvSpPr>
          <p:spPr>
            <a:xfrm>
              <a:off x="4464050" y="5365495"/>
              <a:ext cx="1026160" cy="76200"/>
            </a:xfrm>
            <a:custGeom>
              <a:avLst/>
              <a:gdLst/>
              <a:ahLst/>
              <a:cxnLst/>
              <a:rect l="l" t="t" r="r" b="b"/>
              <a:pathLst>
                <a:path w="1026160" h="76200">
                  <a:moveTo>
                    <a:pt x="966977" y="38099"/>
                  </a:moveTo>
                  <a:lnTo>
                    <a:pt x="965453" y="35051"/>
                  </a:lnTo>
                  <a:lnTo>
                    <a:pt x="961644" y="33527"/>
                  </a:lnTo>
                  <a:lnTo>
                    <a:pt x="4572" y="33527"/>
                  </a:lnTo>
                  <a:lnTo>
                    <a:pt x="1524" y="35051"/>
                  </a:lnTo>
                  <a:lnTo>
                    <a:pt x="0" y="38100"/>
                  </a:lnTo>
                  <a:lnTo>
                    <a:pt x="1524" y="41909"/>
                  </a:lnTo>
                  <a:lnTo>
                    <a:pt x="4572" y="43433"/>
                  </a:lnTo>
                  <a:lnTo>
                    <a:pt x="961644" y="43433"/>
                  </a:lnTo>
                  <a:lnTo>
                    <a:pt x="965453" y="41909"/>
                  </a:lnTo>
                  <a:lnTo>
                    <a:pt x="966977" y="38099"/>
                  </a:lnTo>
                  <a:close/>
                </a:path>
                <a:path w="1026160" h="76200">
                  <a:moveTo>
                    <a:pt x="1025651" y="38099"/>
                  </a:moveTo>
                  <a:lnTo>
                    <a:pt x="949451" y="0"/>
                  </a:lnTo>
                  <a:lnTo>
                    <a:pt x="949451" y="33527"/>
                  </a:lnTo>
                  <a:lnTo>
                    <a:pt x="961644" y="33527"/>
                  </a:lnTo>
                  <a:lnTo>
                    <a:pt x="965453" y="35051"/>
                  </a:lnTo>
                  <a:lnTo>
                    <a:pt x="966977" y="38099"/>
                  </a:lnTo>
                  <a:lnTo>
                    <a:pt x="966978" y="67436"/>
                  </a:lnTo>
                  <a:lnTo>
                    <a:pt x="1025651" y="38099"/>
                  </a:lnTo>
                  <a:close/>
                </a:path>
                <a:path w="1026160" h="76200">
                  <a:moveTo>
                    <a:pt x="966978" y="67436"/>
                  </a:moveTo>
                  <a:lnTo>
                    <a:pt x="966977" y="38099"/>
                  </a:lnTo>
                  <a:lnTo>
                    <a:pt x="965453" y="41909"/>
                  </a:lnTo>
                  <a:lnTo>
                    <a:pt x="961644" y="43433"/>
                  </a:lnTo>
                  <a:lnTo>
                    <a:pt x="949451" y="43433"/>
                  </a:lnTo>
                  <a:lnTo>
                    <a:pt x="949452" y="76200"/>
                  </a:lnTo>
                  <a:lnTo>
                    <a:pt x="966978" y="674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021322" y="5403595"/>
              <a:ext cx="340360" cy="0"/>
            </a:xfrm>
            <a:custGeom>
              <a:avLst/>
              <a:gdLst/>
              <a:ahLst/>
              <a:cxnLst/>
              <a:rect l="l" t="t" r="r" b="b"/>
              <a:pathLst>
                <a:path w="340359">
                  <a:moveTo>
                    <a:pt x="0" y="0"/>
                  </a:moveTo>
                  <a:lnTo>
                    <a:pt x="339851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323073" y="3848353"/>
              <a:ext cx="76200" cy="1560830"/>
            </a:xfrm>
            <a:custGeom>
              <a:avLst/>
              <a:gdLst/>
              <a:ahLst/>
              <a:cxnLst/>
              <a:rect l="l" t="t" r="r" b="b"/>
              <a:pathLst>
                <a:path w="76200" h="1560829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33527" y="76200"/>
                  </a:lnTo>
                  <a:lnTo>
                    <a:pt x="33527" y="63246"/>
                  </a:lnTo>
                  <a:lnTo>
                    <a:pt x="35051" y="60198"/>
                  </a:lnTo>
                  <a:lnTo>
                    <a:pt x="38100" y="58674"/>
                  </a:lnTo>
                  <a:lnTo>
                    <a:pt x="41909" y="60198"/>
                  </a:lnTo>
                  <a:lnTo>
                    <a:pt x="42672" y="63246"/>
                  </a:lnTo>
                  <a:lnTo>
                    <a:pt x="42672" y="76200"/>
                  </a:lnTo>
                  <a:lnTo>
                    <a:pt x="76200" y="76200"/>
                  </a:lnTo>
                  <a:close/>
                </a:path>
                <a:path w="76200" h="1560829">
                  <a:moveTo>
                    <a:pt x="42672" y="76200"/>
                  </a:moveTo>
                  <a:lnTo>
                    <a:pt x="42672" y="63246"/>
                  </a:lnTo>
                  <a:lnTo>
                    <a:pt x="41909" y="60198"/>
                  </a:lnTo>
                  <a:lnTo>
                    <a:pt x="38100" y="58674"/>
                  </a:lnTo>
                  <a:lnTo>
                    <a:pt x="35051" y="60198"/>
                  </a:lnTo>
                  <a:lnTo>
                    <a:pt x="33527" y="63246"/>
                  </a:lnTo>
                  <a:lnTo>
                    <a:pt x="33527" y="76200"/>
                  </a:lnTo>
                  <a:lnTo>
                    <a:pt x="42672" y="76200"/>
                  </a:lnTo>
                  <a:close/>
                </a:path>
                <a:path w="76200" h="1560829">
                  <a:moveTo>
                    <a:pt x="42672" y="1555242"/>
                  </a:moveTo>
                  <a:lnTo>
                    <a:pt x="42672" y="76200"/>
                  </a:lnTo>
                  <a:lnTo>
                    <a:pt x="33527" y="76200"/>
                  </a:lnTo>
                  <a:lnTo>
                    <a:pt x="33527" y="1555242"/>
                  </a:lnTo>
                  <a:lnTo>
                    <a:pt x="35051" y="1559052"/>
                  </a:lnTo>
                  <a:lnTo>
                    <a:pt x="38100" y="1560576"/>
                  </a:lnTo>
                  <a:lnTo>
                    <a:pt x="41909" y="1559052"/>
                  </a:lnTo>
                  <a:lnTo>
                    <a:pt x="42672" y="15552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956589C8-BD6A-6E81-24CC-F804CCDF452F}"/>
                  </a:ext>
                </a:extLst>
              </p14:cNvPr>
              <p14:cNvContentPartPr/>
              <p14:nvPr/>
            </p14:nvContentPartPr>
            <p14:xfrm>
              <a:off x="4560300" y="1004760"/>
              <a:ext cx="3268080" cy="2523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956589C8-BD6A-6E81-24CC-F804CCDF45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42300" y="987120"/>
                <a:ext cx="3303720" cy="28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F0F60773-C387-7093-9D27-BEB1CDD56FB7}"/>
              </a:ext>
            </a:extLst>
          </p:cNvPr>
          <p:cNvGrpSpPr/>
          <p:nvPr/>
        </p:nvGrpSpPr>
        <p:grpSpPr>
          <a:xfrm>
            <a:off x="4091580" y="5592960"/>
            <a:ext cx="2059920" cy="508680"/>
            <a:chOff x="4091580" y="5592960"/>
            <a:chExt cx="2059920" cy="50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88BF646-3C01-52E3-6E83-3AA84AD13021}"/>
                    </a:ext>
                  </a:extLst>
                </p14:cNvPr>
                <p14:cNvContentPartPr/>
                <p14:nvPr/>
              </p14:nvContentPartPr>
              <p14:xfrm>
                <a:off x="4091580" y="5592960"/>
                <a:ext cx="1930320" cy="488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88BF646-3C01-52E3-6E83-3AA84AD1302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073940" y="5574960"/>
                  <a:ext cx="1965960" cy="52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D6B1D18-F2E0-C1A2-0A60-A2B2A1BF73DE}"/>
                    </a:ext>
                  </a:extLst>
                </p14:cNvPr>
                <p14:cNvContentPartPr/>
                <p14:nvPr/>
              </p14:nvContentPartPr>
              <p14:xfrm>
                <a:off x="6023340" y="5646600"/>
                <a:ext cx="128160" cy="4550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D6B1D18-F2E0-C1A2-0A60-A2B2A1BF73D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005700" y="5628600"/>
                  <a:ext cx="163800" cy="490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24FAB75F-81DF-F58A-0CA4-96FD0CC673B0}"/>
                  </a:ext>
                </a:extLst>
              </p14:cNvPr>
              <p14:cNvContentPartPr/>
              <p14:nvPr/>
            </p14:nvContentPartPr>
            <p14:xfrm>
              <a:off x="1998900" y="5554440"/>
              <a:ext cx="1578600" cy="38376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24FAB75F-81DF-F58A-0CA4-96FD0CC673B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981260" y="5536800"/>
                <a:ext cx="1614240" cy="41940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B3757520-A9A8-B738-E9E0-5D575D5413EB}"/>
              </a:ext>
            </a:extLst>
          </p:cNvPr>
          <p:cNvGrpSpPr/>
          <p:nvPr/>
        </p:nvGrpSpPr>
        <p:grpSpPr>
          <a:xfrm>
            <a:off x="5931900" y="2879280"/>
            <a:ext cx="2970720" cy="1254960"/>
            <a:chOff x="5931900" y="2879280"/>
            <a:chExt cx="2970720" cy="1254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54145BF0-0BA7-52C6-2CC2-660253A9D9E2}"/>
                    </a:ext>
                  </a:extLst>
                </p14:cNvPr>
                <p14:cNvContentPartPr/>
                <p14:nvPr/>
              </p14:nvContentPartPr>
              <p14:xfrm>
                <a:off x="5931900" y="2879280"/>
                <a:ext cx="1609560" cy="95400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54145BF0-0BA7-52C6-2CC2-660253A9D9E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914260" y="2861640"/>
                  <a:ext cx="1645200" cy="9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B80B83A-D526-CD8E-D6DC-72055B7B2EBF}"/>
                    </a:ext>
                  </a:extLst>
                </p14:cNvPr>
                <p14:cNvContentPartPr/>
                <p14:nvPr/>
              </p14:nvContentPartPr>
              <p14:xfrm>
                <a:off x="7852140" y="3486240"/>
                <a:ext cx="286560" cy="3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B80B83A-D526-CD8E-D6DC-72055B7B2EB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834140" y="3468240"/>
                  <a:ext cx="3222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92760E87-44CF-5A2A-6081-43A52A5282FD}"/>
                    </a:ext>
                  </a:extLst>
                </p14:cNvPr>
                <p14:cNvContentPartPr/>
                <p14:nvPr/>
              </p14:nvContentPartPr>
              <p14:xfrm>
                <a:off x="8411940" y="3177720"/>
                <a:ext cx="32760" cy="5342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92760E87-44CF-5A2A-6081-43A52A5282F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394300" y="3159720"/>
                  <a:ext cx="68400" cy="56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5C0181E-231A-330B-FF35-39DEB9351DBC}"/>
                    </a:ext>
                  </a:extLst>
                </p14:cNvPr>
                <p14:cNvContentPartPr/>
                <p14:nvPr/>
              </p14:nvContentPartPr>
              <p14:xfrm>
                <a:off x="8343900" y="3749040"/>
                <a:ext cx="266400" cy="3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65C0181E-231A-330B-FF35-39DEB9351DB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326260" y="3731400"/>
                  <a:ext cx="3020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D51F47D-38AD-3823-9981-9986D45C3E96}"/>
                    </a:ext>
                  </a:extLst>
                </p14:cNvPr>
                <p14:cNvContentPartPr/>
                <p14:nvPr/>
              </p14:nvContentPartPr>
              <p14:xfrm>
                <a:off x="8343900" y="3211920"/>
                <a:ext cx="205200" cy="3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D51F47D-38AD-3823-9981-9986D45C3E9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326260" y="3194280"/>
                  <a:ext cx="2408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8F16CE90-B577-2F57-42CA-4C56F12BE9C5}"/>
                    </a:ext>
                  </a:extLst>
                </p14:cNvPr>
                <p14:cNvContentPartPr/>
                <p14:nvPr/>
              </p14:nvContentPartPr>
              <p14:xfrm>
                <a:off x="8456580" y="2948760"/>
                <a:ext cx="59040" cy="1252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8F16CE90-B577-2F57-42CA-4C56F12BE9C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438580" y="2931120"/>
                  <a:ext cx="9468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8953171B-796B-FD89-7907-BFD0E194F340}"/>
                    </a:ext>
                  </a:extLst>
                </p14:cNvPr>
                <p14:cNvContentPartPr/>
                <p14:nvPr/>
              </p14:nvContentPartPr>
              <p14:xfrm>
                <a:off x="8686620" y="3782880"/>
                <a:ext cx="216000" cy="35136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8953171B-796B-FD89-7907-BFD0E194F34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668980" y="3764880"/>
                  <a:ext cx="251640" cy="38700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63931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spc="-5" dirty="0">
                <a:latin typeface="Times New Roman"/>
                <a:cs typeface="Times New Roman"/>
              </a:rPr>
              <a:t>Analisis</a:t>
            </a:r>
            <a:r>
              <a:rPr sz="4200" b="0" spc="-45" dirty="0">
                <a:latin typeface="Times New Roman"/>
                <a:cs typeface="Times New Roman"/>
              </a:rPr>
              <a:t> </a:t>
            </a:r>
            <a:r>
              <a:rPr sz="4200" b="0" spc="-5" dirty="0">
                <a:latin typeface="Times New Roman"/>
                <a:cs typeface="Times New Roman"/>
              </a:rPr>
              <a:t>Pendapatan</a:t>
            </a:r>
            <a:r>
              <a:rPr sz="4200" b="0" spc="-45" dirty="0">
                <a:latin typeface="Times New Roman"/>
                <a:cs typeface="Times New Roman"/>
              </a:rPr>
              <a:t> </a:t>
            </a:r>
            <a:r>
              <a:rPr sz="4200" b="0" spc="-5" dirty="0">
                <a:latin typeface="Times New Roman"/>
                <a:cs typeface="Times New Roman"/>
              </a:rPr>
              <a:t>Nasional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4085" marR="681355" indent="-5334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91666"/>
              <a:buFont typeface="Wingdings"/>
              <a:buChar char=""/>
              <a:tabLst>
                <a:tab pos="934085" algn="l"/>
                <a:tab pos="934719" algn="l"/>
              </a:tabLst>
            </a:pPr>
            <a:r>
              <a:rPr spc="-5" dirty="0"/>
              <a:t>Dalam</a:t>
            </a:r>
            <a:r>
              <a:rPr spc="15" dirty="0"/>
              <a:t> </a:t>
            </a:r>
            <a:r>
              <a:rPr spc="-5" dirty="0"/>
              <a:t>menganalisis</a:t>
            </a:r>
            <a:r>
              <a:rPr spc="15" dirty="0"/>
              <a:t> </a:t>
            </a:r>
            <a:r>
              <a:rPr spc="-5" dirty="0"/>
              <a:t>pendapatan</a:t>
            </a:r>
            <a:r>
              <a:rPr spc="20" dirty="0"/>
              <a:t> </a:t>
            </a:r>
            <a:r>
              <a:rPr spc="-5" dirty="0"/>
              <a:t>nasional,</a:t>
            </a:r>
            <a:r>
              <a:rPr spc="15" dirty="0"/>
              <a:t> </a:t>
            </a:r>
            <a:r>
              <a:rPr dirty="0"/>
              <a:t>kita </a:t>
            </a:r>
            <a:r>
              <a:rPr spc="-650" dirty="0"/>
              <a:t> </a:t>
            </a:r>
            <a:r>
              <a:rPr spc="-5" dirty="0"/>
              <a:t>memiliki</a:t>
            </a:r>
            <a:r>
              <a:rPr dirty="0"/>
              <a:t> </a:t>
            </a:r>
            <a:r>
              <a:rPr spc="-5" dirty="0"/>
              <a:t>beberapa</a:t>
            </a:r>
            <a:r>
              <a:rPr dirty="0"/>
              <a:t> asumsi, </a:t>
            </a:r>
            <a:r>
              <a:rPr spc="-5" dirty="0"/>
              <a:t>antara</a:t>
            </a:r>
            <a:r>
              <a:rPr spc="5" dirty="0"/>
              <a:t> </a:t>
            </a:r>
            <a:r>
              <a:rPr spc="-5" dirty="0"/>
              <a:t>lain:</a:t>
            </a:r>
          </a:p>
          <a:p>
            <a:pPr marL="1315720" marR="375920" lvl="1" indent="-457200">
              <a:lnSpc>
                <a:spcPct val="100000"/>
              </a:lnSpc>
              <a:spcBef>
                <a:spcPts val="530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sz="2200" dirty="0">
                <a:latin typeface="Arial"/>
                <a:cs typeface="Arial"/>
              </a:rPr>
              <a:t>Investasi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adalah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investasi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yang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autonomous,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yaitu </a:t>
            </a:r>
            <a:r>
              <a:rPr sz="2200" spc="-6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tidak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dipengaruhi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oleh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variabel lainnya.</a:t>
            </a:r>
            <a:endParaRPr sz="2200">
              <a:latin typeface="Arial"/>
              <a:cs typeface="Arial"/>
            </a:endParaRPr>
          </a:p>
          <a:p>
            <a:pPr marL="1315720" marR="5080" lvl="1" indent="-457200">
              <a:lnSpc>
                <a:spcPct val="100000"/>
              </a:lnSpc>
              <a:spcBef>
                <a:spcPts val="520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sz="2200" dirty="0">
                <a:latin typeface="Arial"/>
                <a:cs typeface="Arial"/>
              </a:rPr>
              <a:t>Konsumsi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adalah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fungsi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linear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positip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dari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tingkat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pendapatan </a:t>
            </a:r>
            <a:r>
              <a:rPr sz="2200" i="1" dirty="0">
                <a:latin typeface="Arial"/>
                <a:cs typeface="Arial"/>
              </a:rPr>
              <a:t>disposable</a:t>
            </a:r>
            <a:r>
              <a:rPr sz="2200" i="1" spc="-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(Yd)</a:t>
            </a:r>
            <a:endParaRPr sz="2200">
              <a:latin typeface="Arial"/>
              <a:cs typeface="Arial"/>
            </a:endParaRPr>
          </a:p>
          <a:p>
            <a:pPr marL="1315720" marR="95250" lvl="1" indent="-457200">
              <a:lnSpc>
                <a:spcPct val="100000"/>
              </a:lnSpc>
              <a:spcBef>
                <a:spcPts val="515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sz="2200" dirty="0">
                <a:latin typeface="Arial"/>
                <a:cs typeface="Arial"/>
              </a:rPr>
              <a:t>Tabungan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juga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memiliki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fungsi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linear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positip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dari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tingkat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pendapatan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disposable (Yd)</a:t>
            </a:r>
            <a:endParaRPr sz="2200">
              <a:latin typeface="Arial"/>
              <a:cs typeface="Arial"/>
            </a:endParaRPr>
          </a:p>
          <a:p>
            <a:pPr marL="1315720" marR="359410" lvl="1" indent="-457200">
              <a:lnSpc>
                <a:spcPct val="100000"/>
              </a:lnSpc>
              <a:spcBef>
                <a:spcPts val="525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sz="2200" dirty="0">
                <a:latin typeface="Arial"/>
                <a:cs typeface="Arial"/>
              </a:rPr>
              <a:t>Tidak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ada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pajak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tidak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langsung,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maka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pendapatan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nasional (Y) sama dengan agregat pendapatan 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disposable.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2264</Words>
  <Application>Microsoft Office PowerPoint</Application>
  <PresentationFormat>Custom</PresentationFormat>
  <Paragraphs>323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Pendahuluan</vt:lpstr>
      <vt:lpstr>Arus Melingkar (Circular Flow) dalam Perekonomian 2  Sektor</vt:lpstr>
      <vt:lpstr>Arus Melingkar (Circular Flow) dalam  Perekonomian 2 Sektor</vt:lpstr>
      <vt:lpstr>Arus Melingkar (Circular Flow) dalam  Perekonomian 2 Sektor</vt:lpstr>
      <vt:lpstr>PowerPoint Presentation</vt:lpstr>
      <vt:lpstr>PowerPoint Presentation</vt:lpstr>
      <vt:lpstr>Arus Melingkar dengan Injeksi dan Kebocoran</vt:lpstr>
      <vt:lpstr>Analisis Pendapatan Nasional</vt:lpstr>
      <vt:lpstr>Analisis Pendapatan Nasional</vt:lpstr>
      <vt:lpstr>Contoh Analisis Pendapatan Nasional</vt:lpstr>
      <vt:lpstr>Contoh Analisis Pendapatan Nasional</vt:lpstr>
      <vt:lpstr>PowerPoint Presentation</vt:lpstr>
      <vt:lpstr>ANALISIS PENDAPATAN</vt:lpstr>
      <vt:lpstr>Pendahuluan</vt:lpstr>
      <vt:lpstr>Arus Melingkar Perekonomian 3 Sektor</vt:lpstr>
      <vt:lpstr>PowerPoint Presentation</vt:lpstr>
      <vt:lpstr>Arus Melingkar Perekonomian 3 Sektor</vt:lpstr>
      <vt:lpstr>Perhitungan Keseimbangan Pendapatan Nasional</vt:lpstr>
      <vt:lpstr>Perhitungan Keseimbangan Pendapatan Nasional</vt:lpstr>
      <vt:lpstr>Perhitungan Keseimbangan Pendapatan Nasional</vt:lpstr>
      <vt:lpstr>Pembayaran Transfer oleh Pemerintah</vt:lpstr>
      <vt:lpstr>Angka Pengganda pada Perekonomian 3 Sektor</vt:lpstr>
      <vt:lpstr>Angka Pengganda pada Perekonomian 3 Sektor</vt:lpstr>
      <vt:lpstr>Angka Pengganda pada Perekonomian 3 Sektor</vt:lpstr>
      <vt:lpstr>Angka Pengganda pada Anggaran Belanja Berimbang</vt:lpstr>
      <vt:lpstr>Angka Pengganda pada Anggaran Belanja  Berimbang</vt:lpstr>
      <vt:lpstr>Angka Pengganda untuk Model Pajak Proporsional</vt:lpstr>
      <vt:lpstr>Angka Pengganda untuk Model Pajak Proporsional</vt:lpstr>
      <vt:lpstr>Angka Pengganda untuk Model Pajak Proporsional</vt:lpstr>
      <vt:lpstr>Contoh Perhitungan</vt:lpstr>
      <vt:lpstr>Contoh Perhitungan</vt:lpstr>
      <vt:lpstr>Contoh Perhitungan</vt:lpstr>
      <vt:lpstr>Contoh Perhitungan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Endri Sentosa</cp:lastModifiedBy>
  <cp:revision>2</cp:revision>
  <dcterms:created xsi:type="dcterms:W3CDTF">2021-03-05T01:57:31Z</dcterms:created>
  <dcterms:modified xsi:type="dcterms:W3CDTF">2025-11-27T11:01:19Z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