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354" r:id="rId3"/>
    <p:sldId id="31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9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>
                <a:latin typeface="Andalus" pitchFamily="18" charset="-78"/>
                <a:cs typeface="Andalus" pitchFamily="18" charset="-78"/>
              </a:rPr>
              <a:t>  4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Matriks</a:t>
            </a:r>
            <a:r>
              <a:rPr lang="en-US" sz="3600" b="1" dirty="0"/>
              <a:t> </a:t>
            </a:r>
            <a:r>
              <a:rPr lang="en-US" sz="3600" b="1" dirty="0" err="1"/>
              <a:t>Ruang</a:t>
            </a:r>
            <a:r>
              <a:rPr lang="en-US" sz="3600" b="1" dirty="0"/>
              <a:t> Dan </a:t>
            </a:r>
            <a:r>
              <a:rPr lang="en-US" sz="3600" b="1" dirty="0" err="1"/>
              <a:t>Vektor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20717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M.T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 UPI YAI.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75032" y="4053988"/>
            <a:ext cx="732079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cs typeface="Andalus" pitchFamily="18" charset="-78"/>
              </a:rPr>
              <a:t>Kuis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Matriks</a:t>
            </a:r>
            <a:r>
              <a:rPr lang="en-US" sz="3200" b="1" dirty="0">
                <a:cs typeface="Andalus" pitchFamily="18" charset="-78"/>
              </a:rPr>
              <a:t> </a:t>
            </a:r>
            <a:r>
              <a:rPr lang="en-US" sz="3200" b="1" dirty="0" err="1">
                <a:cs typeface="Andalus" pitchFamily="18" charset="-78"/>
              </a:rPr>
              <a:t>Ruang</a:t>
            </a:r>
            <a:r>
              <a:rPr lang="en-US" sz="3200" b="1" dirty="0">
                <a:cs typeface="Andalus" pitchFamily="18" charset="-78"/>
              </a:rPr>
              <a:t> Dan </a:t>
            </a:r>
            <a:r>
              <a:rPr lang="en-US" sz="3200" b="1" dirty="0" err="1">
                <a:cs typeface="Andalus" pitchFamily="18" charset="-78"/>
              </a:rPr>
              <a:t>Vektor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6DE511-D2D2-4CD9-83FA-EF95CFB8EF3F}"/>
              </a:ext>
            </a:extLst>
          </p:cNvPr>
          <p:cNvSpPr/>
          <p:nvPr/>
        </p:nvSpPr>
        <p:spPr>
          <a:xfrm>
            <a:off x="39539" y="76200"/>
            <a:ext cx="9064922" cy="586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4EDF42-1C97-4875-83D6-103CDB7B995A}"/>
              </a:ext>
            </a:extLst>
          </p:cNvPr>
          <p:cNvSpPr txBox="1"/>
          <p:nvPr/>
        </p:nvSpPr>
        <p:spPr>
          <a:xfrm>
            <a:off x="3200400" y="13716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2C6702C-D08D-41AA-9012-E17125799DEB}"/>
                  </a:ext>
                </a:extLst>
              </p:cNvPr>
              <p:cNvSpPr txBox="1"/>
              <p:nvPr/>
            </p:nvSpPr>
            <p:spPr>
              <a:xfrm flipH="1">
                <a:off x="762000" y="914400"/>
                <a:ext cx="6507286" cy="846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2C6702C-D08D-41AA-9012-E17125799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762000" y="914400"/>
                <a:ext cx="6507286" cy="846963"/>
              </a:xfrm>
              <a:prstGeom prst="rect">
                <a:avLst/>
              </a:prstGeom>
              <a:blipFill>
                <a:blip r:embed="rId4"/>
                <a:stretch>
                  <a:fillRect l="-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754AF190-4681-4A4E-ADAF-F7B75663E77E}"/>
              </a:ext>
            </a:extLst>
          </p:cNvPr>
          <p:cNvSpPr txBox="1"/>
          <p:nvPr/>
        </p:nvSpPr>
        <p:spPr>
          <a:xfrm>
            <a:off x="381000" y="1995606"/>
            <a:ext cx="4024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2A</a:t>
            </a:r>
          </a:p>
          <a:p>
            <a:pPr marL="342900" indent="-342900">
              <a:buAutoNum type="arabicPeriod"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Determinan</a:t>
            </a:r>
            <a:r>
              <a:rPr lang="en-US" dirty="0"/>
              <a:t> 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kofaktor</a:t>
            </a:r>
            <a:r>
              <a:rPr lang="en-US" dirty="0"/>
              <a:t> </a:t>
            </a:r>
            <a:r>
              <a:rPr lang="en-US" dirty="0" err="1"/>
              <a:t>ekspansi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Tentukan</a:t>
            </a:r>
            <a:r>
              <a:rPr lang="en-US" dirty="0"/>
              <a:t> Invers </a:t>
            </a:r>
            <a:r>
              <a:rPr lang="en-US" dirty="0" err="1"/>
              <a:t>Matriks</a:t>
            </a:r>
            <a:r>
              <a:rPr lang="en-US" dirty="0"/>
              <a:t> A</a:t>
            </a:r>
          </a:p>
        </p:txBody>
      </p:sp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67</Words>
  <Application>Microsoft Office PowerPoint</Application>
  <PresentationFormat>On-screen Show (4:3)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Andalus</vt:lpstr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59</cp:revision>
  <dcterms:created xsi:type="dcterms:W3CDTF">2021-08-20T15:03:30Z</dcterms:created>
  <dcterms:modified xsi:type="dcterms:W3CDTF">2024-10-02T02:21:04Z</dcterms:modified>
</cp:coreProperties>
</file>