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54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7" r:id="rId14"/>
    <p:sldId id="368" r:id="rId15"/>
    <p:sldId id="369" r:id="rId16"/>
    <p:sldId id="366" r:id="rId17"/>
    <p:sldId id="31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1F662F8E-4413-4C72-B8EF-F8CC25F74DC9}"/>
    <pc:docChg chg="undo custSel addSld modSld">
      <pc:chgData name="Yudithia Ardiyani" userId="245c17805d01a989" providerId="LiveId" clId="{1F662F8E-4413-4C72-B8EF-F8CC25F74DC9}" dt="2023-09-10T15:07:08.513" v="519" actId="14100"/>
      <pc:docMkLst>
        <pc:docMk/>
      </pc:docMkLst>
      <pc:sldChg chg="modSp mod">
        <pc:chgData name="Yudithia Ardiyani" userId="245c17805d01a989" providerId="LiveId" clId="{1F662F8E-4413-4C72-B8EF-F8CC25F74DC9}" dt="2023-09-10T12:21:44.792" v="99" actId="20577"/>
        <pc:sldMkLst>
          <pc:docMk/>
          <pc:sldMk cId="2429409612" sldId="360"/>
        </pc:sldMkLst>
        <pc:spChg chg="mod">
          <ac:chgData name="Yudithia Ardiyani" userId="245c17805d01a989" providerId="LiveId" clId="{1F662F8E-4413-4C72-B8EF-F8CC25F74DC9}" dt="2023-09-10T12:21:44.792" v="99" actId="20577"/>
          <ac:spMkLst>
            <pc:docMk/>
            <pc:sldMk cId="2429409612" sldId="360"/>
            <ac:spMk id="8" creationId="{0C9F15B1-C183-4558-948D-937AE2A778F2}"/>
          </ac:spMkLst>
        </pc:spChg>
      </pc:sldChg>
      <pc:sldChg chg="addSp delSp modSp mod">
        <pc:chgData name="Yudithia Ardiyani" userId="245c17805d01a989" providerId="LiveId" clId="{1F662F8E-4413-4C72-B8EF-F8CC25F74DC9}" dt="2023-09-10T13:54:50.955" v="184" actId="1076"/>
        <pc:sldMkLst>
          <pc:docMk/>
          <pc:sldMk cId="606840952" sldId="361"/>
        </pc:sldMkLst>
        <pc:spChg chg="mod">
          <ac:chgData name="Yudithia Ardiyani" userId="245c17805d01a989" providerId="LiveId" clId="{1F662F8E-4413-4C72-B8EF-F8CC25F74DC9}" dt="2023-09-10T13:43:59.238" v="119"/>
          <ac:spMkLst>
            <pc:docMk/>
            <pc:sldMk cId="606840952" sldId="361"/>
            <ac:spMk id="5" creationId="{E82D0842-D7C5-4E4C-BE55-40D25B6F02EC}"/>
          </ac:spMkLst>
        </pc:spChg>
        <pc:spChg chg="add mod">
          <ac:chgData name="Yudithia Ardiyani" userId="245c17805d01a989" providerId="LiveId" clId="{1F662F8E-4413-4C72-B8EF-F8CC25F74DC9}" dt="2023-09-10T13:44:44.223" v="128" actId="20577"/>
          <ac:spMkLst>
            <pc:docMk/>
            <pc:sldMk cId="606840952" sldId="361"/>
            <ac:spMk id="6" creationId="{D15EE816-BA34-4358-8EE4-1B318EA8E45D}"/>
          </ac:spMkLst>
        </pc:spChg>
        <pc:spChg chg="del mod">
          <ac:chgData name="Yudithia Ardiyani" userId="245c17805d01a989" providerId="LiveId" clId="{1F662F8E-4413-4C72-B8EF-F8CC25F74DC9}" dt="2023-09-10T12:23:25.815" v="103" actId="478"/>
          <ac:spMkLst>
            <pc:docMk/>
            <pc:sldMk cId="606840952" sldId="361"/>
            <ac:spMk id="7" creationId="{2C5870E5-24B0-4B8D-9B1B-8821183B46AC}"/>
          </ac:spMkLst>
        </pc:spChg>
        <pc:spChg chg="add mod">
          <ac:chgData name="Yudithia Ardiyani" userId="245c17805d01a989" providerId="LiveId" clId="{1F662F8E-4413-4C72-B8EF-F8CC25F74DC9}" dt="2023-09-10T13:44:35.660" v="126" actId="20577"/>
          <ac:spMkLst>
            <pc:docMk/>
            <pc:sldMk cId="606840952" sldId="361"/>
            <ac:spMk id="10" creationId="{AC9879F6-296A-4F5F-9B64-631820291A2F}"/>
          </ac:spMkLst>
        </pc:spChg>
        <pc:spChg chg="add mod">
          <ac:chgData name="Yudithia Ardiyani" userId="245c17805d01a989" providerId="LiveId" clId="{1F662F8E-4413-4C72-B8EF-F8CC25F74DC9}" dt="2023-09-10T13:48:24.966" v="162" actId="1076"/>
          <ac:spMkLst>
            <pc:docMk/>
            <pc:sldMk cId="606840952" sldId="361"/>
            <ac:spMk id="13" creationId="{746AB8A2-D14B-40E9-8E5F-501B22533CC8}"/>
          </ac:spMkLst>
        </pc:spChg>
        <pc:spChg chg="add mod">
          <ac:chgData name="Yudithia Ardiyani" userId="245c17805d01a989" providerId="LiveId" clId="{1F662F8E-4413-4C72-B8EF-F8CC25F74DC9}" dt="2023-09-10T13:48:34.492" v="164" actId="1076"/>
          <ac:spMkLst>
            <pc:docMk/>
            <pc:sldMk cId="606840952" sldId="361"/>
            <ac:spMk id="14" creationId="{64521E30-B2FE-49D7-B5DA-E11EFFC1D857}"/>
          </ac:spMkLst>
        </pc:spChg>
        <pc:spChg chg="add mod">
          <ac:chgData name="Yudithia Ardiyani" userId="245c17805d01a989" providerId="LiveId" clId="{1F662F8E-4413-4C72-B8EF-F8CC25F74DC9}" dt="2023-09-10T13:53:49.001" v="179" actId="1076"/>
          <ac:spMkLst>
            <pc:docMk/>
            <pc:sldMk cId="606840952" sldId="361"/>
            <ac:spMk id="15" creationId="{65066031-8BE3-4637-A3C7-A5A961D43DB7}"/>
          </ac:spMkLst>
        </pc:spChg>
        <pc:picChg chg="del">
          <ac:chgData name="Yudithia Ardiyani" userId="245c17805d01a989" providerId="LiveId" clId="{1F662F8E-4413-4C72-B8EF-F8CC25F74DC9}" dt="2023-09-10T12:23:08.174" v="100" actId="478"/>
          <ac:picMkLst>
            <pc:docMk/>
            <pc:sldMk cId="606840952" sldId="361"/>
            <ac:picMk id="8" creationId="{A98E7B39-3B85-43EA-B377-4DF3FF2F526E}"/>
          </ac:picMkLst>
        </pc:picChg>
        <pc:picChg chg="del">
          <ac:chgData name="Yudithia Ardiyani" userId="245c17805d01a989" providerId="LiveId" clId="{1F662F8E-4413-4C72-B8EF-F8CC25F74DC9}" dt="2023-09-10T12:23:12.626" v="101" actId="478"/>
          <ac:picMkLst>
            <pc:docMk/>
            <pc:sldMk cId="606840952" sldId="361"/>
            <ac:picMk id="9" creationId="{473696FA-5CCC-4E27-B6DB-2944E77237E3}"/>
          </ac:picMkLst>
        </pc:picChg>
        <pc:picChg chg="add mod">
          <ac:chgData name="Yudithia Ardiyani" userId="245c17805d01a989" providerId="LiveId" clId="{1F662F8E-4413-4C72-B8EF-F8CC25F74DC9}" dt="2023-09-10T13:48:29.695" v="163" actId="1076"/>
          <ac:picMkLst>
            <pc:docMk/>
            <pc:sldMk cId="606840952" sldId="361"/>
            <ac:picMk id="11" creationId="{0533C957-4AD8-48E1-94E9-8ABC918CE6DC}"/>
          </ac:picMkLst>
        </pc:picChg>
        <pc:picChg chg="add mod">
          <ac:chgData name="Yudithia Ardiyani" userId="245c17805d01a989" providerId="LiveId" clId="{1F662F8E-4413-4C72-B8EF-F8CC25F74DC9}" dt="2023-09-10T13:48:41.746" v="165" actId="1076"/>
          <ac:picMkLst>
            <pc:docMk/>
            <pc:sldMk cId="606840952" sldId="361"/>
            <ac:picMk id="12" creationId="{F9D31B3B-32CE-4DFE-99DD-661C79E21F56}"/>
          </ac:picMkLst>
        </pc:picChg>
        <pc:picChg chg="add mod">
          <ac:chgData name="Yudithia Ardiyani" userId="245c17805d01a989" providerId="LiveId" clId="{1F662F8E-4413-4C72-B8EF-F8CC25F74DC9}" dt="2023-09-10T13:54:50.955" v="184" actId="1076"/>
          <ac:picMkLst>
            <pc:docMk/>
            <pc:sldMk cId="606840952" sldId="361"/>
            <ac:picMk id="16" creationId="{BE05C1F4-DC5C-4CE1-8F4E-93EEE75E1D1F}"/>
          </ac:picMkLst>
        </pc:picChg>
      </pc:sldChg>
      <pc:sldChg chg="addSp delSp modSp mod">
        <pc:chgData name="Yudithia Ardiyani" userId="245c17805d01a989" providerId="LiveId" clId="{1F662F8E-4413-4C72-B8EF-F8CC25F74DC9}" dt="2023-09-10T14:09:40.878" v="257" actId="1076"/>
        <pc:sldMkLst>
          <pc:docMk/>
          <pc:sldMk cId="3422203642" sldId="362"/>
        </pc:sldMkLst>
        <pc:spChg chg="add mod">
          <ac:chgData name="Yudithia Ardiyani" userId="245c17805d01a989" providerId="LiveId" clId="{1F662F8E-4413-4C72-B8EF-F8CC25F74DC9}" dt="2023-09-10T14:07:36.777" v="237"/>
          <ac:spMkLst>
            <pc:docMk/>
            <pc:sldMk cId="3422203642" sldId="362"/>
            <ac:spMk id="5" creationId="{897C09B4-5A1A-482E-A566-082F38939926}"/>
          </ac:spMkLst>
        </pc:spChg>
        <pc:spChg chg="add mod">
          <ac:chgData name="Yudithia Ardiyani" userId="245c17805d01a989" providerId="LiveId" clId="{1F662F8E-4413-4C72-B8EF-F8CC25F74DC9}" dt="2023-09-10T13:55:47.879" v="199" actId="1076"/>
          <ac:spMkLst>
            <pc:docMk/>
            <pc:sldMk cId="3422203642" sldId="362"/>
            <ac:spMk id="6" creationId="{227FA8EC-FAFF-4420-A043-91AC2711EEFC}"/>
          </ac:spMkLst>
        </pc:spChg>
        <pc:spChg chg="add mod">
          <ac:chgData name="Yudithia Ardiyani" userId="245c17805d01a989" providerId="LiveId" clId="{1F662F8E-4413-4C72-B8EF-F8CC25F74DC9}" dt="2023-09-10T14:03:00.591" v="221" actId="1076"/>
          <ac:spMkLst>
            <pc:docMk/>
            <pc:sldMk cId="3422203642" sldId="362"/>
            <ac:spMk id="7" creationId="{250CE066-4B9C-4F6F-80A2-BD34A3C1F4C4}"/>
          </ac:spMkLst>
        </pc:spChg>
        <pc:spChg chg="add del mod">
          <ac:chgData name="Yudithia Ardiyani" userId="245c17805d01a989" providerId="LiveId" clId="{1F662F8E-4413-4C72-B8EF-F8CC25F74DC9}" dt="2023-09-10T14:02:33.524" v="216"/>
          <ac:spMkLst>
            <pc:docMk/>
            <pc:sldMk cId="3422203642" sldId="362"/>
            <ac:spMk id="9" creationId="{4609B152-8DC7-42D0-A930-A6AC8F02399F}"/>
          </ac:spMkLst>
        </pc:spChg>
        <pc:spChg chg="add mod">
          <ac:chgData name="Yudithia Ardiyani" userId="245c17805d01a989" providerId="LiveId" clId="{1F662F8E-4413-4C72-B8EF-F8CC25F74DC9}" dt="2023-09-10T14:09:02.846" v="251" actId="1076"/>
          <ac:spMkLst>
            <pc:docMk/>
            <pc:sldMk cId="3422203642" sldId="362"/>
            <ac:spMk id="11" creationId="{42BCB51F-7B17-40BA-84E7-2EE0CC1C50CB}"/>
          </ac:spMkLst>
        </pc:spChg>
        <pc:spChg chg="add mod">
          <ac:chgData name="Yudithia Ardiyani" userId="245c17805d01a989" providerId="LiveId" clId="{1F662F8E-4413-4C72-B8EF-F8CC25F74DC9}" dt="2023-09-10T14:09:24.014" v="254" actId="1076"/>
          <ac:spMkLst>
            <pc:docMk/>
            <pc:sldMk cId="3422203642" sldId="362"/>
            <ac:spMk id="13" creationId="{FA46AC8B-C56E-4021-A6A0-CBD67CA6B52F}"/>
          </ac:spMkLst>
        </pc:spChg>
        <pc:picChg chg="del">
          <ac:chgData name="Yudithia Ardiyani" userId="245c17805d01a989" providerId="LiveId" clId="{1F662F8E-4413-4C72-B8EF-F8CC25F74DC9}" dt="2023-09-10T13:55:09.819" v="185" actId="478"/>
          <ac:picMkLst>
            <pc:docMk/>
            <pc:sldMk cId="3422203642" sldId="362"/>
            <ac:picMk id="8" creationId="{7A0DBAC2-BD60-4504-9699-875D7D0056D7}"/>
          </ac:picMkLst>
        </pc:picChg>
        <pc:picChg chg="add mod">
          <ac:chgData name="Yudithia Ardiyani" userId="245c17805d01a989" providerId="LiveId" clId="{1F662F8E-4413-4C72-B8EF-F8CC25F74DC9}" dt="2023-09-10T14:08:52.544" v="250" actId="14100"/>
          <ac:picMkLst>
            <pc:docMk/>
            <pc:sldMk cId="3422203642" sldId="362"/>
            <ac:picMk id="10" creationId="{59DA4B42-6567-4A84-BD32-38683CBA4415}"/>
          </ac:picMkLst>
        </pc:picChg>
        <pc:picChg chg="add mod">
          <ac:chgData name="Yudithia Ardiyani" userId="245c17805d01a989" providerId="LiveId" clId="{1F662F8E-4413-4C72-B8EF-F8CC25F74DC9}" dt="2023-09-10T14:09:10.290" v="253" actId="14100"/>
          <ac:picMkLst>
            <pc:docMk/>
            <pc:sldMk cId="3422203642" sldId="362"/>
            <ac:picMk id="12" creationId="{71AE5902-0DEC-4C02-8B72-BD7B9E3A1F2F}"/>
          </ac:picMkLst>
        </pc:picChg>
        <pc:picChg chg="add mod">
          <ac:chgData name="Yudithia Ardiyani" userId="245c17805d01a989" providerId="LiveId" clId="{1F662F8E-4413-4C72-B8EF-F8CC25F74DC9}" dt="2023-09-10T14:09:40.878" v="257" actId="1076"/>
          <ac:picMkLst>
            <pc:docMk/>
            <pc:sldMk cId="3422203642" sldId="362"/>
            <ac:picMk id="14" creationId="{482D3957-718B-4E69-94BD-CF7879858345}"/>
          </ac:picMkLst>
        </pc:picChg>
      </pc:sldChg>
      <pc:sldChg chg="addSp delSp modSp mod">
        <pc:chgData name="Yudithia Ardiyani" userId="245c17805d01a989" providerId="LiveId" clId="{1F662F8E-4413-4C72-B8EF-F8CC25F74DC9}" dt="2023-09-10T14:15:30.979" v="345" actId="14100"/>
        <pc:sldMkLst>
          <pc:docMk/>
          <pc:sldMk cId="1144096814" sldId="363"/>
        </pc:sldMkLst>
        <pc:spChg chg="add mod">
          <ac:chgData name="Yudithia Ardiyani" userId="245c17805d01a989" providerId="LiveId" clId="{1F662F8E-4413-4C72-B8EF-F8CC25F74DC9}" dt="2023-09-10T14:15:12.903" v="343" actId="1076"/>
          <ac:spMkLst>
            <pc:docMk/>
            <pc:sldMk cId="1144096814" sldId="363"/>
            <ac:spMk id="5" creationId="{127409D6-361A-49F9-A061-5F32C688D0E2}"/>
          </ac:spMkLst>
        </pc:spChg>
        <pc:spChg chg="add mod">
          <ac:chgData name="Yudithia Ardiyani" userId="245c17805d01a989" providerId="LiveId" clId="{1F662F8E-4413-4C72-B8EF-F8CC25F74DC9}" dt="2023-09-10T14:15:30.979" v="345" actId="14100"/>
          <ac:spMkLst>
            <pc:docMk/>
            <pc:sldMk cId="1144096814" sldId="363"/>
            <ac:spMk id="6" creationId="{3CC55EB1-9667-4019-A8D6-781AA689C9C2}"/>
          </ac:spMkLst>
        </pc:spChg>
        <pc:picChg chg="del">
          <ac:chgData name="Yudithia Ardiyani" userId="245c17805d01a989" providerId="LiveId" clId="{1F662F8E-4413-4C72-B8EF-F8CC25F74DC9}" dt="2023-09-10T13:56:58.561" v="200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1F662F8E-4413-4C72-B8EF-F8CC25F74DC9}" dt="2023-09-10T13:57:01.156" v="201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addSp delSp modSp mod">
        <pc:chgData name="Yudithia Ardiyani" userId="245c17805d01a989" providerId="LiveId" clId="{1F662F8E-4413-4C72-B8EF-F8CC25F74DC9}" dt="2023-09-10T14:24:35.926" v="389" actId="2710"/>
        <pc:sldMkLst>
          <pc:docMk/>
          <pc:sldMk cId="3580399755" sldId="364"/>
        </pc:sldMkLst>
        <pc:spChg chg="add mod">
          <ac:chgData name="Yudithia Ardiyani" userId="245c17805d01a989" providerId="LiveId" clId="{1F662F8E-4413-4C72-B8EF-F8CC25F74DC9}" dt="2023-09-10T14:18:19.498" v="363" actId="14100"/>
          <ac:spMkLst>
            <pc:docMk/>
            <pc:sldMk cId="3580399755" sldId="364"/>
            <ac:spMk id="6" creationId="{7E3DF01C-4D16-4737-A32A-F9CD38DE9516}"/>
          </ac:spMkLst>
        </pc:spChg>
        <pc:spChg chg="add mod">
          <ac:chgData name="Yudithia Ardiyani" userId="245c17805d01a989" providerId="LiveId" clId="{1F662F8E-4413-4C72-B8EF-F8CC25F74DC9}" dt="2023-09-10T14:18:12.046" v="362" actId="1076"/>
          <ac:spMkLst>
            <pc:docMk/>
            <pc:sldMk cId="3580399755" sldId="364"/>
            <ac:spMk id="7" creationId="{CCA6C464-71B9-4812-A25E-B4BD8327712A}"/>
          </ac:spMkLst>
        </pc:spChg>
        <pc:spChg chg="add">
          <ac:chgData name="Yudithia Ardiyani" userId="245c17805d01a989" providerId="LiveId" clId="{1F662F8E-4413-4C72-B8EF-F8CC25F74DC9}" dt="2023-09-10T14:18:53.325" v="364" actId="11529"/>
          <ac:spMkLst>
            <pc:docMk/>
            <pc:sldMk cId="3580399755" sldId="364"/>
            <ac:spMk id="8" creationId="{EDA3A592-95AE-46DB-BAD6-E82D7DE48557}"/>
          </ac:spMkLst>
        </pc:spChg>
        <pc:spChg chg="add mod">
          <ac:chgData name="Yudithia Ardiyani" userId="245c17805d01a989" providerId="LiveId" clId="{1F662F8E-4413-4C72-B8EF-F8CC25F74DC9}" dt="2023-09-10T14:24:35.926" v="389" actId="2710"/>
          <ac:spMkLst>
            <pc:docMk/>
            <pc:sldMk cId="3580399755" sldId="364"/>
            <ac:spMk id="9" creationId="{C287D713-165A-4FFD-925C-5279C29EB79E}"/>
          </ac:spMkLst>
        </pc:spChg>
        <pc:picChg chg="del">
          <ac:chgData name="Yudithia Ardiyani" userId="245c17805d01a989" providerId="LiveId" clId="{1F662F8E-4413-4C72-B8EF-F8CC25F74DC9}" dt="2023-09-10T13:57:04.741" v="202" actId="478"/>
          <ac:picMkLst>
            <pc:docMk/>
            <pc:sldMk cId="3580399755" sldId="364"/>
            <ac:picMk id="5" creationId="{125A9CE7-C614-46A5-B499-AFD5A0EF5BC8}"/>
          </ac:picMkLst>
        </pc:picChg>
      </pc:sldChg>
      <pc:sldChg chg="addSp delSp modSp mod">
        <pc:chgData name="Yudithia Ardiyani" userId="245c17805d01a989" providerId="LiveId" clId="{1F662F8E-4413-4C72-B8EF-F8CC25F74DC9}" dt="2023-09-10T14:57:14.746" v="424" actId="2710"/>
        <pc:sldMkLst>
          <pc:docMk/>
          <pc:sldMk cId="3580399755" sldId="365"/>
        </pc:sldMkLst>
        <pc:spChg chg="add mod">
          <ac:chgData name="Yudithia Ardiyani" userId="245c17805d01a989" providerId="LiveId" clId="{1F662F8E-4413-4C72-B8EF-F8CC25F74DC9}" dt="2023-09-10T14:55:25.835" v="404" actId="14100"/>
          <ac:spMkLst>
            <pc:docMk/>
            <pc:sldMk cId="3580399755" sldId="365"/>
            <ac:spMk id="6" creationId="{5EF0D16C-9423-46A3-B9AA-DB60C05C4D64}"/>
          </ac:spMkLst>
        </pc:spChg>
        <pc:spChg chg="add mod">
          <ac:chgData name="Yudithia Ardiyani" userId="245c17805d01a989" providerId="LiveId" clId="{1F662F8E-4413-4C72-B8EF-F8CC25F74DC9}" dt="2023-09-10T14:55:35.902" v="405" actId="1076"/>
          <ac:spMkLst>
            <pc:docMk/>
            <pc:sldMk cId="3580399755" sldId="365"/>
            <ac:spMk id="7" creationId="{15801DE2-78B1-4020-85E1-BBD71E7C6787}"/>
          </ac:spMkLst>
        </pc:spChg>
        <pc:spChg chg="del">
          <ac:chgData name="Yudithia Ardiyani" userId="245c17805d01a989" providerId="LiveId" clId="{1F662F8E-4413-4C72-B8EF-F8CC25F74DC9}" dt="2023-09-10T13:57:18.030" v="205" actId="478"/>
          <ac:spMkLst>
            <pc:docMk/>
            <pc:sldMk cId="3580399755" sldId="365"/>
            <ac:spMk id="8" creationId="{8AC1A2C6-5C4E-470B-8305-9140F4B2DBEE}"/>
          </ac:spMkLst>
        </pc:spChg>
        <pc:spChg chg="add">
          <ac:chgData name="Yudithia Ardiyani" userId="245c17805d01a989" providerId="LiveId" clId="{1F662F8E-4413-4C72-B8EF-F8CC25F74DC9}" dt="2023-09-10T14:55:56.860" v="406" actId="11529"/>
          <ac:spMkLst>
            <pc:docMk/>
            <pc:sldMk cId="3580399755" sldId="365"/>
            <ac:spMk id="10" creationId="{FD8FA05F-FF95-4C58-B68B-8FD07ACD72F0}"/>
          </ac:spMkLst>
        </pc:spChg>
        <pc:spChg chg="add mod">
          <ac:chgData name="Yudithia Ardiyani" userId="245c17805d01a989" providerId="LiveId" clId="{1F662F8E-4413-4C72-B8EF-F8CC25F74DC9}" dt="2023-09-10T14:57:14.746" v="424" actId="2710"/>
          <ac:spMkLst>
            <pc:docMk/>
            <pc:sldMk cId="3580399755" sldId="365"/>
            <ac:spMk id="11" creationId="{6C397F29-6EAD-4CE5-80C3-B72414721784}"/>
          </ac:spMkLst>
        </pc:spChg>
        <pc:picChg chg="del">
          <ac:chgData name="Yudithia Ardiyani" userId="245c17805d01a989" providerId="LiveId" clId="{1F662F8E-4413-4C72-B8EF-F8CC25F74DC9}" dt="2023-09-10T13:57:12.015" v="203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1F662F8E-4413-4C72-B8EF-F8CC25F74DC9}" dt="2023-09-10T13:57:15.089" v="204" actId="478"/>
          <ac:picMkLst>
            <pc:docMk/>
            <pc:sldMk cId="3580399755" sldId="365"/>
            <ac:picMk id="9" creationId="{0177BBEE-D51B-41D6-A928-1A17362FE7FA}"/>
          </ac:picMkLst>
        </pc:picChg>
      </pc:sldChg>
      <pc:sldChg chg="addSp delSp modSp mod">
        <pc:chgData name="Yudithia Ardiyani" userId="245c17805d01a989" providerId="LiveId" clId="{1F662F8E-4413-4C72-B8EF-F8CC25F74DC9}" dt="2023-09-10T15:07:08.513" v="519" actId="14100"/>
        <pc:sldMkLst>
          <pc:docMk/>
          <pc:sldMk cId="3580399755" sldId="366"/>
        </pc:sldMkLst>
        <pc:spChg chg="add">
          <ac:chgData name="Yudithia Ardiyani" userId="245c17805d01a989" providerId="LiveId" clId="{1F662F8E-4413-4C72-B8EF-F8CC25F74DC9}" dt="2023-09-10T15:03:30.070" v="443" actId="11529"/>
          <ac:spMkLst>
            <pc:docMk/>
            <pc:sldMk cId="3580399755" sldId="366"/>
            <ac:spMk id="9" creationId="{23DB836C-B2CC-4FA9-8EA1-A3336CE9B7BE}"/>
          </ac:spMkLst>
        </pc:spChg>
        <pc:spChg chg="add mod">
          <ac:chgData name="Yudithia Ardiyani" userId="245c17805d01a989" providerId="LiveId" clId="{1F662F8E-4413-4C72-B8EF-F8CC25F74DC9}" dt="2023-09-10T15:04:21.422" v="498" actId="1076"/>
          <ac:spMkLst>
            <pc:docMk/>
            <pc:sldMk cId="3580399755" sldId="366"/>
            <ac:spMk id="10" creationId="{36FDF338-1899-4305-B1E3-F09DC0B5EDCC}"/>
          </ac:spMkLst>
        </pc:spChg>
        <pc:spChg chg="add mod">
          <ac:chgData name="Yudithia Ardiyani" userId="245c17805d01a989" providerId="LiveId" clId="{1F662F8E-4413-4C72-B8EF-F8CC25F74DC9}" dt="2023-09-10T15:06:40.227" v="516" actId="14100"/>
          <ac:spMkLst>
            <pc:docMk/>
            <pc:sldMk cId="3580399755" sldId="366"/>
            <ac:spMk id="11" creationId="{F0AF3E63-ED70-4C37-AE5E-D84D1AB4D2A8}"/>
          </ac:spMkLst>
        </pc:spChg>
        <pc:spChg chg="add mod">
          <ac:chgData name="Yudithia Ardiyani" userId="245c17805d01a989" providerId="LiveId" clId="{1F662F8E-4413-4C72-B8EF-F8CC25F74DC9}" dt="2023-09-10T15:06:34.353" v="515" actId="1076"/>
          <ac:spMkLst>
            <pc:docMk/>
            <pc:sldMk cId="3580399755" sldId="366"/>
            <ac:spMk id="12" creationId="{F8D03A68-88A2-45E4-8CEF-DC14905B791A}"/>
          </ac:spMkLst>
        </pc:spChg>
        <pc:picChg chg="del">
          <ac:chgData name="Yudithia Ardiyani" userId="245c17805d01a989" providerId="LiveId" clId="{1F662F8E-4413-4C72-B8EF-F8CC25F74DC9}" dt="2023-09-10T13:57:21.963" v="206" actId="478"/>
          <ac:picMkLst>
            <pc:docMk/>
            <pc:sldMk cId="3580399755" sldId="366"/>
            <ac:picMk id="5" creationId="{780B6A2D-C65A-4419-8C5A-C7EDDCBFB0E0}"/>
          </ac:picMkLst>
        </pc:picChg>
        <pc:picChg chg="add mod">
          <ac:chgData name="Yudithia Ardiyani" userId="245c17805d01a989" providerId="LiveId" clId="{1F662F8E-4413-4C72-B8EF-F8CC25F74DC9}" dt="2023-09-10T15:02:11.994" v="442" actId="1076"/>
          <ac:picMkLst>
            <pc:docMk/>
            <pc:sldMk cId="3580399755" sldId="366"/>
            <ac:picMk id="6" creationId="{482D27D7-9463-410B-9FCA-E983BFA384CD}"/>
          </ac:picMkLst>
        </pc:picChg>
        <pc:picChg chg="del">
          <ac:chgData name="Yudithia Ardiyani" userId="245c17805d01a989" providerId="LiveId" clId="{1F662F8E-4413-4C72-B8EF-F8CC25F74DC9}" dt="2023-09-10T13:57:24.164" v="207" actId="478"/>
          <ac:picMkLst>
            <pc:docMk/>
            <pc:sldMk cId="3580399755" sldId="366"/>
            <ac:picMk id="8" creationId="{F4B4816A-2E37-41C2-9769-970E52FF0A35}"/>
          </ac:picMkLst>
        </pc:picChg>
        <pc:picChg chg="add mod">
          <ac:chgData name="Yudithia Ardiyani" userId="245c17805d01a989" providerId="LiveId" clId="{1F662F8E-4413-4C72-B8EF-F8CC25F74DC9}" dt="2023-09-10T15:07:08.513" v="519" actId="14100"/>
          <ac:picMkLst>
            <pc:docMk/>
            <pc:sldMk cId="3580399755" sldId="366"/>
            <ac:picMk id="13" creationId="{E1BC4BB9-604B-4245-8463-B639B403563C}"/>
          </ac:picMkLst>
        </pc:picChg>
        <pc:picChg chg="mod">
          <ac:chgData name="Yudithia Ardiyani" userId="245c17805d01a989" providerId="LiveId" clId="{1F662F8E-4413-4C72-B8EF-F8CC25F74DC9}" dt="2023-09-10T15:04:15.619" v="497" actId="1076"/>
          <ac:picMkLst>
            <pc:docMk/>
            <pc:sldMk cId="3580399755" sldId="366"/>
            <ac:picMk id="5122" creationId="{00000000-0000-0000-0000-000000000000}"/>
          </ac:picMkLst>
        </pc:picChg>
      </pc:sldChg>
      <pc:sldChg chg="addSp modSp add mod">
        <pc:chgData name="Yudithia Ardiyani" userId="245c17805d01a989" providerId="LiveId" clId="{1F662F8E-4413-4C72-B8EF-F8CC25F74DC9}" dt="2023-09-10T14:58:05.886" v="430" actId="1076"/>
        <pc:sldMkLst>
          <pc:docMk/>
          <pc:sldMk cId="4084634477" sldId="367"/>
        </pc:sldMkLst>
        <pc:picChg chg="add mod">
          <ac:chgData name="Yudithia Ardiyani" userId="245c17805d01a989" providerId="LiveId" clId="{1F662F8E-4413-4C72-B8EF-F8CC25F74DC9}" dt="2023-09-10T14:58:05.886" v="430" actId="1076"/>
          <ac:picMkLst>
            <pc:docMk/>
            <pc:sldMk cId="4084634477" sldId="367"/>
            <ac:picMk id="5" creationId="{230892EF-572C-42D6-9E24-EE32A31B38B1}"/>
          </ac:picMkLst>
        </pc:picChg>
      </pc:sldChg>
      <pc:sldChg chg="addSp modSp add mod">
        <pc:chgData name="Yudithia Ardiyani" userId="245c17805d01a989" providerId="LiveId" clId="{1F662F8E-4413-4C72-B8EF-F8CC25F74DC9}" dt="2023-09-10T14:59:12.970" v="435" actId="1076"/>
        <pc:sldMkLst>
          <pc:docMk/>
          <pc:sldMk cId="1337944384" sldId="368"/>
        </pc:sldMkLst>
        <pc:picChg chg="add mod">
          <ac:chgData name="Yudithia Ardiyani" userId="245c17805d01a989" providerId="LiveId" clId="{1F662F8E-4413-4C72-B8EF-F8CC25F74DC9}" dt="2023-09-10T14:59:12.970" v="435" actId="1076"/>
          <ac:picMkLst>
            <pc:docMk/>
            <pc:sldMk cId="1337944384" sldId="368"/>
            <ac:picMk id="5" creationId="{230EED90-5A00-48DF-80A5-3194893B307C}"/>
          </ac:picMkLst>
        </pc:picChg>
      </pc:sldChg>
      <pc:sldChg chg="addSp modSp add mod">
        <pc:chgData name="Yudithia Ardiyani" userId="245c17805d01a989" providerId="LiveId" clId="{1F662F8E-4413-4C72-B8EF-F8CC25F74DC9}" dt="2023-09-10T14:59:50.391" v="439" actId="1076"/>
        <pc:sldMkLst>
          <pc:docMk/>
          <pc:sldMk cId="996556585" sldId="369"/>
        </pc:sldMkLst>
        <pc:picChg chg="add mod">
          <ac:chgData name="Yudithia Ardiyani" userId="245c17805d01a989" providerId="LiveId" clId="{1F662F8E-4413-4C72-B8EF-F8CC25F74DC9}" dt="2023-09-10T14:59:50.391" v="439" actId="1076"/>
          <ac:picMkLst>
            <pc:docMk/>
            <pc:sldMk cId="996556585" sldId="369"/>
            <ac:picMk id="5" creationId="{7BB71BE4-B17C-4B6D-BD8C-D15D866F3AA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2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Matriks</a:t>
            </a:r>
            <a:r>
              <a:rPr lang="en-US" sz="3600" b="1" dirty="0"/>
              <a:t> dan </a:t>
            </a:r>
            <a:r>
              <a:rPr lang="en-US" sz="3600" b="1" dirty="0" err="1"/>
              <a:t>Ruang</a:t>
            </a:r>
            <a:r>
              <a:rPr lang="en-US" sz="3600" b="1" dirty="0"/>
              <a:t> </a:t>
            </a:r>
            <a:r>
              <a:rPr lang="en-US" sz="3600" b="1" dirty="0" err="1"/>
              <a:t>Vektor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2071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/>
              <a:t>, M.T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Determinan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Matriks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Ruang</a:t>
            </a:r>
            <a:r>
              <a:rPr lang="en-US" sz="3200" b="1" dirty="0">
                <a:cs typeface="Andalus" pitchFamily="18" charset="-78"/>
              </a:rPr>
              <a:t> </a:t>
            </a:r>
            <a:r>
              <a:rPr lang="en-US" sz="3200" b="1" dirty="0" err="1">
                <a:cs typeface="Andalus" pitchFamily="18" charset="-78"/>
              </a:rPr>
              <a:t>Vektor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20782" y="-1"/>
            <a:ext cx="9102436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8854F-5B86-47F6-BC65-57F04E50AC7F}"/>
              </a:ext>
            </a:extLst>
          </p:cNvPr>
          <p:cNvSpPr txBox="1"/>
          <p:nvPr/>
        </p:nvSpPr>
        <p:spPr>
          <a:xfrm flipH="1">
            <a:off x="99752" y="-32826"/>
            <a:ext cx="8986059" cy="600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Syarat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:</a:t>
            </a:r>
            <a:b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</a:b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mempunyai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determinan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tersebut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bujursangkar</a:t>
            </a:r>
            <a:b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</a:b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(ordo </a:t>
            </a: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nx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n)</a:t>
            </a:r>
          </a:p>
          <a:p>
            <a:pPr>
              <a:lnSpc>
                <a:spcPct val="150000"/>
              </a:lnSpc>
            </a:pPr>
            <a:endParaRPr lang="en-US" sz="3200" dirty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Notasi</a:t>
            </a: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:</a:t>
            </a:r>
            <a:b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</a:br>
            <a:r>
              <a:rPr lang="en-US" sz="3200" dirty="0">
                <a:solidFill>
                  <a:srgbClr val="000000"/>
                </a:solidFill>
                <a:latin typeface="Century Schoolbook" panose="02040604050505020304" pitchFamily="18" charset="0"/>
              </a:rPr>
              <a:t>  Det A = |A|</a:t>
            </a:r>
            <a:r>
              <a:rPr lang="en-US" sz="3200" dirty="0"/>
              <a:t> 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0" y="-7034"/>
            <a:ext cx="9144000" cy="606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07982-2754-421B-B820-A1C95513C3AF}"/>
              </a:ext>
            </a:extLst>
          </p:cNvPr>
          <p:cNvSpPr txBox="1"/>
          <p:nvPr/>
        </p:nvSpPr>
        <p:spPr>
          <a:xfrm flipH="1">
            <a:off x="448780" y="290553"/>
            <a:ext cx="8246439" cy="4613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CARA MENCARI DETERMINAN :</a:t>
            </a:r>
            <a:br>
              <a:rPr lang="en-US" sz="4000" dirty="0"/>
            </a:br>
            <a:r>
              <a:rPr lang="en-US" sz="4000" dirty="0"/>
              <a:t>1.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dirty="0" err="1"/>
              <a:t>Aturan</a:t>
            </a:r>
            <a:r>
              <a:rPr lang="en-US" sz="4000" dirty="0"/>
              <a:t> </a:t>
            </a:r>
            <a:r>
              <a:rPr lang="en-US" sz="4000" dirty="0" err="1"/>
              <a:t>Sarrus</a:t>
            </a:r>
            <a:br>
              <a:rPr lang="en-US" sz="4000" dirty="0"/>
            </a:br>
            <a:r>
              <a:rPr lang="en-US" sz="4000" dirty="0"/>
              <a:t>2. </a:t>
            </a:r>
            <a:r>
              <a:rPr lang="en-US" sz="4000" dirty="0" err="1"/>
              <a:t>Ekspansi</a:t>
            </a:r>
            <a:r>
              <a:rPr lang="en-US" sz="4000" dirty="0"/>
              <a:t> </a:t>
            </a:r>
            <a:r>
              <a:rPr lang="en-US" sz="4000" dirty="0" err="1"/>
              <a:t>Kofaktor</a:t>
            </a:r>
            <a:r>
              <a:rPr lang="en-US" sz="4000" dirty="0"/>
              <a:t> / </a:t>
            </a:r>
            <a:r>
              <a:rPr lang="en-US" sz="4000" dirty="0" err="1"/>
              <a:t>Uraian</a:t>
            </a:r>
            <a:r>
              <a:rPr lang="en-US" sz="4000" dirty="0"/>
              <a:t> Laplace</a:t>
            </a:r>
            <a:br>
              <a:rPr lang="en-US" sz="4000" dirty="0"/>
            </a:br>
            <a:r>
              <a:rPr lang="en-US" sz="4000" dirty="0"/>
              <a:t>3.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dirty="0" err="1"/>
              <a:t>Reduksi</a:t>
            </a:r>
            <a:r>
              <a:rPr lang="en-US" sz="4000" dirty="0"/>
              <a:t> </a:t>
            </a:r>
            <a:r>
              <a:rPr lang="en-US" sz="4000" dirty="0" err="1"/>
              <a:t>Baris</a:t>
            </a:r>
            <a:r>
              <a:rPr lang="en-US" sz="4000" dirty="0"/>
              <a:t> / </a:t>
            </a:r>
            <a:r>
              <a:rPr lang="en-US" sz="4000" dirty="0" err="1"/>
              <a:t>Kolom</a:t>
            </a:r>
            <a:r>
              <a:rPr lang="en-US" sz="4000" dirty="0"/>
              <a:t> 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FC3605-250C-49DD-ACD4-2F7C16B261BD}"/>
              </a:ext>
            </a:extLst>
          </p:cNvPr>
          <p:cNvSpPr/>
          <p:nvPr/>
        </p:nvSpPr>
        <p:spPr>
          <a:xfrm>
            <a:off x="2209800" y="152400"/>
            <a:ext cx="4495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A3F294-C95C-4263-9CFA-E7381BC4B626}"/>
              </a:ext>
            </a:extLst>
          </p:cNvPr>
          <p:cNvSpPr txBox="1"/>
          <p:nvPr/>
        </p:nvSpPr>
        <p:spPr>
          <a:xfrm flipH="1">
            <a:off x="2595995" y="187569"/>
            <a:ext cx="3952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Century Schoolbook" panose="02040604050505020304" pitchFamily="18" charset="0"/>
              </a:rPr>
              <a:t>ATURAN SARRUS</a:t>
            </a:r>
            <a:r>
              <a:rPr lang="en-US" sz="3200" dirty="0"/>
              <a:t>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8DA8E-619B-4BD7-8B91-EEC32E433233}"/>
              </a:ext>
            </a:extLst>
          </p:cNvPr>
          <p:cNvSpPr/>
          <p:nvPr/>
        </p:nvSpPr>
        <p:spPr>
          <a:xfrm>
            <a:off x="0" y="990601"/>
            <a:ext cx="9164782" cy="510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5EBF7A-BA38-4446-AC68-3BD628F8822E}"/>
              </a:ext>
            </a:extLst>
          </p:cNvPr>
          <p:cNvSpPr txBox="1"/>
          <p:nvPr/>
        </p:nvSpPr>
        <p:spPr>
          <a:xfrm>
            <a:off x="106681" y="1264787"/>
            <a:ext cx="8930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2x2 </a:t>
            </a:r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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cara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mengalikan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unsurunsurnya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diagonal</a:t>
            </a:r>
          </a:p>
          <a:p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177987-9F47-409A-AA03-CC45C28D1782}"/>
                  </a:ext>
                </a:extLst>
              </p:cNvPr>
              <p:cNvSpPr txBox="1"/>
              <p:nvPr/>
            </p:nvSpPr>
            <p:spPr>
              <a:xfrm>
                <a:off x="706797" y="1772619"/>
                <a:ext cx="1973745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177987-9F47-409A-AA03-CC45C28D1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97" y="1772619"/>
                <a:ext cx="1973745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FA26B3-5378-4741-A5A3-E1D8F414A503}"/>
              </a:ext>
            </a:extLst>
          </p:cNvPr>
          <p:cNvCxnSpPr/>
          <p:nvPr/>
        </p:nvCxnSpPr>
        <p:spPr>
          <a:xfrm>
            <a:off x="914400" y="1954368"/>
            <a:ext cx="356726" cy="2007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BBD9FB8-53FB-4420-909D-8CE6FF72BFDC}"/>
              </a:ext>
            </a:extLst>
          </p:cNvPr>
          <p:cNvCxnSpPr/>
          <p:nvPr/>
        </p:nvCxnSpPr>
        <p:spPr>
          <a:xfrm flipV="1">
            <a:off x="914400" y="1865635"/>
            <a:ext cx="304800" cy="28944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84BAE4E-B480-452D-B67F-4C29648C8C34}"/>
              </a:ext>
            </a:extLst>
          </p:cNvPr>
          <p:cNvSpPr txBox="1"/>
          <p:nvPr/>
        </p:nvSpPr>
        <p:spPr>
          <a:xfrm flipH="1">
            <a:off x="106681" y="2355598"/>
            <a:ext cx="81838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3x3 </a:t>
            </a:r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dg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cara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menambahkan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2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pertama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di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kanan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dan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mengalikan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unsurunsurnya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diagonal (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kanan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+,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kiri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– )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E5FE70C-3525-4B7F-B46D-B4E9641AD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38" y="3230720"/>
            <a:ext cx="7111784" cy="191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0EC349-5739-438B-AF62-801B328253AD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0D7AB4-78D8-4832-94BE-3B14228BC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44" y="228600"/>
            <a:ext cx="7735312" cy="567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D98B9D-CAEF-40FB-88BE-6438770C5246}"/>
              </a:ext>
            </a:extLst>
          </p:cNvPr>
          <p:cNvSpPr/>
          <p:nvPr/>
        </p:nvSpPr>
        <p:spPr>
          <a:xfrm>
            <a:off x="1524000" y="76200"/>
            <a:ext cx="5638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ADF940-EE75-46CE-AF50-D991DB1FCF6C}"/>
              </a:ext>
            </a:extLst>
          </p:cNvPr>
          <p:cNvSpPr txBox="1"/>
          <p:nvPr/>
        </p:nvSpPr>
        <p:spPr>
          <a:xfrm flipH="1">
            <a:off x="1972994" y="76200"/>
            <a:ext cx="49834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2"/>
                </a:solidFill>
                <a:latin typeface="Century Schoolbook" panose="02040604050505020304" pitchFamily="18" charset="0"/>
              </a:rPr>
              <a:t>EKSPANSI KOFAKTOR</a:t>
            </a:r>
            <a:r>
              <a:rPr lang="en-US" sz="3200" dirty="0">
                <a:solidFill>
                  <a:schemeClr val="bg2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C927593-9503-43EE-A31C-CFBB513FDF49}"/>
                  </a:ext>
                </a:extLst>
              </p:cNvPr>
              <p:cNvSpPr/>
              <p:nvPr/>
            </p:nvSpPr>
            <p:spPr>
              <a:xfrm>
                <a:off x="0" y="1066800"/>
                <a:ext cx="9144000" cy="5029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9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33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285750" indent="-285750">
                  <a:buFont typeface="Arial" panose="020B060402020209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33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pl-PL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Kofaktor =Cij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(−1)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p>
                  </m:oMath>
                </a14:m>
                <a:r>
                  <a:rPr lang="pl-PL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. Mij</a:t>
                </a:r>
                <a:r>
                  <a:rPr lang="pl-PL" dirty="0"/>
                  <a:t> </a:t>
                </a:r>
                <a:endParaRPr lang="en-US" dirty="0"/>
              </a:p>
              <a:p>
                <a:br>
                  <a:rPr lang="pl-PL" dirty="0"/>
                </a:b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C927593-9503-43EE-A31C-CFBB513FDF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66800"/>
                <a:ext cx="9144000" cy="5029200"/>
              </a:xfrm>
              <a:prstGeom prst="rect">
                <a:avLst/>
              </a:prstGeom>
              <a:blipFill>
                <a:blip r:embed="rId4"/>
                <a:stretch>
                  <a:fillRect l="-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579F08-B3BD-49F6-97D0-FC8F4FE05F48}"/>
                  </a:ext>
                </a:extLst>
              </p:cNvPr>
              <p:cNvSpPr txBox="1"/>
              <p:nvPr/>
            </p:nvSpPr>
            <p:spPr>
              <a:xfrm flipH="1">
                <a:off x="20782" y="1300125"/>
                <a:ext cx="8793481" cy="1409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Minor =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M</a:t>
                </a:r>
                <a:r>
                  <a:rPr lang="en-US" sz="1200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ij</a:t>
                </a:r>
                <a:r>
                  <a:rPr lang="en-US" sz="1200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=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Determinan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yang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diperoleh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dengan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cara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menghilangkan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baris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ke-i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dan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kolom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ke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-j</a:t>
                </a:r>
                <a:r>
                  <a:rPr lang="en-US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579F08-B3BD-49F6-97D0-FC8F4FE05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0782" y="1300125"/>
                <a:ext cx="8793481" cy="1409297"/>
              </a:xfrm>
              <a:prstGeom prst="rect">
                <a:avLst/>
              </a:prstGeom>
              <a:blipFill>
                <a:blip r:embed="rId5"/>
                <a:stretch>
                  <a:fillRect l="-554" t="-2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6E76DC-A9E4-483B-B508-0E901E2FE437}"/>
                  </a:ext>
                </a:extLst>
              </p:cNvPr>
              <p:cNvSpPr txBox="1"/>
              <p:nvPr/>
            </p:nvSpPr>
            <p:spPr>
              <a:xfrm>
                <a:off x="20782" y="4148579"/>
                <a:ext cx="8927122" cy="668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Det A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. 𝐶𝑖𝑗 </a:t>
                </a:r>
                <a:r>
                  <a:rPr lang="en-US" dirty="0">
                    <a:solidFill>
                      <a:srgbClr val="000000"/>
                    </a:solidFill>
                    <a:latin typeface="Wingdings" panose="05000000000000000000" pitchFamily="2" charset="2"/>
                  </a:rPr>
                  <a:t>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dengan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memilih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salah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satu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baris</a:t>
                </a:r>
                <a:r>
                  <a:rPr lang="en-US" dirty="0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/</a:t>
                </a:r>
                <a:r>
                  <a:rPr lang="en-US" dirty="0" err="1">
                    <a:solidFill>
                      <a:srgbClr val="000000"/>
                    </a:solidFill>
                    <a:latin typeface="Century Schoolbook" panose="02040604050505020304" pitchFamily="18" charset="0"/>
                  </a:rPr>
                  <a:t>kolom</a:t>
                </a:r>
                <a:r>
                  <a:rPr lang="en-US" dirty="0"/>
                  <a:t>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6E76DC-A9E4-483B-B508-0E901E2FE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" y="4148579"/>
                <a:ext cx="8927122" cy="668645"/>
              </a:xfrm>
              <a:prstGeom prst="rect">
                <a:avLst/>
              </a:prstGeom>
              <a:blipFill>
                <a:blip r:embed="rId6"/>
                <a:stretch>
                  <a:fillRect l="-546" t="-6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BA0662-B92A-4155-AF05-6E9C85EB3EC3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9F15B1-C183-4558-948D-937AE2A778F2}"/>
                  </a:ext>
                </a:extLst>
              </p:cNvPr>
              <p:cNvSpPr txBox="1"/>
              <p:nvPr/>
            </p:nvSpPr>
            <p:spPr>
              <a:xfrm flipH="1">
                <a:off x="228600" y="411481"/>
                <a:ext cx="8686800" cy="46198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Secara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umum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,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cara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menghitung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determinan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dengan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ekspansi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kofaktor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:</a:t>
                </a:r>
              </a:p>
              <a:p>
                <a:pPr>
                  <a:lnSpc>
                    <a:spcPct val="150000"/>
                  </a:lnSpc>
                </a:pPr>
                <a:endParaRPr lang="en-US" sz="2000" dirty="0">
                  <a:solidFill>
                    <a:srgbClr val="000000"/>
                  </a:solidFill>
                  <a:latin typeface="Bookman Old Style" panose="0205060405050502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Menghitung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det (A)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dengan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ekspansi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kofaktor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sepanjang</a:t>
                </a:r>
                <a:b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</a:b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baris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ke-</a:t>
                </a:r>
                <a:r>
                  <a:rPr lang="en-US" sz="2000" i="1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i</a:t>
                </a:r>
                <a:b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</a:br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     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det (A)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+ . . .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>
                  <a:solidFill>
                    <a:srgbClr val="000000"/>
                  </a:solidFill>
                  <a:latin typeface="Bookman Old Style" panose="020506040505050202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Courier New" panose="02070309020205020404" pitchFamily="49" charset="0"/>
                  <a:buChar char="o"/>
                </a:pP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Menghitung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det (A)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dengan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ekspansi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kofaktor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sepanjang</a:t>
                </a:r>
                <a:b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</a:b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kolom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:r>
                  <a:rPr lang="en-US" sz="2000" dirty="0" err="1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ke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-</a:t>
                </a:r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j</a:t>
                </a:r>
                <a:b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</a:br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     </a:t>
                </a:r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det (A)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+ . . .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𝑎𝑛𝑗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rgbClr val="000000"/>
                    </a:solidFill>
                    <a:latin typeface="Bookman Old Style" panose="0205060405050502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𝑗𝑛</m:t>
                        </m:r>
                      </m:sub>
                    </m:sSub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9F15B1-C183-4558-948D-937AE2A77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8600" y="411481"/>
                <a:ext cx="8686800" cy="4619854"/>
              </a:xfrm>
              <a:prstGeom prst="rect">
                <a:avLst/>
              </a:prstGeom>
              <a:blipFill>
                <a:blip r:embed="rId4"/>
                <a:stretch>
                  <a:fillRect l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20782" y="0"/>
            <a:ext cx="9144000" cy="6095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EE816-BA34-4358-8EE4-1B318EA8E45D}"/>
              </a:ext>
            </a:extLst>
          </p:cNvPr>
          <p:cNvSpPr txBox="1"/>
          <p:nvPr/>
        </p:nvSpPr>
        <p:spPr>
          <a:xfrm>
            <a:off x="228600" y="152400"/>
            <a:ext cx="1434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3: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9879F6-296A-4F5F-9B64-631820291A2F}"/>
              </a:ext>
            </a:extLst>
          </p:cNvPr>
          <p:cNvSpPr txBox="1"/>
          <p:nvPr/>
        </p:nvSpPr>
        <p:spPr>
          <a:xfrm flipH="1">
            <a:off x="457200" y="868681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33C957-4AD8-48E1-94E9-8ABC918CE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36" y="957347"/>
            <a:ext cx="3200400" cy="14369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D31B3B-32CE-4DFE-99DD-661C79E21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8336" y="2842115"/>
            <a:ext cx="5941622" cy="12620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46AB8A2-D14B-40E9-8E5F-501B22533CC8}"/>
              </a:ext>
            </a:extLst>
          </p:cNvPr>
          <p:cNvSpPr txBox="1"/>
          <p:nvPr/>
        </p:nvSpPr>
        <p:spPr>
          <a:xfrm>
            <a:off x="403061" y="521732"/>
            <a:ext cx="620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Hitunglah Det(A) dengan ekspansi kofaktor : </a:t>
            </a:r>
            <a:br>
              <a:rPr lang="sv-SE" dirty="0"/>
            </a:b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521E30-B2FE-49D7-B5DA-E11EFFC1D857}"/>
              </a:ext>
            </a:extLst>
          </p:cNvPr>
          <p:cNvSpPr txBox="1"/>
          <p:nvPr/>
        </p:nvSpPr>
        <p:spPr>
          <a:xfrm flipH="1">
            <a:off x="457200" y="2424239"/>
            <a:ext cx="8990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Misalkan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det (</a:t>
            </a:r>
            <a:r>
              <a:rPr lang="en-US" i="1" dirty="0"/>
              <a:t>A</a:t>
            </a:r>
            <a:r>
              <a:rPr lang="en-US" dirty="0"/>
              <a:t>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066031-8BE3-4637-A3C7-A5A961D43DB7}"/>
              </a:ext>
            </a:extLst>
          </p:cNvPr>
          <p:cNvSpPr txBox="1"/>
          <p:nvPr/>
        </p:nvSpPr>
        <p:spPr>
          <a:xfrm flipH="1">
            <a:off x="464234" y="4198888"/>
            <a:ext cx="8336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Menghitung</a:t>
            </a:r>
            <a:r>
              <a:rPr lang="en-US" dirty="0"/>
              <a:t> det (A)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kopaktor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b="1" dirty="0" err="1"/>
              <a:t>kolom</a:t>
            </a:r>
            <a:r>
              <a:rPr lang="en-US" b="1" dirty="0"/>
              <a:t> </a:t>
            </a:r>
            <a:r>
              <a:rPr lang="en-US" b="1" dirty="0" err="1"/>
              <a:t>pertama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E05C1F4-DC5C-4CE1-8F4E-93EEE75E1D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4049" y="4607899"/>
            <a:ext cx="6216919" cy="124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7C09B4-5A1A-482E-A566-082F38939926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7FA8EC-FAFF-4420-A043-91AC2711EEFC}"/>
              </a:ext>
            </a:extLst>
          </p:cNvPr>
          <p:cNvSpPr txBox="1"/>
          <p:nvPr/>
        </p:nvSpPr>
        <p:spPr>
          <a:xfrm>
            <a:off x="152400" y="76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4: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0CE066-4B9C-4F6F-80A2-BD34A3C1F4C4}"/>
              </a:ext>
            </a:extLst>
          </p:cNvPr>
          <p:cNvSpPr txBox="1"/>
          <p:nvPr/>
        </p:nvSpPr>
        <p:spPr>
          <a:xfrm flipH="1">
            <a:off x="152400" y="519442"/>
            <a:ext cx="300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Jika 𝐴 adalah matriks 4×4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DA4B42-6567-4A84-BD32-38683CBA4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1" y="986130"/>
            <a:ext cx="2184952" cy="11194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BCB51F-7B17-40BA-84E7-2EE0CC1C50CB}"/>
              </a:ext>
            </a:extLst>
          </p:cNvPr>
          <p:cNvSpPr txBox="1"/>
          <p:nvPr/>
        </p:nvSpPr>
        <p:spPr>
          <a:xfrm>
            <a:off x="152400" y="2105581"/>
            <a:ext cx="8580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det(𝐴) paling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pada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nolnya</a:t>
            </a:r>
            <a:r>
              <a:rPr lang="en-US" dirty="0"/>
              <a:t> paling </a:t>
            </a:r>
            <a:r>
              <a:rPr lang="en-US" dirty="0" err="1"/>
              <a:t>banyak</a:t>
            </a:r>
            <a:r>
              <a:rPr lang="en-US" dirty="0"/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AE5902-0DEC-4C02-8B72-BD7B9E3A1F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851" y="2791381"/>
            <a:ext cx="2957549" cy="985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46AC8B-C56E-4021-A6A0-CBD67CA6B52F}"/>
              </a:ext>
            </a:extLst>
          </p:cNvPr>
          <p:cNvSpPr txBox="1"/>
          <p:nvPr/>
        </p:nvSpPr>
        <p:spPr>
          <a:xfrm flipH="1">
            <a:off x="152400" y="3850972"/>
            <a:ext cx="8772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determinan</a:t>
            </a:r>
            <a:r>
              <a:rPr lang="en-US" dirty="0"/>
              <a:t> 3 × 3, paling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nolnya</a:t>
            </a:r>
            <a:r>
              <a:rPr lang="en-US" dirty="0"/>
              <a:t> paling </a:t>
            </a:r>
            <a:r>
              <a:rPr lang="en-US" dirty="0" err="1"/>
              <a:t>banyak</a:t>
            </a:r>
            <a:r>
              <a:rPr lang="en-US" dirty="0"/>
              <a:t>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2D3957-718B-4E69-94BD-CF7879858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4571044"/>
            <a:ext cx="2540180" cy="117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7409D6-361A-49F9-A061-5F32C688D0E2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55EB1-9667-4019-A8D6-781AA689C9C2}"/>
              </a:ext>
            </a:extLst>
          </p:cNvPr>
          <p:cNvSpPr txBox="1"/>
          <p:nvPr/>
        </p:nvSpPr>
        <p:spPr>
          <a:xfrm>
            <a:off x="152400" y="91440"/>
            <a:ext cx="897081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S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IFAT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-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SIFAT DETERMINAN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salah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satu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seluruh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elemennya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nol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Determinan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= 0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segitiga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diagonal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Determinannya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hasil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kali elemen2 diagonal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utamanya</a:t>
            </a:r>
            <a:endParaRPr lang="en-US" dirty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A’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didapat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salah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satu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dikalikan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skalar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k,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 (A’) = k. Det (A)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2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ditukar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Det(A’) = – Det (A)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A’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didapat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salah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satu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dikalikan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skalar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k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kemudian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ditambahkan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ke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lain,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 (A’) = Det (A)</a:t>
            </a: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terdapat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2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/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kolom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mempunyai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elemen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sama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kelipatannya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 = 0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sebarang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persegi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det(A) = det(A</a:t>
            </a:r>
            <a:r>
              <a:rPr lang="en-US" sz="1200" dirty="0">
                <a:solidFill>
                  <a:srgbClr val="000000"/>
                </a:solidFill>
                <a:latin typeface="Century Schoolbook" panose="02040604050505020304" pitchFamily="18" charset="0"/>
              </a:rPr>
              <a:t>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dan B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kuadrat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ukurannya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sama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det(AB) = det(A) det(B)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Sebuah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kuadrat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dibalik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mempunyai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invers)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dan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hanya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det(A) ≠ 0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Jika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A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dibalik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(invers), </a:t>
            </a:r>
            <a:r>
              <a:rPr lang="en-US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maka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 det(A</a:t>
            </a:r>
            <a:r>
              <a:rPr lang="en-US" sz="1200" dirty="0">
                <a:solidFill>
                  <a:srgbClr val="000000"/>
                </a:solidFill>
                <a:latin typeface="Century Schoolbook" panose="02040604050505020304" pitchFamily="18" charset="0"/>
              </a:rPr>
              <a:t>-1</a:t>
            </a:r>
            <a:r>
              <a:rPr lang="en-US" dirty="0">
                <a:solidFill>
                  <a:srgbClr val="000000"/>
                </a:solidFill>
                <a:latin typeface="Century Schoolbook" panose="02040604050505020304" pitchFamily="18" charset="0"/>
              </a:rPr>
              <a:t>) = 1/ det (A)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3DF01C-4D16-4737-A32A-F9CD38DE9516}"/>
              </a:ext>
            </a:extLst>
          </p:cNvPr>
          <p:cNvSpPr/>
          <p:nvPr/>
        </p:nvSpPr>
        <p:spPr>
          <a:xfrm>
            <a:off x="1430482" y="76200"/>
            <a:ext cx="632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6C464-71B9-4812-A25E-B4BD8327712A}"/>
              </a:ext>
            </a:extLst>
          </p:cNvPr>
          <p:cNvSpPr txBox="1"/>
          <p:nvPr/>
        </p:nvSpPr>
        <p:spPr>
          <a:xfrm>
            <a:off x="1828800" y="76200"/>
            <a:ext cx="6781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REDUKSI BARIS/KOLOM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A3A592-95AE-46DB-BAD6-E82D7DE48557}"/>
              </a:ext>
            </a:extLst>
          </p:cNvPr>
          <p:cNvSpPr/>
          <p:nvPr/>
        </p:nvSpPr>
        <p:spPr>
          <a:xfrm>
            <a:off x="0" y="762000"/>
            <a:ext cx="9164782" cy="533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7D713-165A-4FFD-925C-5279C29EB79E}"/>
              </a:ext>
            </a:extLst>
          </p:cNvPr>
          <p:cNvSpPr txBox="1"/>
          <p:nvPr/>
        </p:nvSpPr>
        <p:spPr>
          <a:xfrm flipH="1">
            <a:off x="228600" y="1014174"/>
            <a:ext cx="8686800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Mengalikan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suatu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baris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/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kolom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konstanta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taknol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Menukar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posisi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dua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baris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/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kolom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sebarang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Menambahkan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kelipatan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atau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perkalian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dengan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konstanta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tak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nol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suatu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baris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/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kolom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ke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baris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/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kolom</a:t>
            </a:r>
            <a:r>
              <a:rPr lang="en-US" sz="280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lainnya</a:t>
            </a:r>
            <a:r>
              <a:rPr lang="en-US" sz="2800" dirty="0"/>
              <a:t> 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0D16C-9423-46A3-B9AA-DB60C05C4D64}"/>
              </a:ext>
            </a:extLst>
          </p:cNvPr>
          <p:cNvSpPr/>
          <p:nvPr/>
        </p:nvSpPr>
        <p:spPr>
          <a:xfrm>
            <a:off x="1219200" y="83234"/>
            <a:ext cx="6781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801DE2-78B1-4020-85E1-BBD71E7C6787}"/>
              </a:ext>
            </a:extLst>
          </p:cNvPr>
          <p:cNvSpPr txBox="1"/>
          <p:nvPr/>
        </p:nvSpPr>
        <p:spPr>
          <a:xfrm flipH="1">
            <a:off x="1143000" y="120748"/>
            <a:ext cx="714201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</a:rPr>
              <a:t>DENGAN REDUKSI BARIS (OBE)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8FA05F-FF95-4C58-B68B-8FD07ACD72F0}"/>
              </a:ext>
            </a:extLst>
          </p:cNvPr>
          <p:cNvSpPr/>
          <p:nvPr/>
        </p:nvSpPr>
        <p:spPr>
          <a:xfrm>
            <a:off x="0" y="1143000"/>
            <a:ext cx="9164782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397F29-6EAD-4CE5-80C3-B72414721784}"/>
              </a:ext>
            </a:extLst>
          </p:cNvPr>
          <p:cNvSpPr txBox="1"/>
          <p:nvPr/>
        </p:nvSpPr>
        <p:spPr>
          <a:xfrm flipH="1">
            <a:off x="274319" y="1447800"/>
            <a:ext cx="8641081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Caranya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: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mereduksi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ke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bentuk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eselon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baris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dapat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berupa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segitiga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segitiga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bawah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atau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matriks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diagonal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Dengan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nilai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determinannya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adalah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hasil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perkalian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elemen-elemen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 pada diagonal </a:t>
            </a:r>
            <a:r>
              <a:rPr lang="en-US" sz="2000" dirty="0" err="1">
                <a:solidFill>
                  <a:srgbClr val="000000"/>
                </a:solidFill>
                <a:latin typeface="Century Schoolbook" panose="02040604050505020304" pitchFamily="18" charset="0"/>
              </a:rPr>
              <a:t>utama</a:t>
            </a:r>
            <a:r>
              <a:rPr lang="en-US" sz="2000" dirty="0">
                <a:solidFill>
                  <a:srgbClr val="000000"/>
                </a:solidFill>
                <a:latin typeface="Century Schoolbook" panose="02040604050505020304" pitchFamily="18" charset="0"/>
              </a:rPr>
              <a:t>.</a:t>
            </a: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892EF-572C-42D6-9E24-EE32A31B3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4" y="304800"/>
            <a:ext cx="9027712" cy="539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34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EED90-5A00-48DF-80A5-3194893B3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76200"/>
            <a:ext cx="7848600" cy="59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44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71BE4-B17C-4B6D-BD8C-D15D866F3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38" y="255097"/>
            <a:ext cx="8304323" cy="55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56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B65D6A-419F-4C2E-A4B4-1ABF7CC51EE7}"/>
              </a:ext>
            </a:extLst>
          </p:cNvPr>
          <p:cNvSpPr/>
          <p:nvPr/>
        </p:nvSpPr>
        <p:spPr>
          <a:xfrm>
            <a:off x="228600" y="30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2D27D7-9463-410B-9FCA-E983BFA38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518640"/>
            <a:ext cx="3352800" cy="19158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DB836C-B2CC-4FA9-8EA1-A3336CE9B7BE}"/>
              </a:ext>
            </a:extLst>
          </p:cNvPr>
          <p:cNvSpPr/>
          <p:nvPr/>
        </p:nvSpPr>
        <p:spPr>
          <a:xfrm>
            <a:off x="3124200" y="1143000"/>
            <a:ext cx="3581400" cy="299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FDF338-1899-4305-B1E3-F09DC0B5EDCC}"/>
              </a:ext>
            </a:extLst>
          </p:cNvPr>
          <p:cNvSpPr txBox="1"/>
          <p:nvPr/>
        </p:nvSpPr>
        <p:spPr>
          <a:xfrm>
            <a:off x="3344274" y="107310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</a:t>
            </a:r>
            <a:r>
              <a:rPr lang="en-US" dirty="0" err="1"/>
              <a:t>Ekspansi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AF3E63-ED70-4C37-AE5E-D84D1AB4D2A8}"/>
              </a:ext>
            </a:extLst>
          </p:cNvPr>
          <p:cNvSpPr/>
          <p:nvPr/>
        </p:nvSpPr>
        <p:spPr>
          <a:xfrm>
            <a:off x="3124200" y="3581400"/>
            <a:ext cx="1676400" cy="334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D03A68-88A2-45E4-8CEF-DC14905B791A}"/>
              </a:ext>
            </a:extLst>
          </p:cNvPr>
          <p:cNvSpPr txBox="1"/>
          <p:nvPr/>
        </p:nvSpPr>
        <p:spPr>
          <a:xfrm flipH="1">
            <a:off x="3373582" y="3546454"/>
            <a:ext cx="3103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Reduksi</a:t>
            </a:r>
            <a:r>
              <a:rPr lang="en-US" dirty="0"/>
              <a:t> </a:t>
            </a:r>
            <a:r>
              <a:rPr lang="en-US" dirty="0" err="1"/>
              <a:t>Baris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BC4BB9-604B-4245-8463-B639B40356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936" y="4062660"/>
            <a:ext cx="2974464" cy="174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773</Words>
  <Application>Microsoft Office PowerPoint</Application>
  <PresentationFormat>On-screen Show (4:3)</PresentationFormat>
  <Paragraphs>109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Andalus</vt:lpstr>
      <vt:lpstr>Arial</vt:lpstr>
      <vt:lpstr>Bookman Old Style</vt:lpstr>
      <vt:lpstr>Calibri</vt:lpstr>
      <vt:lpstr>Cambria Math</vt:lpstr>
      <vt:lpstr>Century Schoolbook</vt:lpstr>
      <vt:lpstr>Courier New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67</cp:revision>
  <dcterms:created xsi:type="dcterms:W3CDTF">2021-08-20T15:03:30Z</dcterms:created>
  <dcterms:modified xsi:type="dcterms:W3CDTF">2024-10-02T06:04:51Z</dcterms:modified>
</cp:coreProperties>
</file>