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7" r:id="rId2"/>
    <p:sldId id="388" r:id="rId3"/>
    <p:sldId id="389" r:id="rId4"/>
    <p:sldId id="354" r:id="rId5"/>
    <p:sldId id="356" r:id="rId6"/>
    <p:sldId id="357" r:id="rId7"/>
    <p:sldId id="358" r:id="rId8"/>
    <p:sldId id="359" r:id="rId9"/>
    <p:sldId id="360" r:id="rId10"/>
    <p:sldId id="361" r:id="rId11"/>
    <p:sldId id="362" r:id="rId12"/>
    <p:sldId id="363" r:id="rId13"/>
    <p:sldId id="364" r:id="rId14"/>
    <p:sldId id="365" r:id="rId15"/>
    <p:sldId id="367" r:id="rId16"/>
    <p:sldId id="368" r:id="rId17"/>
    <p:sldId id="369" r:id="rId18"/>
    <p:sldId id="370" r:id="rId19"/>
    <p:sldId id="371" r:id="rId20"/>
    <p:sldId id="366" r:id="rId21"/>
    <p:sldId id="372" r:id="rId22"/>
    <p:sldId id="373" r:id="rId23"/>
    <p:sldId id="374" r:id="rId24"/>
    <p:sldId id="375" r:id="rId25"/>
    <p:sldId id="376" r:id="rId26"/>
    <p:sldId id="377" r:id="rId27"/>
    <p:sldId id="378" r:id="rId28"/>
    <p:sldId id="379" r:id="rId29"/>
    <p:sldId id="380" r:id="rId30"/>
    <p:sldId id="381" r:id="rId31"/>
    <p:sldId id="382" r:id="rId32"/>
    <p:sldId id="383" r:id="rId33"/>
    <p:sldId id="384" r:id="rId34"/>
    <p:sldId id="385" r:id="rId35"/>
    <p:sldId id="386" r:id="rId36"/>
    <p:sldId id="387" r:id="rId37"/>
    <p:sldId id="390" r:id="rId38"/>
    <p:sldId id="391" r:id="rId39"/>
    <p:sldId id="317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dithia Ardiyani" userId="245c17805d01a989" providerId="LiveId" clId="{A94AD5A9-8F9E-4095-AD7A-6ED2F6066C3B}"/>
    <pc:docChg chg="undo custSel addSld delSld modSld">
      <pc:chgData name="Yudithia Ardiyani" userId="245c17805d01a989" providerId="LiveId" clId="{A94AD5A9-8F9E-4095-AD7A-6ED2F6066C3B}" dt="2023-09-10T15:14:59.794" v="2212" actId="20577"/>
      <pc:docMkLst>
        <pc:docMk/>
      </pc:docMkLst>
      <pc:sldChg chg="modSp mod">
        <pc:chgData name="Yudithia Ardiyani" userId="245c17805d01a989" providerId="LiveId" clId="{A94AD5A9-8F9E-4095-AD7A-6ED2F6066C3B}" dt="2023-09-03T14:40:57.537" v="1004" actId="20577"/>
        <pc:sldMkLst>
          <pc:docMk/>
          <pc:sldMk cId="4002821068" sldId="257"/>
        </pc:sldMkLst>
        <pc:spChg chg="mod">
          <ac:chgData name="Yudithia Ardiyani" userId="245c17805d01a989" providerId="LiveId" clId="{A94AD5A9-8F9E-4095-AD7A-6ED2F6066C3B}" dt="2023-09-03T14:40:57.537" v="1004" actId="20577"/>
          <ac:spMkLst>
            <pc:docMk/>
            <pc:sldMk cId="4002821068" sldId="257"/>
            <ac:spMk id="2" creationId="{00000000-0000-0000-0000-000000000000}"/>
          </ac:spMkLst>
        </pc:spChg>
      </pc:sldChg>
      <pc:sldChg chg="addSp delSp modSp mod">
        <pc:chgData name="Yudithia Ardiyani" userId="245c17805d01a989" providerId="LiveId" clId="{A94AD5A9-8F9E-4095-AD7A-6ED2F6066C3B}" dt="2023-09-02T13:10:20.768" v="75" actId="1076"/>
        <pc:sldMkLst>
          <pc:docMk/>
          <pc:sldMk cId="249831375" sldId="354"/>
        </pc:sldMkLst>
        <pc:spChg chg="del mod">
          <ac:chgData name="Yudithia Ardiyani" userId="245c17805d01a989" providerId="LiveId" clId="{A94AD5A9-8F9E-4095-AD7A-6ED2F6066C3B}" dt="2023-09-02T13:07:27.469" v="42" actId="478"/>
          <ac:spMkLst>
            <pc:docMk/>
            <pc:sldMk cId="249831375" sldId="354"/>
            <ac:spMk id="5" creationId="{156DE511-D2D2-4CD9-83FA-EF95CFB8EF3F}"/>
          </ac:spMkLst>
        </pc:spChg>
        <pc:spChg chg="add mod">
          <ac:chgData name="Yudithia Ardiyani" userId="245c17805d01a989" providerId="LiveId" clId="{A94AD5A9-8F9E-4095-AD7A-6ED2F6066C3B}" dt="2023-09-02T13:08:48.242" v="59" actId="20577"/>
          <ac:spMkLst>
            <pc:docMk/>
            <pc:sldMk cId="249831375" sldId="354"/>
            <ac:spMk id="6" creationId="{B3FD0D6E-BD0B-439B-9001-794434E3CCC4}"/>
          </ac:spMkLst>
        </pc:spChg>
        <pc:spChg chg="add mod">
          <ac:chgData name="Yudithia Ardiyani" userId="245c17805d01a989" providerId="LiveId" clId="{A94AD5A9-8F9E-4095-AD7A-6ED2F6066C3B}" dt="2023-09-02T13:07:42.872" v="44" actId="14100"/>
          <ac:spMkLst>
            <pc:docMk/>
            <pc:sldMk cId="249831375" sldId="354"/>
            <ac:spMk id="7" creationId="{C7ADDB46-5630-4E31-8757-6DF68F9C1822}"/>
          </ac:spMkLst>
        </pc:spChg>
        <pc:spChg chg="del mod">
          <ac:chgData name="Yudithia Ardiyani" userId="245c17805d01a989" providerId="LiveId" clId="{A94AD5A9-8F9E-4095-AD7A-6ED2F6066C3B}" dt="2023-09-02T13:04:16.060" v="2" actId="478"/>
          <ac:spMkLst>
            <pc:docMk/>
            <pc:sldMk cId="249831375" sldId="354"/>
            <ac:spMk id="8" creationId="{6F98982F-FCF3-4526-8742-C5E5FCA7880D}"/>
          </ac:spMkLst>
        </pc:spChg>
        <pc:spChg chg="add mod">
          <ac:chgData name="Yudithia Ardiyani" userId="245c17805d01a989" providerId="LiveId" clId="{A94AD5A9-8F9E-4095-AD7A-6ED2F6066C3B}" dt="2023-09-02T13:10:20.768" v="75" actId="1076"/>
          <ac:spMkLst>
            <pc:docMk/>
            <pc:sldMk cId="249831375" sldId="354"/>
            <ac:spMk id="9" creationId="{1CBE3041-4696-4ACB-A374-A02CE93C4A2E}"/>
          </ac:spMkLst>
        </pc:spChg>
        <pc:spChg chg="add mod">
          <ac:chgData name="Yudithia Ardiyani" userId="245c17805d01a989" providerId="LiveId" clId="{A94AD5A9-8F9E-4095-AD7A-6ED2F6066C3B}" dt="2023-09-02T13:09:49.960" v="69" actId="1076"/>
          <ac:spMkLst>
            <pc:docMk/>
            <pc:sldMk cId="249831375" sldId="354"/>
            <ac:spMk id="10" creationId="{D61A754A-7948-4E1C-BED6-3801FB30C40F}"/>
          </ac:spMkLst>
        </pc:spChg>
      </pc:sldChg>
      <pc:sldChg chg="addSp delSp modSp mod">
        <pc:chgData name="Yudithia Ardiyani" userId="245c17805d01a989" providerId="LiveId" clId="{A94AD5A9-8F9E-4095-AD7A-6ED2F6066C3B}" dt="2023-09-02T13:27:45.128" v="290" actId="255"/>
        <pc:sldMkLst>
          <pc:docMk/>
          <pc:sldMk cId="1226210669" sldId="356"/>
        </pc:sldMkLst>
        <pc:spChg chg="mod">
          <ac:chgData name="Yudithia Ardiyani" userId="245c17805d01a989" providerId="LiveId" clId="{A94AD5A9-8F9E-4095-AD7A-6ED2F6066C3B}" dt="2023-09-02T13:13:03.093" v="93" actId="123"/>
          <ac:spMkLst>
            <pc:docMk/>
            <pc:sldMk cId="1226210669" sldId="356"/>
            <ac:spMk id="5" creationId="{DA8E76A7-F714-4463-95A4-BE1ADE232ED2}"/>
          </ac:spMkLst>
        </pc:spChg>
        <pc:spChg chg="add mod">
          <ac:chgData name="Yudithia Ardiyani" userId="245c17805d01a989" providerId="LiveId" clId="{A94AD5A9-8F9E-4095-AD7A-6ED2F6066C3B}" dt="2023-09-02T13:11:55.061" v="85" actId="1076"/>
          <ac:spMkLst>
            <pc:docMk/>
            <pc:sldMk cId="1226210669" sldId="356"/>
            <ac:spMk id="6" creationId="{1C14AA0D-A2E2-42B1-BD81-86E2C8DB661E}"/>
          </ac:spMkLst>
        </pc:spChg>
        <pc:spChg chg="add mod">
          <ac:chgData name="Yudithia Ardiyani" userId="245c17805d01a989" providerId="LiveId" clId="{A94AD5A9-8F9E-4095-AD7A-6ED2F6066C3B}" dt="2023-09-02T13:27:35.486" v="288" actId="255"/>
          <ac:spMkLst>
            <pc:docMk/>
            <pc:sldMk cId="1226210669" sldId="356"/>
            <ac:spMk id="7" creationId="{C17AF15D-059D-4134-8EE1-D15B931C9F97}"/>
          </ac:spMkLst>
        </pc:spChg>
        <pc:spChg chg="add mod">
          <ac:chgData name="Yudithia Ardiyani" userId="245c17805d01a989" providerId="LiveId" clId="{A94AD5A9-8F9E-4095-AD7A-6ED2F6066C3B}" dt="2023-09-02T13:27:45.128" v="290" actId="255"/>
          <ac:spMkLst>
            <pc:docMk/>
            <pc:sldMk cId="1226210669" sldId="356"/>
            <ac:spMk id="9" creationId="{9DF90828-C32F-4EB5-98B8-7C27E62E97F8}"/>
          </ac:spMkLst>
        </pc:spChg>
        <pc:spChg chg="mod">
          <ac:chgData name="Yudithia Ardiyani" userId="245c17805d01a989" providerId="LiveId" clId="{A94AD5A9-8F9E-4095-AD7A-6ED2F6066C3B}" dt="2023-09-02T13:11:28.745" v="81" actId="1076"/>
          <ac:spMkLst>
            <pc:docMk/>
            <pc:sldMk cId="1226210669" sldId="356"/>
            <ac:spMk id="10" creationId="{588B0C8B-615A-49B6-9D82-7763616E65FE}"/>
          </ac:spMkLst>
        </pc:spChg>
        <pc:spChg chg="del">
          <ac:chgData name="Yudithia Ardiyani" userId="245c17805d01a989" providerId="LiveId" clId="{A94AD5A9-8F9E-4095-AD7A-6ED2F6066C3B}" dt="2023-09-02T13:10:38.074" v="77" actId="21"/>
          <ac:spMkLst>
            <pc:docMk/>
            <pc:sldMk cId="1226210669" sldId="356"/>
            <ac:spMk id="11" creationId="{CC182486-20B0-47AC-A762-9C574363EBD4}"/>
          </ac:spMkLst>
        </pc:spChg>
        <pc:picChg chg="add mod">
          <ac:chgData name="Yudithia Ardiyani" userId="245c17805d01a989" providerId="LiveId" clId="{A94AD5A9-8F9E-4095-AD7A-6ED2F6066C3B}" dt="2023-09-02T13:27:37.820" v="289" actId="1076"/>
          <ac:picMkLst>
            <pc:docMk/>
            <pc:sldMk cId="1226210669" sldId="356"/>
            <ac:picMk id="8" creationId="{BDF20768-CBC9-4A5C-A0ED-8E17C0C8697E}"/>
          </ac:picMkLst>
        </pc:picChg>
      </pc:sldChg>
      <pc:sldChg chg="addSp delSp modSp mod">
        <pc:chgData name="Yudithia Ardiyani" userId="245c17805d01a989" providerId="LiveId" clId="{A94AD5A9-8F9E-4095-AD7A-6ED2F6066C3B}" dt="2023-09-02T13:27:56.880" v="291" actId="255"/>
        <pc:sldMkLst>
          <pc:docMk/>
          <pc:sldMk cId="1226210669" sldId="357"/>
        </pc:sldMkLst>
        <pc:spChg chg="add mod">
          <ac:chgData name="Yudithia Ardiyani" userId="245c17805d01a989" providerId="LiveId" clId="{A94AD5A9-8F9E-4095-AD7A-6ED2F6066C3B}" dt="2023-09-02T13:23:59.489" v="172" actId="14100"/>
          <ac:spMkLst>
            <pc:docMk/>
            <pc:sldMk cId="1226210669" sldId="357"/>
            <ac:spMk id="5" creationId="{B2F80263-EF5A-4649-ADEE-55E2BF3B6807}"/>
          </ac:spMkLst>
        </pc:spChg>
        <pc:spChg chg="add del mod">
          <ac:chgData name="Yudithia Ardiyani" userId="245c17805d01a989" providerId="LiveId" clId="{A94AD5A9-8F9E-4095-AD7A-6ED2F6066C3B}" dt="2023-09-02T13:23:37.665" v="169" actId="478"/>
          <ac:spMkLst>
            <pc:docMk/>
            <pc:sldMk cId="1226210669" sldId="357"/>
            <ac:spMk id="7" creationId="{EBB116E5-55E2-4046-B996-F97EA3118C4B}"/>
          </ac:spMkLst>
        </pc:spChg>
        <pc:spChg chg="add mod">
          <ac:chgData name="Yudithia Ardiyani" userId="245c17805d01a989" providerId="LiveId" clId="{A94AD5A9-8F9E-4095-AD7A-6ED2F6066C3B}" dt="2023-09-02T13:27:56.880" v="291" actId="255"/>
          <ac:spMkLst>
            <pc:docMk/>
            <pc:sldMk cId="1226210669" sldId="357"/>
            <ac:spMk id="8" creationId="{FF13CB8C-52C1-4D0E-A266-EB65DDFB8D13}"/>
          </ac:spMkLst>
        </pc:spChg>
        <pc:spChg chg="del">
          <ac:chgData name="Yudithia Ardiyani" userId="245c17805d01a989" providerId="LiveId" clId="{A94AD5A9-8F9E-4095-AD7A-6ED2F6066C3B}" dt="2023-09-02T13:18:15.722" v="139" actId="478"/>
          <ac:spMkLst>
            <pc:docMk/>
            <pc:sldMk cId="1226210669" sldId="357"/>
            <ac:spMk id="9" creationId="{7A0E0E87-0F35-4AB3-894E-FB877C02843A}"/>
          </ac:spMkLst>
        </pc:spChg>
        <pc:spChg chg="del">
          <ac:chgData name="Yudithia Ardiyani" userId="245c17805d01a989" providerId="LiveId" clId="{A94AD5A9-8F9E-4095-AD7A-6ED2F6066C3B}" dt="2023-09-02T13:18:19.447" v="140" actId="478"/>
          <ac:spMkLst>
            <pc:docMk/>
            <pc:sldMk cId="1226210669" sldId="357"/>
            <ac:spMk id="10" creationId="{B545FC70-7556-4FCC-8F74-8DC2EC90D9C8}"/>
          </ac:spMkLst>
        </pc:spChg>
        <pc:picChg chg="del">
          <ac:chgData name="Yudithia Ardiyani" userId="245c17805d01a989" providerId="LiveId" clId="{A94AD5A9-8F9E-4095-AD7A-6ED2F6066C3B}" dt="2023-09-02T13:18:12.699" v="138" actId="478"/>
          <ac:picMkLst>
            <pc:docMk/>
            <pc:sldMk cId="1226210669" sldId="357"/>
            <ac:picMk id="6" creationId="{C15F7DF7-3467-4D20-8BFC-0A793D7FD6AB}"/>
          </ac:picMkLst>
        </pc:picChg>
        <pc:picChg chg="add mod">
          <ac:chgData name="Yudithia Ardiyani" userId="245c17805d01a989" providerId="LiveId" clId="{A94AD5A9-8F9E-4095-AD7A-6ED2F6066C3B}" dt="2023-09-02T13:27:23.461" v="287" actId="1076"/>
          <ac:picMkLst>
            <pc:docMk/>
            <pc:sldMk cId="1226210669" sldId="357"/>
            <ac:picMk id="11" creationId="{87977568-F0FC-4045-AD48-F1952F583C4D}"/>
          </ac:picMkLst>
        </pc:picChg>
        <pc:picChg chg="mod">
          <ac:chgData name="Yudithia Ardiyani" userId="245c17805d01a989" providerId="LiveId" clId="{A94AD5A9-8F9E-4095-AD7A-6ED2F6066C3B}" dt="2023-09-02T13:22:55.470" v="167" actId="1076"/>
          <ac:picMkLst>
            <pc:docMk/>
            <pc:sldMk cId="1226210669" sldId="357"/>
            <ac:picMk id="5122" creationId="{00000000-0000-0000-0000-000000000000}"/>
          </ac:picMkLst>
        </pc:picChg>
      </pc:sldChg>
      <pc:sldChg chg="addSp delSp modSp mod">
        <pc:chgData name="Yudithia Ardiyani" userId="245c17805d01a989" providerId="LiveId" clId="{A94AD5A9-8F9E-4095-AD7A-6ED2F6066C3B}" dt="2023-09-02T13:39:06.747" v="324" actId="255"/>
        <pc:sldMkLst>
          <pc:docMk/>
          <pc:sldMk cId="328787623" sldId="358"/>
        </pc:sldMkLst>
        <pc:spChg chg="add mod">
          <ac:chgData name="Yudithia Ardiyani" userId="245c17805d01a989" providerId="LiveId" clId="{A94AD5A9-8F9E-4095-AD7A-6ED2F6066C3B}" dt="2023-09-02T13:35:54.471" v="296" actId="1076"/>
          <ac:spMkLst>
            <pc:docMk/>
            <pc:sldMk cId="328787623" sldId="358"/>
            <ac:spMk id="5" creationId="{52562405-2A35-4FC1-9FC9-6F09C6918555}"/>
          </ac:spMkLst>
        </pc:spChg>
        <pc:spChg chg="add mod">
          <ac:chgData name="Yudithia Ardiyani" userId="245c17805d01a989" providerId="LiveId" clId="{A94AD5A9-8F9E-4095-AD7A-6ED2F6066C3B}" dt="2023-09-02T13:37:13.484" v="310" actId="255"/>
          <ac:spMkLst>
            <pc:docMk/>
            <pc:sldMk cId="328787623" sldId="358"/>
            <ac:spMk id="7" creationId="{B56F957E-24B3-4B41-83A1-D317702EFB25}"/>
          </ac:spMkLst>
        </pc:spChg>
        <pc:spChg chg="add mod">
          <ac:chgData name="Yudithia Ardiyani" userId="245c17805d01a989" providerId="LiveId" clId="{A94AD5A9-8F9E-4095-AD7A-6ED2F6066C3B}" dt="2023-09-02T13:39:06.747" v="324" actId="255"/>
          <ac:spMkLst>
            <pc:docMk/>
            <pc:sldMk cId="328787623" sldId="358"/>
            <ac:spMk id="9" creationId="{76A5663F-E74A-4A20-8F9A-21645A3C3C04}"/>
          </ac:spMkLst>
        </pc:spChg>
        <pc:picChg chg="del">
          <ac:chgData name="Yudithia Ardiyani" userId="245c17805d01a989" providerId="LiveId" clId="{A94AD5A9-8F9E-4095-AD7A-6ED2F6066C3B}" dt="2023-09-02T13:18:23.008" v="141" actId="478"/>
          <ac:picMkLst>
            <pc:docMk/>
            <pc:sldMk cId="328787623" sldId="358"/>
            <ac:picMk id="6" creationId="{EB9748BE-CDF6-4014-B6CA-5CDE2B28AB2A}"/>
          </ac:picMkLst>
        </pc:picChg>
        <pc:picChg chg="add mod">
          <ac:chgData name="Yudithia Ardiyani" userId="245c17805d01a989" providerId="LiveId" clId="{A94AD5A9-8F9E-4095-AD7A-6ED2F6066C3B}" dt="2023-09-02T13:37:06.047" v="309" actId="1076"/>
          <ac:picMkLst>
            <pc:docMk/>
            <pc:sldMk cId="328787623" sldId="358"/>
            <ac:picMk id="8" creationId="{F6B96C1B-7897-4DB6-99EF-BB1F2AD237D2}"/>
          </ac:picMkLst>
        </pc:picChg>
      </pc:sldChg>
      <pc:sldChg chg="addSp delSp modSp mod">
        <pc:chgData name="Yudithia Ardiyani" userId="245c17805d01a989" providerId="LiveId" clId="{A94AD5A9-8F9E-4095-AD7A-6ED2F6066C3B}" dt="2023-09-02T13:40:54.739" v="329" actId="14100"/>
        <pc:sldMkLst>
          <pc:docMk/>
          <pc:sldMk cId="2429409612" sldId="359"/>
        </pc:sldMkLst>
        <pc:spChg chg="add">
          <ac:chgData name="Yudithia Ardiyani" userId="245c17805d01a989" providerId="LiveId" clId="{A94AD5A9-8F9E-4095-AD7A-6ED2F6066C3B}" dt="2023-09-02T13:40:04.606" v="325" actId="11529"/>
          <ac:spMkLst>
            <pc:docMk/>
            <pc:sldMk cId="2429409612" sldId="359"/>
            <ac:spMk id="6" creationId="{8F7C1E87-EDD2-4E00-9CEA-55F01F7F2E31}"/>
          </ac:spMkLst>
        </pc:spChg>
        <pc:spChg chg="del">
          <ac:chgData name="Yudithia Ardiyani" userId="245c17805d01a989" providerId="LiveId" clId="{A94AD5A9-8F9E-4095-AD7A-6ED2F6066C3B}" dt="2023-09-02T13:18:28.858" v="143" actId="478"/>
          <ac:spMkLst>
            <pc:docMk/>
            <pc:sldMk cId="2429409612" sldId="359"/>
            <ac:spMk id="7" creationId="{8717893B-55ED-4B26-9178-3378DE5D77C1}"/>
          </ac:spMkLst>
        </pc:spChg>
        <pc:spChg chg="del">
          <ac:chgData name="Yudithia Ardiyani" userId="245c17805d01a989" providerId="LiveId" clId="{A94AD5A9-8F9E-4095-AD7A-6ED2F6066C3B}" dt="2023-09-02T13:18:35.471" v="144" actId="478"/>
          <ac:spMkLst>
            <pc:docMk/>
            <pc:sldMk cId="2429409612" sldId="359"/>
            <ac:spMk id="8" creationId="{6E1BCB56-802B-468E-BA39-A2FB04557B93}"/>
          </ac:spMkLst>
        </pc:spChg>
        <pc:picChg chg="del">
          <ac:chgData name="Yudithia Ardiyani" userId="245c17805d01a989" providerId="LiveId" clId="{A94AD5A9-8F9E-4095-AD7A-6ED2F6066C3B}" dt="2023-09-02T13:18:25.889" v="142" actId="478"/>
          <ac:picMkLst>
            <pc:docMk/>
            <pc:sldMk cId="2429409612" sldId="359"/>
            <ac:picMk id="5" creationId="{8E437775-6AF7-4667-A836-0732E05DF01A}"/>
          </ac:picMkLst>
        </pc:picChg>
        <pc:picChg chg="add mod">
          <ac:chgData name="Yudithia Ardiyani" userId="245c17805d01a989" providerId="LiveId" clId="{A94AD5A9-8F9E-4095-AD7A-6ED2F6066C3B}" dt="2023-09-02T13:40:54.739" v="329" actId="14100"/>
          <ac:picMkLst>
            <pc:docMk/>
            <pc:sldMk cId="2429409612" sldId="359"/>
            <ac:picMk id="9" creationId="{92F59C37-A880-4E00-995D-29CC54BA9961}"/>
          </ac:picMkLst>
        </pc:picChg>
      </pc:sldChg>
      <pc:sldChg chg="addSp delSp modSp mod">
        <pc:chgData name="Yudithia Ardiyani" userId="245c17805d01a989" providerId="LiveId" clId="{A94AD5A9-8F9E-4095-AD7A-6ED2F6066C3B}" dt="2023-09-03T13:37:34.600" v="490" actId="14100"/>
        <pc:sldMkLst>
          <pc:docMk/>
          <pc:sldMk cId="2429409612" sldId="360"/>
        </pc:sldMkLst>
        <pc:spChg chg="add mod">
          <ac:chgData name="Yudithia Ardiyani" userId="245c17805d01a989" providerId="LiveId" clId="{A94AD5A9-8F9E-4095-AD7A-6ED2F6066C3B}" dt="2023-09-03T13:37:34.600" v="490" actId="14100"/>
          <ac:spMkLst>
            <pc:docMk/>
            <pc:sldMk cId="2429409612" sldId="360"/>
            <ac:spMk id="5" creationId="{76D0D617-8359-42B8-B040-49DCF82F555A}"/>
          </ac:spMkLst>
        </pc:spChg>
        <pc:spChg chg="add mod">
          <ac:chgData name="Yudithia Ardiyani" userId="245c17805d01a989" providerId="LiveId" clId="{A94AD5A9-8F9E-4095-AD7A-6ED2F6066C3B}" dt="2023-09-03T13:14:17.032" v="343"/>
          <ac:spMkLst>
            <pc:docMk/>
            <pc:sldMk cId="2429409612" sldId="360"/>
            <ac:spMk id="6" creationId="{17CBF03C-8D07-45AB-A98A-F4FF02D0E0A0}"/>
          </ac:spMkLst>
        </pc:spChg>
        <pc:spChg chg="add mod">
          <ac:chgData name="Yudithia Ardiyani" userId="245c17805d01a989" providerId="LiveId" clId="{A94AD5A9-8F9E-4095-AD7A-6ED2F6066C3B}" dt="2023-09-02T13:49:02.866" v="342" actId="14100"/>
          <ac:spMkLst>
            <pc:docMk/>
            <pc:sldMk cId="2429409612" sldId="360"/>
            <ac:spMk id="7" creationId="{45EF1A67-07D3-47A9-89DC-9D96C251F902}"/>
          </ac:spMkLst>
        </pc:spChg>
        <pc:spChg chg="add mod">
          <ac:chgData name="Yudithia Ardiyani" userId="245c17805d01a989" providerId="LiveId" clId="{A94AD5A9-8F9E-4095-AD7A-6ED2F6066C3B}" dt="2023-09-02T13:48:53.574" v="340" actId="1076"/>
          <ac:spMkLst>
            <pc:docMk/>
            <pc:sldMk cId="2429409612" sldId="360"/>
            <ac:spMk id="8" creationId="{A571D9E9-D6F7-4B77-8573-5C4DF0A8699A}"/>
          </ac:spMkLst>
        </pc:spChg>
        <pc:picChg chg="del">
          <ac:chgData name="Yudithia Ardiyani" userId="245c17805d01a989" providerId="LiveId" clId="{A94AD5A9-8F9E-4095-AD7A-6ED2F6066C3B}" dt="2023-09-02T13:18:39.604" v="145" actId="478"/>
          <ac:picMkLst>
            <pc:docMk/>
            <pc:sldMk cId="2429409612" sldId="360"/>
            <ac:picMk id="5" creationId="{1B597C83-E86B-44AF-960E-75BD318EAE4E}"/>
          </ac:picMkLst>
        </pc:picChg>
      </pc:sldChg>
      <pc:sldChg chg="addSp delSp modSp mod">
        <pc:chgData name="Yudithia Ardiyani" userId="245c17805d01a989" providerId="LiveId" clId="{A94AD5A9-8F9E-4095-AD7A-6ED2F6066C3B}" dt="2023-09-03T14:37:38.377" v="1001" actId="255"/>
        <pc:sldMkLst>
          <pc:docMk/>
          <pc:sldMk cId="606840952" sldId="361"/>
        </pc:sldMkLst>
        <pc:spChg chg="mod">
          <ac:chgData name="Yudithia Ardiyani" userId="245c17805d01a989" providerId="LiveId" clId="{A94AD5A9-8F9E-4095-AD7A-6ED2F6066C3B}" dt="2023-09-03T13:40:19.855" v="494" actId="14100"/>
          <ac:spMkLst>
            <pc:docMk/>
            <pc:sldMk cId="606840952" sldId="361"/>
            <ac:spMk id="5" creationId="{E82D0842-D7C5-4E4C-BE55-40D25B6F02EC}"/>
          </ac:spMkLst>
        </pc:spChg>
        <pc:spChg chg="add mod">
          <ac:chgData name="Yudithia Ardiyani" userId="245c17805d01a989" providerId="LiveId" clId="{A94AD5A9-8F9E-4095-AD7A-6ED2F6066C3B}" dt="2023-09-03T14:37:38.377" v="1001" actId="255"/>
          <ac:spMkLst>
            <pc:docMk/>
            <pc:sldMk cId="606840952" sldId="361"/>
            <ac:spMk id="6" creationId="{A3C9C62F-2246-4619-8ED4-1D1387CE3938}"/>
          </ac:spMkLst>
        </pc:spChg>
        <pc:spChg chg="del">
          <ac:chgData name="Yudithia Ardiyani" userId="245c17805d01a989" providerId="LiveId" clId="{A94AD5A9-8F9E-4095-AD7A-6ED2F6066C3B}" dt="2023-09-02T13:18:46.407" v="146" actId="478"/>
          <ac:spMkLst>
            <pc:docMk/>
            <pc:sldMk cId="606840952" sldId="361"/>
            <ac:spMk id="7" creationId="{2C5870E5-24B0-4B8D-9B1B-8821183B46AC}"/>
          </ac:spMkLst>
        </pc:spChg>
        <pc:picChg chg="del">
          <ac:chgData name="Yudithia Ardiyani" userId="245c17805d01a989" providerId="LiveId" clId="{A94AD5A9-8F9E-4095-AD7A-6ED2F6066C3B}" dt="2023-09-02T13:18:48.384" v="147" actId="478"/>
          <ac:picMkLst>
            <pc:docMk/>
            <pc:sldMk cId="606840952" sldId="361"/>
            <ac:picMk id="8" creationId="{A98E7B39-3B85-43EA-B377-4DF3FF2F526E}"/>
          </ac:picMkLst>
        </pc:picChg>
        <pc:picChg chg="del">
          <ac:chgData name="Yudithia Ardiyani" userId="245c17805d01a989" providerId="LiveId" clId="{A94AD5A9-8F9E-4095-AD7A-6ED2F6066C3B}" dt="2023-09-02T13:18:50.266" v="148" actId="478"/>
          <ac:picMkLst>
            <pc:docMk/>
            <pc:sldMk cId="606840952" sldId="361"/>
            <ac:picMk id="9" creationId="{473696FA-5CCC-4E27-B6DB-2944E77237E3}"/>
          </ac:picMkLst>
        </pc:picChg>
      </pc:sldChg>
      <pc:sldChg chg="addSp delSp modSp mod">
        <pc:chgData name="Yudithia Ardiyani" userId="245c17805d01a989" providerId="LiveId" clId="{A94AD5A9-8F9E-4095-AD7A-6ED2F6066C3B}" dt="2023-09-03T14:37:27.042" v="1000" actId="1076"/>
        <pc:sldMkLst>
          <pc:docMk/>
          <pc:sldMk cId="3422203642" sldId="362"/>
        </pc:sldMkLst>
        <pc:spChg chg="add">
          <ac:chgData name="Yudithia Ardiyani" userId="245c17805d01a989" providerId="LiveId" clId="{A94AD5A9-8F9E-4095-AD7A-6ED2F6066C3B}" dt="2023-09-03T13:59:04.455" v="682" actId="11529"/>
          <ac:spMkLst>
            <pc:docMk/>
            <pc:sldMk cId="3422203642" sldId="362"/>
            <ac:spMk id="5" creationId="{8EF19D20-639B-4D2E-93C2-55F72FA720F8}"/>
          </ac:spMkLst>
        </pc:spChg>
        <pc:spChg chg="add mod">
          <ac:chgData name="Yudithia Ardiyani" userId="245c17805d01a989" providerId="LiveId" clId="{A94AD5A9-8F9E-4095-AD7A-6ED2F6066C3B}" dt="2023-09-03T14:37:15.652" v="997" actId="255"/>
          <ac:spMkLst>
            <pc:docMk/>
            <pc:sldMk cId="3422203642" sldId="362"/>
            <ac:spMk id="6" creationId="{66519C5B-4F21-4C7E-8DF1-A3474AA7A950}"/>
          </ac:spMkLst>
        </pc:spChg>
        <pc:picChg chg="add mod">
          <ac:chgData name="Yudithia Ardiyani" userId="245c17805d01a989" providerId="LiveId" clId="{A94AD5A9-8F9E-4095-AD7A-6ED2F6066C3B}" dt="2023-09-03T14:37:27.042" v="1000" actId="1076"/>
          <ac:picMkLst>
            <pc:docMk/>
            <pc:sldMk cId="3422203642" sldId="362"/>
            <ac:picMk id="7" creationId="{F08D0CFD-0F8C-47C6-B214-E9AA70223413}"/>
          </ac:picMkLst>
        </pc:picChg>
        <pc:picChg chg="del">
          <ac:chgData name="Yudithia Ardiyani" userId="245c17805d01a989" providerId="LiveId" clId="{A94AD5A9-8F9E-4095-AD7A-6ED2F6066C3B}" dt="2023-09-02T13:18:53.901" v="149" actId="478"/>
          <ac:picMkLst>
            <pc:docMk/>
            <pc:sldMk cId="3422203642" sldId="362"/>
            <ac:picMk id="8" creationId="{7A0DBAC2-BD60-4504-9699-875D7D0056D7}"/>
          </ac:picMkLst>
        </pc:picChg>
        <pc:picChg chg="add del mod">
          <ac:chgData name="Yudithia Ardiyani" userId="245c17805d01a989" providerId="LiveId" clId="{A94AD5A9-8F9E-4095-AD7A-6ED2F6066C3B}" dt="2023-09-03T14:37:23.726" v="999" actId="1076"/>
          <ac:picMkLst>
            <pc:docMk/>
            <pc:sldMk cId="3422203642" sldId="362"/>
            <ac:picMk id="8" creationId="{E00AAA1D-96E9-41C5-B421-012240BB6F4B}"/>
          </ac:picMkLst>
        </pc:picChg>
        <pc:picChg chg="add mod">
          <ac:chgData name="Yudithia Ardiyani" userId="245c17805d01a989" providerId="LiveId" clId="{A94AD5A9-8F9E-4095-AD7A-6ED2F6066C3B}" dt="2023-09-03T14:37:21.262" v="998" actId="1076"/>
          <ac:picMkLst>
            <pc:docMk/>
            <pc:sldMk cId="3422203642" sldId="362"/>
            <ac:picMk id="9" creationId="{3CD5FC8A-3B13-43B2-9E9C-4324C73D56D6}"/>
          </ac:picMkLst>
        </pc:picChg>
      </pc:sldChg>
      <pc:sldChg chg="addSp delSp modSp mod">
        <pc:chgData name="Yudithia Ardiyani" userId="245c17805d01a989" providerId="LiveId" clId="{A94AD5A9-8F9E-4095-AD7A-6ED2F6066C3B}" dt="2023-09-03T14:48:46.309" v="1055" actId="1076"/>
        <pc:sldMkLst>
          <pc:docMk/>
          <pc:sldMk cId="1144096814" sldId="363"/>
        </pc:sldMkLst>
        <pc:spChg chg="add">
          <ac:chgData name="Yudithia Ardiyani" userId="245c17805d01a989" providerId="LiveId" clId="{A94AD5A9-8F9E-4095-AD7A-6ED2F6066C3B}" dt="2023-09-03T14:07:28.206" v="858" actId="11529"/>
          <ac:spMkLst>
            <pc:docMk/>
            <pc:sldMk cId="1144096814" sldId="363"/>
            <ac:spMk id="5" creationId="{3D228BFC-1851-4358-B77D-967D5E1E76A6}"/>
          </ac:spMkLst>
        </pc:spChg>
        <pc:spChg chg="add mod">
          <ac:chgData name="Yudithia Ardiyani" userId="245c17805d01a989" providerId="LiveId" clId="{A94AD5A9-8F9E-4095-AD7A-6ED2F6066C3B}" dt="2023-09-03T14:09:37.301" v="871" actId="1076"/>
          <ac:spMkLst>
            <pc:docMk/>
            <pc:sldMk cId="1144096814" sldId="363"/>
            <ac:spMk id="6" creationId="{50FF803C-4CC9-4202-80DC-C749E9CCAAD1}"/>
          </ac:spMkLst>
        </pc:spChg>
        <pc:spChg chg="add mod">
          <ac:chgData name="Yudithia Ardiyani" userId="245c17805d01a989" providerId="LiveId" clId="{A94AD5A9-8F9E-4095-AD7A-6ED2F6066C3B}" dt="2023-09-03T14:35:19.444" v="985" actId="1076"/>
          <ac:spMkLst>
            <pc:docMk/>
            <pc:sldMk cId="1144096814" sldId="363"/>
            <ac:spMk id="7" creationId="{71E89A84-E047-4829-A3F4-034173D2B322}"/>
          </ac:spMkLst>
        </pc:spChg>
        <pc:spChg chg="add mod">
          <ac:chgData name="Yudithia Ardiyani" userId="245c17805d01a989" providerId="LiveId" clId="{A94AD5A9-8F9E-4095-AD7A-6ED2F6066C3B}" dt="2023-09-03T14:48:46.309" v="1055" actId="1076"/>
          <ac:spMkLst>
            <pc:docMk/>
            <pc:sldMk cId="1144096814" sldId="363"/>
            <ac:spMk id="8" creationId="{796A2D00-6436-41DE-BDCE-236032B43009}"/>
          </ac:spMkLst>
        </pc:spChg>
        <pc:picChg chg="del">
          <ac:chgData name="Yudithia Ardiyani" userId="245c17805d01a989" providerId="LiveId" clId="{A94AD5A9-8F9E-4095-AD7A-6ED2F6066C3B}" dt="2023-09-02T13:18:57.187" v="150" actId="478"/>
          <ac:picMkLst>
            <pc:docMk/>
            <pc:sldMk cId="1144096814" sldId="363"/>
            <ac:picMk id="8" creationId="{052A8670-FFBE-4973-8B05-2961528B3BBD}"/>
          </ac:picMkLst>
        </pc:picChg>
        <pc:picChg chg="del">
          <ac:chgData name="Yudithia Ardiyani" userId="245c17805d01a989" providerId="LiveId" clId="{A94AD5A9-8F9E-4095-AD7A-6ED2F6066C3B}" dt="2023-09-02T13:18:59.029" v="151" actId="478"/>
          <ac:picMkLst>
            <pc:docMk/>
            <pc:sldMk cId="1144096814" sldId="363"/>
            <ac:picMk id="9" creationId="{2AC3DE15-07FA-4307-890E-D06D6B830F3C}"/>
          </ac:picMkLst>
        </pc:picChg>
      </pc:sldChg>
      <pc:sldChg chg="addSp delSp modSp mod">
        <pc:chgData name="Yudithia Ardiyani" userId="245c17805d01a989" providerId="LiveId" clId="{A94AD5A9-8F9E-4095-AD7A-6ED2F6066C3B}" dt="2023-09-05T06:44:41.532" v="1218" actId="1076"/>
        <pc:sldMkLst>
          <pc:docMk/>
          <pc:sldMk cId="3580399755" sldId="364"/>
        </pc:sldMkLst>
        <pc:spChg chg="add mod">
          <ac:chgData name="Yudithia Ardiyani" userId="245c17805d01a989" providerId="LiveId" clId="{A94AD5A9-8F9E-4095-AD7A-6ED2F6066C3B}" dt="2023-09-03T14:44:03.435" v="1019" actId="1076"/>
          <ac:spMkLst>
            <pc:docMk/>
            <pc:sldMk cId="3580399755" sldId="364"/>
            <ac:spMk id="5" creationId="{72DAACA1-2C20-4E9E-95D3-25C37BB10B77}"/>
          </ac:spMkLst>
        </pc:spChg>
        <pc:spChg chg="add mod">
          <ac:chgData name="Yudithia Ardiyani" userId="245c17805d01a989" providerId="LiveId" clId="{A94AD5A9-8F9E-4095-AD7A-6ED2F6066C3B}" dt="2023-09-03T14:44:11.686" v="1020" actId="1076"/>
          <ac:spMkLst>
            <pc:docMk/>
            <pc:sldMk cId="3580399755" sldId="364"/>
            <ac:spMk id="6" creationId="{5A463C81-960C-47F0-94F5-8290BABA1583}"/>
          </ac:spMkLst>
        </pc:spChg>
        <pc:spChg chg="add">
          <ac:chgData name="Yudithia Ardiyani" userId="245c17805d01a989" providerId="LiveId" clId="{A94AD5A9-8F9E-4095-AD7A-6ED2F6066C3B}" dt="2023-09-03T14:44:28.965" v="1021" actId="11529"/>
          <ac:spMkLst>
            <pc:docMk/>
            <pc:sldMk cId="3580399755" sldId="364"/>
            <ac:spMk id="7" creationId="{EB6F5922-75FD-4374-B5FB-E663C21E5F22}"/>
          </ac:spMkLst>
        </pc:spChg>
        <pc:spChg chg="add mod">
          <ac:chgData name="Yudithia Ardiyani" userId="245c17805d01a989" providerId="LiveId" clId="{A94AD5A9-8F9E-4095-AD7A-6ED2F6066C3B}" dt="2023-09-05T06:44:26.349" v="1215" actId="255"/>
          <ac:spMkLst>
            <pc:docMk/>
            <pc:sldMk cId="3580399755" sldId="364"/>
            <ac:spMk id="8" creationId="{4DFFF452-36E7-4C30-9A0A-EFBB6D831BF1}"/>
          </ac:spMkLst>
        </pc:spChg>
        <pc:picChg chg="del">
          <ac:chgData name="Yudithia Ardiyani" userId="245c17805d01a989" providerId="LiveId" clId="{A94AD5A9-8F9E-4095-AD7A-6ED2F6066C3B}" dt="2023-09-02T13:19:03.910" v="152" actId="478"/>
          <ac:picMkLst>
            <pc:docMk/>
            <pc:sldMk cId="3580399755" sldId="364"/>
            <ac:picMk id="5" creationId="{125A9CE7-C614-46A5-B499-AFD5A0EF5BC8}"/>
          </ac:picMkLst>
        </pc:picChg>
        <pc:picChg chg="add mod">
          <ac:chgData name="Yudithia Ardiyani" userId="245c17805d01a989" providerId="LiveId" clId="{A94AD5A9-8F9E-4095-AD7A-6ED2F6066C3B}" dt="2023-09-05T06:44:41.532" v="1218" actId="1076"/>
          <ac:picMkLst>
            <pc:docMk/>
            <pc:sldMk cId="3580399755" sldId="364"/>
            <ac:picMk id="9" creationId="{3F4316DE-1CA7-46FC-B586-E41B067A4F1E}"/>
          </ac:picMkLst>
        </pc:picChg>
      </pc:sldChg>
      <pc:sldChg chg="addSp delSp modSp mod">
        <pc:chgData name="Yudithia Ardiyani" userId="245c17805d01a989" providerId="LiveId" clId="{A94AD5A9-8F9E-4095-AD7A-6ED2F6066C3B}" dt="2023-09-05T07:32:26.354" v="1387" actId="255"/>
        <pc:sldMkLst>
          <pc:docMk/>
          <pc:sldMk cId="3580399755" sldId="365"/>
        </pc:sldMkLst>
        <pc:spChg chg="add mod">
          <ac:chgData name="Yudithia Ardiyani" userId="245c17805d01a989" providerId="LiveId" clId="{A94AD5A9-8F9E-4095-AD7A-6ED2F6066C3B}" dt="2023-09-05T06:42:14.742" v="1178" actId="20577"/>
          <ac:spMkLst>
            <pc:docMk/>
            <pc:sldMk cId="3580399755" sldId="365"/>
            <ac:spMk id="5" creationId="{475BB5D0-A613-4245-A808-C956DC4B2886}"/>
          </ac:spMkLst>
        </pc:spChg>
        <pc:spChg chg="add mod">
          <ac:chgData name="Yudithia Ardiyani" userId="245c17805d01a989" providerId="LiveId" clId="{A94AD5A9-8F9E-4095-AD7A-6ED2F6066C3B}" dt="2023-09-03T14:53:41.731" v="1060" actId="1076"/>
          <ac:spMkLst>
            <pc:docMk/>
            <pc:sldMk cId="3580399755" sldId="365"/>
            <ac:spMk id="6" creationId="{C6D647F2-D7CD-487C-AA2F-077C259A1D29}"/>
          </ac:spMkLst>
        </pc:spChg>
        <pc:spChg chg="add mod">
          <ac:chgData name="Yudithia Ardiyani" userId="245c17805d01a989" providerId="LiveId" clId="{A94AD5A9-8F9E-4095-AD7A-6ED2F6066C3B}" dt="2023-09-05T07:32:10.316" v="1385" actId="255"/>
          <ac:spMkLst>
            <pc:docMk/>
            <pc:sldMk cId="3580399755" sldId="365"/>
            <ac:spMk id="8" creationId="{3B0FB5BF-E165-4DBE-9793-FF7377F9833F}"/>
          </ac:spMkLst>
        </pc:spChg>
        <pc:spChg chg="del">
          <ac:chgData name="Yudithia Ardiyani" userId="245c17805d01a989" providerId="LiveId" clId="{A94AD5A9-8F9E-4095-AD7A-6ED2F6066C3B}" dt="2023-09-02T13:19:15.135" v="155" actId="478"/>
          <ac:spMkLst>
            <pc:docMk/>
            <pc:sldMk cId="3580399755" sldId="365"/>
            <ac:spMk id="8" creationId="{8AC1A2C6-5C4E-470B-8305-9140F4B2DBEE}"/>
          </ac:spMkLst>
        </pc:spChg>
        <pc:spChg chg="add mod">
          <ac:chgData name="Yudithia Ardiyani" userId="245c17805d01a989" providerId="LiveId" clId="{A94AD5A9-8F9E-4095-AD7A-6ED2F6066C3B}" dt="2023-09-05T07:32:18.410" v="1386" actId="255"/>
          <ac:spMkLst>
            <pc:docMk/>
            <pc:sldMk cId="3580399755" sldId="365"/>
            <ac:spMk id="9" creationId="{86D77693-B7AE-44A2-84EB-E52F1AC140AF}"/>
          </ac:spMkLst>
        </pc:spChg>
        <pc:spChg chg="add mod">
          <ac:chgData name="Yudithia Ardiyani" userId="245c17805d01a989" providerId="LiveId" clId="{A94AD5A9-8F9E-4095-AD7A-6ED2F6066C3B}" dt="2023-09-05T07:32:26.354" v="1387" actId="255"/>
          <ac:spMkLst>
            <pc:docMk/>
            <pc:sldMk cId="3580399755" sldId="365"/>
            <ac:spMk id="10" creationId="{CF7E7156-44FB-425A-9504-014EDFFB2DCC}"/>
          </ac:spMkLst>
        </pc:spChg>
        <pc:picChg chg="del">
          <ac:chgData name="Yudithia Ardiyani" userId="245c17805d01a989" providerId="LiveId" clId="{A94AD5A9-8F9E-4095-AD7A-6ED2F6066C3B}" dt="2023-09-02T13:19:09.100" v="153" actId="478"/>
          <ac:picMkLst>
            <pc:docMk/>
            <pc:sldMk cId="3580399755" sldId="365"/>
            <ac:picMk id="5" creationId="{63C80125-A25E-4C76-ABB7-388D72558013}"/>
          </ac:picMkLst>
        </pc:picChg>
        <pc:picChg chg="add del mod">
          <ac:chgData name="Yudithia Ardiyani" userId="245c17805d01a989" providerId="LiveId" clId="{A94AD5A9-8F9E-4095-AD7A-6ED2F6066C3B}" dt="2023-09-05T06:46:54.737" v="1252" actId="478"/>
          <ac:picMkLst>
            <pc:docMk/>
            <pc:sldMk cId="3580399755" sldId="365"/>
            <ac:picMk id="7" creationId="{B313DAD8-4C33-4916-ABE8-916E01EA71CE}"/>
          </ac:picMkLst>
        </pc:picChg>
        <pc:picChg chg="del">
          <ac:chgData name="Yudithia Ardiyani" userId="245c17805d01a989" providerId="LiveId" clId="{A94AD5A9-8F9E-4095-AD7A-6ED2F6066C3B}" dt="2023-09-02T13:19:10.967" v="154" actId="478"/>
          <ac:picMkLst>
            <pc:docMk/>
            <pc:sldMk cId="3580399755" sldId="365"/>
            <ac:picMk id="9" creationId="{0177BBEE-D51B-41D6-A928-1A17362FE7FA}"/>
          </ac:picMkLst>
        </pc:picChg>
      </pc:sldChg>
      <pc:sldChg chg="addSp delSp modSp mod">
        <pc:chgData name="Yudithia Ardiyani" userId="245c17805d01a989" providerId="LiveId" clId="{A94AD5A9-8F9E-4095-AD7A-6ED2F6066C3B}" dt="2023-09-07T05:33:00.510" v="1588" actId="1076"/>
        <pc:sldMkLst>
          <pc:docMk/>
          <pc:sldMk cId="3580399755" sldId="366"/>
        </pc:sldMkLst>
        <pc:spChg chg="add">
          <ac:chgData name="Yudithia Ardiyani" userId="245c17805d01a989" providerId="LiveId" clId="{A94AD5A9-8F9E-4095-AD7A-6ED2F6066C3B}" dt="2023-09-07T05:31:14.260" v="1584" actId="11529"/>
          <ac:spMkLst>
            <pc:docMk/>
            <pc:sldMk cId="3580399755" sldId="366"/>
            <ac:spMk id="5" creationId="{AF26DF84-8D19-4943-A1CE-490DC98F10AE}"/>
          </ac:spMkLst>
        </pc:spChg>
        <pc:spChg chg="del">
          <ac:chgData name="Yudithia Ardiyani" userId="245c17805d01a989" providerId="LiveId" clId="{A94AD5A9-8F9E-4095-AD7A-6ED2F6066C3B}" dt="2023-09-07T05:30:18.648" v="1574" actId="478"/>
          <ac:spMkLst>
            <pc:docMk/>
            <pc:sldMk cId="3580399755" sldId="366"/>
            <ac:spMk id="7" creationId="{5CB65D6A-419F-4C2E-A4B4-1ABF7CC51EE7}"/>
          </ac:spMkLst>
        </pc:spChg>
        <pc:picChg chg="del">
          <ac:chgData name="Yudithia Ardiyani" userId="245c17805d01a989" providerId="LiveId" clId="{A94AD5A9-8F9E-4095-AD7A-6ED2F6066C3B}" dt="2023-09-02T13:19:21.768" v="156" actId="478"/>
          <ac:picMkLst>
            <pc:docMk/>
            <pc:sldMk cId="3580399755" sldId="366"/>
            <ac:picMk id="5" creationId="{780B6A2D-C65A-4419-8C5A-C7EDDCBFB0E0}"/>
          </ac:picMkLst>
        </pc:picChg>
        <pc:picChg chg="add mod">
          <ac:chgData name="Yudithia Ardiyani" userId="245c17805d01a989" providerId="LiveId" clId="{A94AD5A9-8F9E-4095-AD7A-6ED2F6066C3B}" dt="2023-09-07T05:33:00.510" v="1588" actId="1076"/>
          <ac:picMkLst>
            <pc:docMk/>
            <pc:sldMk cId="3580399755" sldId="366"/>
            <ac:picMk id="6" creationId="{08B0E35F-1626-41D9-B764-0FF034EE741B}"/>
          </ac:picMkLst>
        </pc:picChg>
        <pc:picChg chg="del">
          <ac:chgData name="Yudithia Ardiyani" userId="245c17805d01a989" providerId="LiveId" clId="{A94AD5A9-8F9E-4095-AD7A-6ED2F6066C3B}" dt="2023-09-02T13:19:23.485" v="157" actId="478"/>
          <ac:picMkLst>
            <pc:docMk/>
            <pc:sldMk cId="3580399755" sldId="366"/>
            <ac:picMk id="8" creationId="{F4B4816A-2E37-41C2-9769-970E52FF0A35}"/>
          </ac:picMkLst>
        </pc:picChg>
      </pc:sldChg>
      <pc:sldChg chg="addSp modSp add mod">
        <pc:chgData name="Yudithia Ardiyani" userId="245c17805d01a989" providerId="LiveId" clId="{A94AD5A9-8F9E-4095-AD7A-6ED2F6066C3B}" dt="2023-09-05T06:38:07.409" v="1111" actId="1076"/>
        <pc:sldMkLst>
          <pc:docMk/>
          <pc:sldMk cId="1810199811" sldId="367"/>
        </pc:sldMkLst>
        <pc:spChg chg="add mod">
          <ac:chgData name="Yudithia Ardiyani" userId="245c17805d01a989" providerId="LiveId" clId="{A94AD5A9-8F9E-4095-AD7A-6ED2F6066C3B}" dt="2023-09-05T06:34:05.480" v="1079" actId="1076"/>
          <ac:spMkLst>
            <pc:docMk/>
            <pc:sldMk cId="1810199811" sldId="367"/>
            <ac:spMk id="5" creationId="{2CB1C3A6-3CF6-4251-8A90-CEFF81E48339}"/>
          </ac:spMkLst>
        </pc:spChg>
        <pc:spChg chg="add mod">
          <ac:chgData name="Yudithia Ardiyani" userId="245c17805d01a989" providerId="LiveId" clId="{A94AD5A9-8F9E-4095-AD7A-6ED2F6066C3B}" dt="2023-09-05T06:34:17.104" v="1080" actId="1076"/>
          <ac:spMkLst>
            <pc:docMk/>
            <pc:sldMk cId="1810199811" sldId="367"/>
            <ac:spMk id="6" creationId="{B83F2D37-A15A-4C94-82EF-5F9ACC14DCC1}"/>
          </ac:spMkLst>
        </pc:spChg>
        <pc:spChg chg="add">
          <ac:chgData name="Yudithia Ardiyani" userId="245c17805d01a989" providerId="LiveId" clId="{A94AD5A9-8F9E-4095-AD7A-6ED2F6066C3B}" dt="2023-09-05T06:34:43.949" v="1081" actId="11529"/>
          <ac:spMkLst>
            <pc:docMk/>
            <pc:sldMk cId="1810199811" sldId="367"/>
            <ac:spMk id="7" creationId="{EA4A814E-7DF2-4719-BC7F-62228DA7C715}"/>
          </ac:spMkLst>
        </pc:spChg>
        <pc:spChg chg="add mod">
          <ac:chgData name="Yudithia Ardiyani" userId="245c17805d01a989" providerId="LiveId" clId="{A94AD5A9-8F9E-4095-AD7A-6ED2F6066C3B}" dt="2023-09-05T06:37:20.915" v="1107" actId="1076"/>
          <ac:spMkLst>
            <pc:docMk/>
            <pc:sldMk cId="1810199811" sldId="367"/>
            <ac:spMk id="8" creationId="{CA4735CC-50EC-4353-BD22-329D882A71EC}"/>
          </ac:spMkLst>
        </pc:spChg>
        <pc:picChg chg="add mod">
          <ac:chgData name="Yudithia Ardiyani" userId="245c17805d01a989" providerId="LiveId" clId="{A94AD5A9-8F9E-4095-AD7A-6ED2F6066C3B}" dt="2023-09-05T06:38:07.409" v="1111" actId="1076"/>
          <ac:picMkLst>
            <pc:docMk/>
            <pc:sldMk cId="1810199811" sldId="367"/>
            <ac:picMk id="9" creationId="{870F1F90-6F63-4764-BE9C-0BF6114AE6F6}"/>
          </ac:picMkLst>
        </pc:picChg>
      </pc:sldChg>
      <pc:sldChg chg="addSp delSp modSp add mod">
        <pc:chgData name="Yudithia Ardiyani" userId="245c17805d01a989" providerId="LiveId" clId="{A94AD5A9-8F9E-4095-AD7A-6ED2F6066C3B}" dt="2023-09-05T07:31:49.968" v="1383" actId="255"/>
        <pc:sldMkLst>
          <pc:docMk/>
          <pc:sldMk cId="1395245366" sldId="368"/>
        </pc:sldMkLst>
        <pc:spChg chg="add">
          <ac:chgData name="Yudithia Ardiyani" userId="245c17805d01a989" providerId="LiveId" clId="{A94AD5A9-8F9E-4095-AD7A-6ED2F6066C3B}" dt="2023-09-05T06:47:43.690" v="1253" actId="11529"/>
          <ac:spMkLst>
            <pc:docMk/>
            <pc:sldMk cId="1395245366" sldId="368"/>
            <ac:spMk id="5" creationId="{317DD409-D59C-4AA6-860A-1AA246E521A5}"/>
          </ac:spMkLst>
        </pc:spChg>
        <pc:spChg chg="add mod">
          <ac:chgData name="Yudithia Ardiyani" userId="245c17805d01a989" providerId="LiveId" clId="{A94AD5A9-8F9E-4095-AD7A-6ED2F6066C3B}" dt="2023-09-05T06:49:38.822" v="1257" actId="1076"/>
          <ac:spMkLst>
            <pc:docMk/>
            <pc:sldMk cId="1395245366" sldId="368"/>
            <ac:spMk id="6" creationId="{A0F5B790-1F39-4DBD-B2CD-05D5325155D8}"/>
          </ac:spMkLst>
        </pc:spChg>
        <pc:spChg chg="add mod">
          <ac:chgData name="Yudithia Ardiyani" userId="245c17805d01a989" providerId="LiveId" clId="{A94AD5A9-8F9E-4095-AD7A-6ED2F6066C3B}" dt="2023-09-05T07:31:49.968" v="1383" actId="255"/>
          <ac:spMkLst>
            <pc:docMk/>
            <pc:sldMk cId="1395245366" sldId="368"/>
            <ac:spMk id="8" creationId="{940AD217-A722-4A8F-86CE-30531E6D8507}"/>
          </ac:spMkLst>
        </pc:spChg>
        <pc:picChg chg="add del mod">
          <ac:chgData name="Yudithia Ardiyani" userId="245c17805d01a989" providerId="LiveId" clId="{A94AD5A9-8F9E-4095-AD7A-6ED2F6066C3B}" dt="2023-09-05T07:31:26.893" v="1380" actId="478"/>
          <ac:picMkLst>
            <pc:docMk/>
            <pc:sldMk cId="1395245366" sldId="368"/>
            <ac:picMk id="7" creationId="{450537B7-0C15-4E4E-8073-19DCB4CD7D44}"/>
          </ac:picMkLst>
        </pc:picChg>
      </pc:sldChg>
      <pc:sldChg chg="addSp delSp modSp add mod">
        <pc:chgData name="Yudithia Ardiyani" userId="245c17805d01a989" providerId="LiveId" clId="{A94AD5A9-8F9E-4095-AD7A-6ED2F6066C3B}" dt="2023-09-05T07:50:15.855" v="1557" actId="20577"/>
        <pc:sldMkLst>
          <pc:docMk/>
          <pc:sldMk cId="4280850641" sldId="369"/>
        </pc:sldMkLst>
        <pc:spChg chg="add mod">
          <ac:chgData name="Yudithia Ardiyani" userId="245c17805d01a989" providerId="LiveId" clId="{A94AD5A9-8F9E-4095-AD7A-6ED2F6066C3B}" dt="2023-09-05T07:40:41.852" v="1412" actId="14100"/>
          <ac:spMkLst>
            <pc:docMk/>
            <pc:sldMk cId="4280850641" sldId="369"/>
            <ac:spMk id="5" creationId="{8D1C7AB5-82E7-48E5-84CE-9D16F2D08033}"/>
          </ac:spMkLst>
        </pc:spChg>
        <pc:spChg chg="add mod">
          <ac:chgData name="Yudithia Ardiyani" userId="245c17805d01a989" providerId="LiveId" clId="{A94AD5A9-8F9E-4095-AD7A-6ED2F6066C3B}" dt="2023-09-05T07:40:31.800" v="1410" actId="1076"/>
          <ac:spMkLst>
            <pc:docMk/>
            <pc:sldMk cId="4280850641" sldId="369"/>
            <ac:spMk id="6" creationId="{C726B5F9-9302-44A7-9A82-DEF92A745056}"/>
          </ac:spMkLst>
        </pc:spChg>
        <pc:spChg chg="add mod">
          <ac:chgData name="Yudithia Ardiyani" userId="245c17805d01a989" providerId="LiveId" clId="{A94AD5A9-8F9E-4095-AD7A-6ED2F6066C3B}" dt="2023-09-05T07:41:08.135" v="1414" actId="14100"/>
          <ac:spMkLst>
            <pc:docMk/>
            <pc:sldMk cId="4280850641" sldId="369"/>
            <ac:spMk id="7" creationId="{B8CEE96B-5601-4CBC-A7BD-C552E5A1B5D5}"/>
          </ac:spMkLst>
        </pc:spChg>
        <pc:spChg chg="add mod">
          <ac:chgData name="Yudithia Ardiyani" userId="245c17805d01a989" providerId="LiveId" clId="{A94AD5A9-8F9E-4095-AD7A-6ED2F6066C3B}" dt="2023-09-05T07:50:15.855" v="1557" actId="20577"/>
          <ac:spMkLst>
            <pc:docMk/>
            <pc:sldMk cId="4280850641" sldId="369"/>
            <ac:spMk id="8" creationId="{E2E20F40-4DFF-41F2-8FA4-543755A94650}"/>
          </ac:spMkLst>
        </pc:spChg>
        <pc:spChg chg="add mod">
          <ac:chgData name="Yudithia Ardiyani" userId="245c17805d01a989" providerId="LiveId" clId="{A94AD5A9-8F9E-4095-AD7A-6ED2F6066C3B}" dt="2023-09-05T07:49:51.552" v="1553" actId="255"/>
          <ac:spMkLst>
            <pc:docMk/>
            <pc:sldMk cId="4280850641" sldId="369"/>
            <ac:spMk id="10" creationId="{03094370-472D-4837-B015-A1AB2992C05C}"/>
          </ac:spMkLst>
        </pc:spChg>
        <pc:spChg chg="add mod">
          <ac:chgData name="Yudithia Ardiyani" userId="245c17805d01a989" providerId="LiveId" clId="{A94AD5A9-8F9E-4095-AD7A-6ED2F6066C3B}" dt="2023-09-05T07:50:08.755" v="1555" actId="1076"/>
          <ac:spMkLst>
            <pc:docMk/>
            <pc:sldMk cId="4280850641" sldId="369"/>
            <ac:spMk id="11" creationId="{9110FB94-4BB4-44AA-9DD8-3EF146BA933A}"/>
          </ac:spMkLst>
        </pc:spChg>
        <pc:spChg chg="add del mod">
          <ac:chgData name="Yudithia Ardiyani" userId="245c17805d01a989" providerId="LiveId" clId="{A94AD5A9-8F9E-4095-AD7A-6ED2F6066C3B}" dt="2023-09-05T07:48:24.307" v="1539"/>
          <ac:spMkLst>
            <pc:docMk/>
            <pc:sldMk cId="4280850641" sldId="369"/>
            <ac:spMk id="12" creationId="{F679449C-C2FE-456B-B134-EBA9581B82CC}"/>
          </ac:spMkLst>
        </pc:spChg>
        <pc:picChg chg="add del mod">
          <ac:chgData name="Yudithia Ardiyani" userId="245c17805d01a989" providerId="LiveId" clId="{A94AD5A9-8F9E-4095-AD7A-6ED2F6066C3B}" dt="2023-09-05T07:48:24.249" v="1537" actId="478"/>
          <ac:picMkLst>
            <pc:docMk/>
            <pc:sldMk cId="4280850641" sldId="369"/>
            <ac:picMk id="9" creationId="{0745A826-A1BE-4575-9081-1C400B61C8F1}"/>
          </ac:picMkLst>
        </pc:picChg>
      </pc:sldChg>
      <pc:sldChg chg="addSp modSp add mod">
        <pc:chgData name="Yudithia Ardiyani" userId="245c17805d01a989" providerId="LiveId" clId="{A94AD5A9-8F9E-4095-AD7A-6ED2F6066C3B}" dt="2023-09-05T07:52:07.960" v="1565" actId="1076"/>
        <pc:sldMkLst>
          <pc:docMk/>
          <pc:sldMk cId="1273115564" sldId="370"/>
        </pc:sldMkLst>
        <pc:spChg chg="add mod">
          <ac:chgData name="Yudithia Ardiyani" userId="245c17805d01a989" providerId="LiveId" clId="{A94AD5A9-8F9E-4095-AD7A-6ED2F6066C3B}" dt="2023-09-05T07:51:06.214" v="1559" actId="14100"/>
          <ac:spMkLst>
            <pc:docMk/>
            <pc:sldMk cId="1273115564" sldId="370"/>
            <ac:spMk id="5" creationId="{E8B59FE4-B0EC-4CF4-A3BB-01972738E3C1}"/>
          </ac:spMkLst>
        </pc:spChg>
        <pc:spChg chg="add mod">
          <ac:chgData name="Yudithia Ardiyani" userId="245c17805d01a989" providerId="LiveId" clId="{A94AD5A9-8F9E-4095-AD7A-6ED2F6066C3B}" dt="2023-09-05T07:51:36.923" v="1561" actId="14100"/>
          <ac:spMkLst>
            <pc:docMk/>
            <pc:sldMk cId="1273115564" sldId="370"/>
            <ac:spMk id="6" creationId="{016ADED3-5AFA-4A3A-B46E-99AB2C5C53D1}"/>
          </ac:spMkLst>
        </pc:spChg>
        <pc:spChg chg="add mod">
          <ac:chgData name="Yudithia Ardiyani" userId="245c17805d01a989" providerId="LiveId" clId="{A94AD5A9-8F9E-4095-AD7A-6ED2F6066C3B}" dt="2023-09-05T07:52:01.573" v="1564" actId="1076"/>
          <ac:spMkLst>
            <pc:docMk/>
            <pc:sldMk cId="1273115564" sldId="370"/>
            <ac:spMk id="8" creationId="{EEE731FF-D9C0-409A-9BF9-7F8808E2C58A}"/>
          </ac:spMkLst>
        </pc:spChg>
        <pc:graphicFrameChg chg="add mod">
          <ac:chgData name="Yudithia Ardiyani" userId="245c17805d01a989" providerId="LiveId" clId="{A94AD5A9-8F9E-4095-AD7A-6ED2F6066C3B}" dt="2023-09-05T07:52:07.960" v="1565" actId="1076"/>
          <ac:graphicFrameMkLst>
            <pc:docMk/>
            <pc:sldMk cId="1273115564" sldId="370"/>
            <ac:graphicFrameMk id="7" creationId="{EF006FEA-AE81-4E9C-918D-88A49FE59E00}"/>
          </ac:graphicFrameMkLst>
        </pc:graphicFrameChg>
      </pc:sldChg>
      <pc:sldChg chg="addSp modSp add mod">
        <pc:chgData name="Yudithia Ardiyani" userId="245c17805d01a989" providerId="LiveId" clId="{A94AD5A9-8F9E-4095-AD7A-6ED2F6066C3B}" dt="2023-09-07T05:29:59.968" v="1573" actId="1076"/>
        <pc:sldMkLst>
          <pc:docMk/>
          <pc:sldMk cId="454809948" sldId="371"/>
        </pc:sldMkLst>
        <pc:spChg chg="mod">
          <ac:chgData name="Yudithia Ardiyani" userId="245c17805d01a989" providerId="LiveId" clId="{A94AD5A9-8F9E-4095-AD7A-6ED2F6066C3B}" dt="2023-09-07T05:29:38.941" v="1568" actId="1076"/>
          <ac:spMkLst>
            <pc:docMk/>
            <pc:sldMk cId="454809948" sldId="371"/>
            <ac:spMk id="2" creationId="{00000000-0000-0000-0000-000000000000}"/>
          </ac:spMkLst>
        </pc:spChg>
        <pc:spChg chg="add">
          <ac:chgData name="Yudithia Ardiyani" userId="245c17805d01a989" providerId="LiveId" clId="{A94AD5A9-8F9E-4095-AD7A-6ED2F6066C3B}" dt="2023-09-07T05:29:35.132" v="1566" actId="11529"/>
          <ac:spMkLst>
            <pc:docMk/>
            <pc:sldMk cId="454809948" sldId="371"/>
            <ac:spMk id="5" creationId="{89CB4885-56E8-47DE-99E6-475D50844F83}"/>
          </ac:spMkLst>
        </pc:spChg>
        <pc:picChg chg="add mod">
          <ac:chgData name="Yudithia Ardiyani" userId="245c17805d01a989" providerId="LiveId" clId="{A94AD5A9-8F9E-4095-AD7A-6ED2F6066C3B}" dt="2023-09-07T05:29:59.968" v="1573" actId="1076"/>
          <ac:picMkLst>
            <pc:docMk/>
            <pc:sldMk cId="454809948" sldId="371"/>
            <ac:picMk id="6" creationId="{60A34579-A98A-49DA-A519-78A052EF38E6}"/>
          </ac:picMkLst>
        </pc:picChg>
      </pc:sldChg>
      <pc:sldChg chg="addSp modSp add mod">
        <pc:chgData name="Yudithia Ardiyani" userId="245c17805d01a989" providerId="LiveId" clId="{A94AD5A9-8F9E-4095-AD7A-6ED2F6066C3B}" dt="2023-09-07T06:30:06.422" v="1650" actId="1076"/>
        <pc:sldMkLst>
          <pc:docMk/>
          <pc:sldMk cId="2968004674" sldId="372"/>
        </pc:sldMkLst>
        <pc:spChg chg="add mod">
          <ac:chgData name="Yudithia Ardiyani" userId="245c17805d01a989" providerId="LiveId" clId="{A94AD5A9-8F9E-4095-AD7A-6ED2F6066C3B}" dt="2023-09-07T06:28:08.942" v="1639" actId="14100"/>
          <ac:spMkLst>
            <pc:docMk/>
            <pc:sldMk cId="2968004674" sldId="372"/>
            <ac:spMk id="5" creationId="{9C4F6891-A7F4-45DE-9EB7-1E655DAEB721}"/>
          </ac:spMkLst>
        </pc:spChg>
        <pc:spChg chg="add mod">
          <ac:chgData name="Yudithia Ardiyani" userId="245c17805d01a989" providerId="LiveId" clId="{A94AD5A9-8F9E-4095-AD7A-6ED2F6066C3B}" dt="2023-09-07T06:27:28.964" v="1633" actId="1076"/>
          <ac:spMkLst>
            <pc:docMk/>
            <pc:sldMk cId="2968004674" sldId="372"/>
            <ac:spMk id="6" creationId="{D07B9939-5C60-46CB-87F6-74D0645E30B9}"/>
          </ac:spMkLst>
        </pc:spChg>
        <pc:spChg chg="add">
          <ac:chgData name="Yudithia Ardiyani" userId="245c17805d01a989" providerId="LiveId" clId="{A94AD5A9-8F9E-4095-AD7A-6ED2F6066C3B}" dt="2023-09-07T06:28:16.846" v="1640" actId="11529"/>
          <ac:spMkLst>
            <pc:docMk/>
            <pc:sldMk cId="2968004674" sldId="372"/>
            <ac:spMk id="8" creationId="{E97F2EFF-CE1B-433B-9C2B-E2DF660916F9}"/>
          </ac:spMkLst>
        </pc:spChg>
        <pc:spChg chg="add mod">
          <ac:chgData name="Yudithia Ardiyani" userId="245c17805d01a989" providerId="LiveId" clId="{A94AD5A9-8F9E-4095-AD7A-6ED2F6066C3B}" dt="2023-09-07T06:30:06.422" v="1650" actId="1076"/>
          <ac:spMkLst>
            <pc:docMk/>
            <pc:sldMk cId="2968004674" sldId="372"/>
            <ac:spMk id="9" creationId="{B7240FFA-C040-4EEE-93AD-766DDECDD216}"/>
          </ac:spMkLst>
        </pc:spChg>
        <pc:picChg chg="add mod">
          <ac:chgData name="Yudithia Ardiyani" userId="245c17805d01a989" providerId="LiveId" clId="{A94AD5A9-8F9E-4095-AD7A-6ED2F6066C3B}" dt="2023-09-07T06:27:17.035" v="1630" actId="1076"/>
          <ac:picMkLst>
            <pc:docMk/>
            <pc:sldMk cId="2968004674" sldId="372"/>
            <ac:picMk id="7" creationId="{81F481B6-D415-4007-8AEE-9F3DA7563A92}"/>
          </ac:picMkLst>
        </pc:picChg>
      </pc:sldChg>
      <pc:sldChg chg="addSp modSp add mod">
        <pc:chgData name="Yudithia Ardiyani" userId="245c17805d01a989" providerId="LiveId" clId="{A94AD5A9-8F9E-4095-AD7A-6ED2F6066C3B}" dt="2023-09-07T05:43:57.373" v="1624" actId="1076"/>
        <pc:sldMkLst>
          <pc:docMk/>
          <pc:sldMk cId="73458848" sldId="373"/>
        </pc:sldMkLst>
        <pc:spChg chg="add mod">
          <ac:chgData name="Yudithia Ardiyani" userId="245c17805d01a989" providerId="LiveId" clId="{A94AD5A9-8F9E-4095-AD7A-6ED2F6066C3B}" dt="2023-09-07T05:43:02.891" v="1620" actId="14100"/>
          <ac:spMkLst>
            <pc:docMk/>
            <pc:sldMk cId="73458848" sldId="373"/>
            <ac:spMk id="5" creationId="{AB7FE4BF-9857-4D78-B294-C9DB4BA44BA4}"/>
          </ac:spMkLst>
        </pc:spChg>
        <pc:picChg chg="add mod">
          <ac:chgData name="Yudithia Ardiyani" userId="245c17805d01a989" providerId="LiveId" clId="{A94AD5A9-8F9E-4095-AD7A-6ED2F6066C3B}" dt="2023-09-07T05:43:57.373" v="1624" actId="1076"/>
          <ac:picMkLst>
            <pc:docMk/>
            <pc:sldMk cId="73458848" sldId="373"/>
            <ac:picMk id="6" creationId="{B7383BAD-6D72-49D4-9F30-9A686C6CB6A8}"/>
          </ac:picMkLst>
        </pc:picChg>
      </pc:sldChg>
      <pc:sldChg chg="addSp modSp add mod">
        <pc:chgData name="Yudithia Ardiyani" userId="245c17805d01a989" providerId="LiveId" clId="{A94AD5A9-8F9E-4095-AD7A-6ED2F6066C3B}" dt="2023-09-07T06:31:55.423" v="1680" actId="255"/>
        <pc:sldMkLst>
          <pc:docMk/>
          <pc:sldMk cId="834764769" sldId="374"/>
        </pc:sldMkLst>
        <pc:spChg chg="add mod">
          <ac:chgData name="Yudithia Ardiyani" userId="245c17805d01a989" providerId="LiveId" clId="{A94AD5A9-8F9E-4095-AD7A-6ED2F6066C3B}" dt="2023-09-07T06:27:44.938" v="1635" actId="6549"/>
          <ac:spMkLst>
            <pc:docMk/>
            <pc:sldMk cId="834764769" sldId="374"/>
            <ac:spMk id="5" creationId="{A00C4E48-DE60-41ED-BB02-18CDD376A5B3}"/>
          </ac:spMkLst>
        </pc:spChg>
        <pc:spChg chg="add mod">
          <ac:chgData name="Yudithia Ardiyani" userId="245c17805d01a989" providerId="LiveId" clId="{A94AD5A9-8F9E-4095-AD7A-6ED2F6066C3B}" dt="2023-09-07T06:31:55.423" v="1680" actId="255"/>
          <ac:spMkLst>
            <pc:docMk/>
            <pc:sldMk cId="834764769" sldId="374"/>
            <ac:spMk id="6" creationId="{2CFA093C-486F-4624-9AC0-D881811D3A35}"/>
          </ac:spMkLst>
        </pc:spChg>
      </pc:sldChg>
      <pc:sldChg chg="addSp modSp add mod">
        <pc:chgData name="Yudithia Ardiyani" userId="245c17805d01a989" providerId="LiveId" clId="{A94AD5A9-8F9E-4095-AD7A-6ED2F6066C3B}" dt="2023-09-07T06:35:07.201" v="1696" actId="2710"/>
        <pc:sldMkLst>
          <pc:docMk/>
          <pc:sldMk cId="216744501" sldId="375"/>
        </pc:sldMkLst>
        <pc:spChg chg="add">
          <ac:chgData name="Yudithia Ardiyani" userId="245c17805d01a989" providerId="LiveId" clId="{A94AD5A9-8F9E-4095-AD7A-6ED2F6066C3B}" dt="2023-09-07T06:33:45.597" v="1683" actId="11529"/>
          <ac:spMkLst>
            <pc:docMk/>
            <pc:sldMk cId="216744501" sldId="375"/>
            <ac:spMk id="5" creationId="{EE8499F7-0420-4672-BB72-8957FAA170D5}"/>
          </ac:spMkLst>
        </pc:spChg>
        <pc:spChg chg="add mod">
          <ac:chgData name="Yudithia Ardiyani" userId="245c17805d01a989" providerId="LiveId" clId="{A94AD5A9-8F9E-4095-AD7A-6ED2F6066C3B}" dt="2023-09-07T06:35:07.201" v="1696" actId="2710"/>
          <ac:spMkLst>
            <pc:docMk/>
            <pc:sldMk cId="216744501" sldId="375"/>
            <ac:spMk id="6" creationId="{53CF4C0A-E5E0-49F6-B07D-D0F342BFD078}"/>
          </ac:spMkLst>
        </pc:spChg>
      </pc:sldChg>
      <pc:sldChg chg="addSp modSp add mod">
        <pc:chgData name="Yudithia Ardiyani" userId="245c17805d01a989" providerId="LiveId" clId="{A94AD5A9-8F9E-4095-AD7A-6ED2F6066C3B}" dt="2023-09-07T06:39:59.959" v="1701" actId="1076"/>
        <pc:sldMkLst>
          <pc:docMk/>
          <pc:sldMk cId="71005232" sldId="376"/>
        </pc:sldMkLst>
        <pc:spChg chg="add">
          <ac:chgData name="Yudithia Ardiyani" userId="245c17805d01a989" providerId="LiveId" clId="{A94AD5A9-8F9E-4095-AD7A-6ED2F6066C3B}" dt="2023-09-07T06:38:44.953" v="1697" actId="11529"/>
          <ac:spMkLst>
            <pc:docMk/>
            <pc:sldMk cId="71005232" sldId="376"/>
            <ac:spMk id="5" creationId="{2B71C9E4-FF02-4A80-813F-013209E50F8A}"/>
          </ac:spMkLst>
        </pc:spChg>
        <pc:picChg chg="add mod">
          <ac:chgData name="Yudithia Ardiyani" userId="245c17805d01a989" providerId="LiveId" clId="{A94AD5A9-8F9E-4095-AD7A-6ED2F6066C3B}" dt="2023-09-07T06:39:59.959" v="1701" actId="1076"/>
          <ac:picMkLst>
            <pc:docMk/>
            <pc:sldMk cId="71005232" sldId="376"/>
            <ac:picMk id="6" creationId="{2559F923-B49B-4C4B-802E-8AD98A1EF490}"/>
          </ac:picMkLst>
        </pc:picChg>
      </pc:sldChg>
      <pc:sldChg chg="addSp modSp add mod">
        <pc:chgData name="Yudithia Ardiyani" userId="245c17805d01a989" providerId="LiveId" clId="{A94AD5A9-8F9E-4095-AD7A-6ED2F6066C3B}" dt="2023-09-07T06:42:41.150" v="1708" actId="1076"/>
        <pc:sldMkLst>
          <pc:docMk/>
          <pc:sldMk cId="2717715027" sldId="377"/>
        </pc:sldMkLst>
        <pc:picChg chg="add mod">
          <ac:chgData name="Yudithia Ardiyani" userId="245c17805d01a989" providerId="LiveId" clId="{A94AD5A9-8F9E-4095-AD7A-6ED2F6066C3B}" dt="2023-09-07T06:42:41.150" v="1708" actId="1076"/>
          <ac:picMkLst>
            <pc:docMk/>
            <pc:sldMk cId="2717715027" sldId="377"/>
            <ac:picMk id="5" creationId="{D58B1E84-0E92-4A5F-9E4E-71B6BDD43C35}"/>
          </ac:picMkLst>
        </pc:picChg>
        <pc:picChg chg="mod">
          <ac:chgData name="Yudithia Ardiyani" userId="245c17805d01a989" providerId="LiveId" clId="{A94AD5A9-8F9E-4095-AD7A-6ED2F6066C3B}" dt="2023-09-07T06:42:30.185" v="1706" actId="1076"/>
          <ac:picMkLst>
            <pc:docMk/>
            <pc:sldMk cId="2717715027" sldId="377"/>
            <ac:picMk id="5122" creationId="{00000000-0000-0000-0000-000000000000}"/>
          </ac:picMkLst>
        </pc:picChg>
      </pc:sldChg>
      <pc:sldChg chg="addSp delSp modSp add mod">
        <pc:chgData name="Yudithia Ardiyani" userId="245c17805d01a989" providerId="LiveId" clId="{A94AD5A9-8F9E-4095-AD7A-6ED2F6066C3B}" dt="2023-09-07T07:50:02.794" v="1768" actId="20577"/>
        <pc:sldMkLst>
          <pc:docMk/>
          <pc:sldMk cId="715263783" sldId="378"/>
        </pc:sldMkLst>
        <pc:spChg chg="add mod">
          <ac:chgData name="Yudithia Ardiyani" userId="245c17805d01a989" providerId="LiveId" clId="{A94AD5A9-8F9E-4095-AD7A-6ED2F6066C3B}" dt="2023-09-07T07:44:59.088" v="1714" actId="14100"/>
          <ac:spMkLst>
            <pc:docMk/>
            <pc:sldMk cId="715263783" sldId="378"/>
            <ac:spMk id="5" creationId="{5778C00B-CD50-46EB-A6B2-28C0CF19B26A}"/>
          </ac:spMkLst>
        </pc:spChg>
        <pc:spChg chg="add mod">
          <ac:chgData name="Yudithia Ardiyani" userId="245c17805d01a989" providerId="LiveId" clId="{A94AD5A9-8F9E-4095-AD7A-6ED2F6066C3B}" dt="2023-09-07T07:46:21.662" v="1722" actId="1076"/>
          <ac:spMkLst>
            <pc:docMk/>
            <pc:sldMk cId="715263783" sldId="378"/>
            <ac:spMk id="6" creationId="{9F7E0C76-8D5D-4712-B33F-06B47EFAF02C}"/>
          </ac:spMkLst>
        </pc:spChg>
        <pc:spChg chg="add del">
          <ac:chgData name="Yudithia Ardiyani" userId="245c17805d01a989" providerId="LiveId" clId="{A94AD5A9-8F9E-4095-AD7A-6ED2F6066C3B}" dt="2023-09-07T07:46:34.487" v="1724" actId="11529"/>
          <ac:spMkLst>
            <pc:docMk/>
            <pc:sldMk cId="715263783" sldId="378"/>
            <ac:spMk id="7" creationId="{7B5E691A-461E-449B-9FB7-0BDC8EB44D7A}"/>
          </ac:spMkLst>
        </pc:spChg>
        <pc:spChg chg="add">
          <ac:chgData name="Yudithia Ardiyani" userId="245c17805d01a989" providerId="LiveId" clId="{A94AD5A9-8F9E-4095-AD7A-6ED2F6066C3B}" dt="2023-09-07T07:46:49.235" v="1725" actId="11529"/>
          <ac:spMkLst>
            <pc:docMk/>
            <pc:sldMk cId="715263783" sldId="378"/>
            <ac:spMk id="8" creationId="{1CB3F443-396A-4EB5-AFAC-F11392707E3F}"/>
          </ac:spMkLst>
        </pc:spChg>
        <pc:spChg chg="add mod">
          <ac:chgData name="Yudithia Ardiyani" userId="245c17805d01a989" providerId="LiveId" clId="{A94AD5A9-8F9E-4095-AD7A-6ED2F6066C3B}" dt="2023-09-07T07:50:02.794" v="1768" actId="20577"/>
          <ac:spMkLst>
            <pc:docMk/>
            <pc:sldMk cId="715263783" sldId="378"/>
            <ac:spMk id="9" creationId="{92968A18-7B95-47B9-BFF7-80190E5C62C2}"/>
          </ac:spMkLst>
        </pc:spChg>
        <pc:picChg chg="add mod">
          <ac:chgData name="Yudithia Ardiyani" userId="245c17805d01a989" providerId="LiveId" clId="{A94AD5A9-8F9E-4095-AD7A-6ED2F6066C3B}" dt="2023-09-07T07:49:55.753" v="1766" actId="1076"/>
          <ac:picMkLst>
            <pc:docMk/>
            <pc:sldMk cId="715263783" sldId="378"/>
            <ac:picMk id="10" creationId="{88659BF5-093F-4D4B-B2A0-B9755AE145CE}"/>
          </ac:picMkLst>
        </pc:picChg>
      </pc:sldChg>
      <pc:sldChg chg="addSp delSp modSp add mod">
        <pc:chgData name="Yudithia Ardiyani" userId="245c17805d01a989" providerId="LiveId" clId="{A94AD5A9-8F9E-4095-AD7A-6ED2F6066C3B}" dt="2023-09-07T07:51:57.425" v="1778"/>
        <pc:sldMkLst>
          <pc:docMk/>
          <pc:sldMk cId="2356604352" sldId="379"/>
        </pc:sldMkLst>
        <pc:spChg chg="add">
          <ac:chgData name="Yudithia Ardiyani" userId="245c17805d01a989" providerId="LiveId" clId="{A94AD5A9-8F9E-4095-AD7A-6ED2F6066C3B}" dt="2023-09-07T07:50:36.787" v="1769" actId="11529"/>
          <ac:spMkLst>
            <pc:docMk/>
            <pc:sldMk cId="2356604352" sldId="379"/>
            <ac:spMk id="5" creationId="{F0BC74EB-0262-400B-AD3D-F8EDB31C97B5}"/>
          </ac:spMkLst>
        </pc:spChg>
        <pc:spChg chg="add del mod">
          <ac:chgData name="Yudithia Ardiyani" userId="245c17805d01a989" providerId="LiveId" clId="{A94AD5A9-8F9E-4095-AD7A-6ED2F6066C3B}" dt="2023-09-07T07:51:57.425" v="1778"/>
          <ac:spMkLst>
            <pc:docMk/>
            <pc:sldMk cId="2356604352" sldId="379"/>
            <ac:spMk id="6" creationId="{4C11804C-4989-4536-9709-3C90A6CD3F8B}"/>
          </ac:spMkLst>
        </pc:spChg>
        <pc:picChg chg="add mod">
          <ac:chgData name="Yudithia Ardiyani" userId="245c17805d01a989" providerId="LiveId" clId="{A94AD5A9-8F9E-4095-AD7A-6ED2F6066C3B}" dt="2023-09-07T07:51:56.537" v="1776" actId="1076"/>
          <ac:picMkLst>
            <pc:docMk/>
            <pc:sldMk cId="2356604352" sldId="379"/>
            <ac:picMk id="7" creationId="{A98E33DE-D2CC-496D-A93C-A7555502C38D}"/>
          </ac:picMkLst>
        </pc:picChg>
      </pc:sldChg>
      <pc:sldChg chg="addSp modSp add mod">
        <pc:chgData name="Yudithia Ardiyani" userId="245c17805d01a989" providerId="LiveId" clId="{A94AD5A9-8F9E-4095-AD7A-6ED2F6066C3B}" dt="2023-09-07T07:53:14.177" v="1784" actId="1076"/>
        <pc:sldMkLst>
          <pc:docMk/>
          <pc:sldMk cId="3994202812" sldId="380"/>
        </pc:sldMkLst>
        <pc:picChg chg="add mod">
          <ac:chgData name="Yudithia Ardiyani" userId="245c17805d01a989" providerId="LiveId" clId="{A94AD5A9-8F9E-4095-AD7A-6ED2F6066C3B}" dt="2023-09-07T07:53:14.177" v="1784" actId="1076"/>
          <ac:picMkLst>
            <pc:docMk/>
            <pc:sldMk cId="3994202812" sldId="380"/>
            <ac:picMk id="5" creationId="{6C752295-1DC2-4CB3-970B-98E9DA6571EA}"/>
          </ac:picMkLst>
        </pc:picChg>
      </pc:sldChg>
      <pc:sldChg chg="addSp modSp add mod">
        <pc:chgData name="Yudithia Ardiyani" userId="245c17805d01a989" providerId="LiveId" clId="{A94AD5A9-8F9E-4095-AD7A-6ED2F6066C3B}" dt="2023-09-07T07:54:10.045" v="1792" actId="1076"/>
        <pc:sldMkLst>
          <pc:docMk/>
          <pc:sldMk cId="2502463983" sldId="381"/>
        </pc:sldMkLst>
        <pc:picChg chg="add mod">
          <ac:chgData name="Yudithia Ardiyani" userId="245c17805d01a989" providerId="LiveId" clId="{A94AD5A9-8F9E-4095-AD7A-6ED2F6066C3B}" dt="2023-09-07T07:54:10.045" v="1792" actId="1076"/>
          <ac:picMkLst>
            <pc:docMk/>
            <pc:sldMk cId="2502463983" sldId="381"/>
            <ac:picMk id="5" creationId="{769E88BA-0A53-4C89-BD53-9DE11748DE90}"/>
          </ac:picMkLst>
        </pc:picChg>
      </pc:sldChg>
      <pc:sldChg chg="addSp delSp modSp add mod">
        <pc:chgData name="Yudithia Ardiyani" userId="245c17805d01a989" providerId="LiveId" clId="{A94AD5A9-8F9E-4095-AD7A-6ED2F6066C3B}" dt="2023-09-07T08:09:21.248" v="2052" actId="14100"/>
        <pc:sldMkLst>
          <pc:docMk/>
          <pc:sldMk cId="3633425266" sldId="382"/>
        </pc:sldMkLst>
        <pc:spChg chg="add mod">
          <ac:chgData name="Yudithia Ardiyani" userId="245c17805d01a989" providerId="LiveId" clId="{A94AD5A9-8F9E-4095-AD7A-6ED2F6066C3B}" dt="2023-09-07T08:05:56.860" v="2021" actId="1076"/>
          <ac:spMkLst>
            <pc:docMk/>
            <pc:sldMk cId="3633425266" sldId="382"/>
            <ac:spMk id="5" creationId="{CBD84727-3F7E-4D97-A00C-3E441D405A2E}"/>
          </ac:spMkLst>
        </pc:spChg>
        <pc:spChg chg="add mod">
          <ac:chgData name="Yudithia Ardiyani" userId="245c17805d01a989" providerId="LiveId" clId="{A94AD5A9-8F9E-4095-AD7A-6ED2F6066C3B}" dt="2023-09-07T08:06:48.512" v="2030" actId="1076"/>
          <ac:spMkLst>
            <pc:docMk/>
            <pc:sldMk cId="3633425266" sldId="382"/>
            <ac:spMk id="6" creationId="{D24C48CB-1DA6-4D83-AE51-B3FE4ED64DBB}"/>
          </ac:spMkLst>
        </pc:spChg>
        <pc:spChg chg="add del">
          <ac:chgData name="Yudithia Ardiyani" userId="245c17805d01a989" providerId="LiveId" clId="{A94AD5A9-8F9E-4095-AD7A-6ED2F6066C3B}" dt="2023-09-07T08:07:08.615" v="2032" actId="11529"/>
          <ac:spMkLst>
            <pc:docMk/>
            <pc:sldMk cId="3633425266" sldId="382"/>
            <ac:spMk id="7" creationId="{90B4A99A-F42C-4446-9D0D-69884C9D5EB6}"/>
          </ac:spMkLst>
        </pc:spChg>
        <pc:spChg chg="add mod">
          <ac:chgData name="Yudithia Ardiyani" userId="245c17805d01a989" providerId="LiveId" clId="{A94AD5A9-8F9E-4095-AD7A-6ED2F6066C3B}" dt="2023-09-07T08:07:27.396" v="2034" actId="14100"/>
          <ac:spMkLst>
            <pc:docMk/>
            <pc:sldMk cId="3633425266" sldId="382"/>
            <ac:spMk id="8" creationId="{76F539CB-7E51-4E9F-BC6D-8FE46A2F0BAB}"/>
          </ac:spMkLst>
        </pc:spChg>
        <pc:spChg chg="add mod">
          <ac:chgData name="Yudithia Ardiyani" userId="245c17805d01a989" providerId="LiveId" clId="{A94AD5A9-8F9E-4095-AD7A-6ED2F6066C3B}" dt="2023-09-07T08:08:24.208" v="2042" actId="255"/>
          <ac:spMkLst>
            <pc:docMk/>
            <pc:sldMk cId="3633425266" sldId="382"/>
            <ac:spMk id="9" creationId="{E337D413-75E3-450F-9C79-FA1EAF9C3304}"/>
          </ac:spMkLst>
        </pc:spChg>
        <pc:picChg chg="add mod">
          <ac:chgData name="Yudithia Ardiyani" userId="245c17805d01a989" providerId="LiveId" clId="{A94AD5A9-8F9E-4095-AD7A-6ED2F6066C3B}" dt="2023-09-07T08:09:21.248" v="2052" actId="14100"/>
          <ac:picMkLst>
            <pc:docMk/>
            <pc:sldMk cId="3633425266" sldId="382"/>
            <ac:picMk id="10" creationId="{F1090B7E-6977-4C67-BC91-F271BDF1F8D2}"/>
          </ac:picMkLst>
        </pc:picChg>
        <pc:picChg chg="mod">
          <ac:chgData name="Yudithia Ardiyani" userId="245c17805d01a989" providerId="LiveId" clId="{A94AD5A9-8F9E-4095-AD7A-6ED2F6066C3B}" dt="2023-09-07T08:06:40.760" v="2029" actId="1076"/>
          <ac:picMkLst>
            <pc:docMk/>
            <pc:sldMk cId="3633425266" sldId="382"/>
            <ac:picMk id="5122" creationId="{00000000-0000-0000-0000-000000000000}"/>
          </ac:picMkLst>
        </pc:picChg>
      </pc:sldChg>
      <pc:sldChg chg="addSp modSp add mod">
        <pc:chgData name="Yudithia Ardiyani" userId="245c17805d01a989" providerId="LiveId" clId="{A94AD5A9-8F9E-4095-AD7A-6ED2F6066C3B}" dt="2023-09-07T08:11:53.863" v="2079" actId="14100"/>
        <pc:sldMkLst>
          <pc:docMk/>
          <pc:sldMk cId="345326625" sldId="383"/>
        </pc:sldMkLst>
        <pc:spChg chg="add">
          <ac:chgData name="Yudithia Ardiyani" userId="245c17805d01a989" providerId="LiveId" clId="{A94AD5A9-8F9E-4095-AD7A-6ED2F6066C3B}" dt="2023-09-07T08:10:05.030" v="2053" actId="11529"/>
          <ac:spMkLst>
            <pc:docMk/>
            <pc:sldMk cId="345326625" sldId="383"/>
            <ac:spMk id="5" creationId="{4BEB87E0-084D-4BE8-8F06-87265A5F8631}"/>
          </ac:spMkLst>
        </pc:spChg>
        <pc:spChg chg="add mod">
          <ac:chgData name="Yudithia Ardiyani" userId="245c17805d01a989" providerId="LiveId" clId="{A94AD5A9-8F9E-4095-AD7A-6ED2F6066C3B}" dt="2023-09-07T08:11:26.738" v="2076" actId="1076"/>
          <ac:spMkLst>
            <pc:docMk/>
            <pc:sldMk cId="345326625" sldId="383"/>
            <ac:spMk id="6" creationId="{8F5EE19A-569C-458B-AFEF-23574AC9F34B}"/>
          </ac:spMkLst>
        </pc:spChg>
        <pc:picChg chg="add mod">
          <ac:chgData name="Yudithia Ardiyani" userId="245c17805d01a989" providerId="LiveId" clId="{A94AD5A9-8F9E-4095-AD7A-6ED2F6066C3B}" dt="2023-09-07T08:11:53.863" v="2079" actId="14100"/>
          <ac:picMkLst>
            <pc:docMk/>
            <pc:sldMk cId="345326625" sldId="383"/>
            <ac:picMk id="7" creationId="{548EB721-FDE9-42BE-A991-BD4FA9CC41D3}"/>
          </ac:picMkLst>
        </pc:picChg>
      </pc:sldChg>
      <pc:sldChg chg="addSp delSp modSp add mod">
        <pc:chgData name="Yudithia Ardiyani" userId="245c17805d01a989" providerId="LiveId" clId="{A94AD5A9-8F9E-4095-AD7A-6ED2F6066C3B}" dt="2023-09-07T08:14:10.255" v="2120" actId="20577"/>
        <pc:sldMkLst>
          <pc:docMk/>
          <pc:sldMk cId="3454178633" sldId="384"/>
        </pc:sldMkLst>
        <pc:spChg chg="add mod">
          <ac:chgData name="Yudithia Ardiyani" userId="245c17805d01a989" providerId="LiveId" clId="{A94AD5A9-8F9E-4095-AD7A-6ED2F6066C3B}" dt="2023-09-07T08:12:40.204" v="2081" actId="14100"/>
          <ac:spMkLst>
            <pc:docMk/>
            <pc:sldMk cId="3454178633" sldId="384"/>
            <ac:spMk id="5" creationId="{52D1058E-BC5D-46F4-AAE5-7B6F68CDBF61}"/>
          </ac:spMkLst>
        </pc:spChg>
        <pc:spChg chg="add del mod">
          <ac:chgData name="Yudithia Ardiyani" userId="245c17805d01a989" providerId="LiveId" clId="{A94AD5A9-8F9E-4095-AD7A-6ED2F6066C3B}" dt="2023-09-07T08:12:49.286" v="2085"/>
          <ac:spMkLst>
            <pc:docMk/>
            <pc:sldMk cId="3454178633" sldId="384"/>
            <ac:spMk id="6" creationId="{D1ECDF8E-6417-4EAA-8FE5-E3728E2C3186}"/>
          </ac:spMkLst>
        </pc:spChg>
        <pc:spChg chg="add mod">
          <ac:chgData name="Yudithia Ardiyani" userId="245c17805d01a989" providerId="LiveId" clId="{A94AD5A9-8F9E-4095-AD7A-6ED2F6066C3B}" dt="2023-09-07T08:14:10.255" v="2120" actId="20577"/>
          <ac:spMkLst>
            <pc:docMk/>
            <pc:sldMk cId="3454178633" sldId="384"/>
            <ac:spMk id="7" creationId="{100B9AB9-0243-4113-A450-CC31B3E63748}"/>
          </ac:spMkLst>
        </pc:spChg>
      </pc:sldChg>
      <pc:sldChg chg="addSp modSp add mod">
        <pc:chgData name="Yudithia Ardiyani" userId="245c17805d01a989" providerId="LiveId" clId="{A94AD5A9-8F9E-4095-AD7A-6ED2F6066C3B}" dt="2023-09-07T08:15:04.868" v="2125" actId="1076"/>
        <pc:sldMkLst>
          <pc:docMk/>
          <pc:sldMk cId="560799376" sldId="385"/>
        </pc:sldMkLst>
        <pc:picChg chg="add mod">
          <ac:chgData name="Yudithia Ardiyani" userId="245c17805d01a989" providerId="LiveId" clId="{A94AD5A9-8F9E-4095-AD7A-6ED2F6066C3B}" dt="2023-09-07T08:15:04.868" v="2125" actId="1076"/>
          <ac:picMkLst>
            <pc:docMk/>
            <pc:sldMk cId="560799376" sldId="385"/>
            <ac:picMk id="5" creationId="{EDF75A12-87A3-47F0-851E-0409864E915A}"/>
          </ac:picMkLst>
        </pc:picChg>
      </pc:sldChg>
      <pc:sldChg chg="addSp modSp add mod">
        <pc:chgData name="Yudithia Ardiyani" userId="245c17805d01a989" providerId="LiveId" clId="{A94AD5A9-8F9E-4095-AD7A-6ED2F6066C3B}" dt="2023-09-07T08:15:59.485" v="2132" actId="1076"/>
        <pc:sldMkLst>
          <pc:docMk/>
          <pc:sldMk cId="4003316619" sldId="386"/>
        </pc:sldMkLst>
        <pc:picChg chg="add mod">
          <ac:chgData name="Yudithia Ardiyani" userId="245c17805d01a989" providerId="LiveId" clId="{A94AD5A9-8F9E-4095-AD7A-6ED2F6066C3B}" dt="2023-09-07T08:15:59.485" v="2132" actId="1076"/>
          <ac:picMkLst>
            <pc:docMk/>
            <pc:sldMk cId="4003316619" sldId="386"/>
            <ac:picMk id="5" creationId="{F6F72F30-00D5-4F0D-9FD5-ED4DBAED3BFC}"/>
          </ac:picMkLst>
        </pc:picChg>
      </pc:sldChg>
      <pc:sldChg chg="addSp modSp add mod">
        <pc:chgData name="Yudithia Ardiyani" userId="245c17805d01a989" providerId="LiveId" clId="{A94AD5A9-8F9E-4095-AD7A-6ED2F6066C3B}" dt="2023-09-07T08:17:35.977" v="2137" actId="14100"/>
        <pc:sldMkLst>
          <pc:docMk/>
          <pc:sldMk cId="1419680542" sldId="387"/>
        </pc:sldMkLst>
        <pc:picChg chg="add mod">
          <ac:chgData name="Yudithia Ardiyani" userId="245c17805d01a989" providerId="LiveId" clId="{A94AD5A9-8F9E-4095-AD7A-6ED2F6066C3B}" dt="2023-09-07T08:17:35.977" v="2137" actId="14100"/>
          <ac:picMkLst>
            <pc:docMk/>
            <pc:sldMk cId="1419680542" sldId="387"/>
            <ac:picMk id="5" creationId="{D3A7307B-6C76-4CCA-B298-6D39919A973D}"/>
          </ac:picMkLst>
        </pc:picChg>
      </pc:sldChg>
      <pc:sldChg chg="addSp delSp modSp add mod">
        <pc:chgData name="Yudithia Ardiyani" userId="245c17805d01a989" providerId="LiveId" clId="{A94AD5A9-8F9E-4095-AD7A-6ED2F6066C3B}" dt="2023-09-07T08:01:23.144" v="1924" actId="2710"/>
        <pc:sldMkLst>
          <pc:docMk/>
          <pc:sldMk cId="481969502" sldId="388"/>
        </pc:sldMkLst>
        <pc:spChg chg="mod">
          <ac:chgData name="Yudithia Ardiyani" userId="245c17805d01a989" providerId="LiveId" clId="{A94AD5A9-8F9E-4095-AD7A-6ED2F6066C3B}" dt="2023-09-07T07:57:09.413" v="1814" actId="20577"/>
          <ac:spMkLst>
            <pc:docMk/>
            <pc:sldMk cId="481969502" sldId="388"/>
            <ac:spMk id="2" creationId="{00000000-0000-0000-0000-000000000000}"/>
          </ac:spMkLst>
        </pc:spChg>
        <pc:spChg chg="add mod">
          <ac:chgData name="Yudithia Ardiyani" userId="245c17805d01a989" providerId="LiveId" clId="{A94AD5A9-8F9E-4095-AD7A-6ED2F6066C3B}" dt="2023-09-07T07:59:03.832" v="1843" actId="14100"/>
          <ac:spMkLst>
            <pc:docMk/>
            <pc:sldMk cId="481969502" sldId="388"/>
            <ac:spMk id="5" creationId="{7178E3B6-0364-4931-9AF0-74A41EE397F3}"/>
          </ac:spMkLst>
        </pc:spChg>
        <pc:spChg chg="del">
          <ac:chgData name="Yudithia Ardiyani" userId="245c17805d01a989" providerId="LiveId" clId="{A94AD5A9-8F9E-4095-AD7A-6ED2F6066C3B}" dt="2023-09-07T07:56:37.794" v="1800" actId="478"/>
          <ac:spMkLst>
            <pc:docMk/>
            <pc:sldMk cId="481969502" sldId="388"/>
            <ac:spMk id="6" creationId="{00000000-0000-0000-0000-000000000000}"/>
          </ac:spMkLst>
        </pc:spChg>
        <pc:spChg chg="add mod">
          <ac:chgData name="Yudithia Ardiyani" userId="245c17805d01a989" providerId="LiveId" clId="{A94AD5A9-8F9E-4095-AD7A-6ED2F6066C3B}" dt="2023-09-07T07:58:55.372" v="1841" actId="1076"/>
          <ac:spMkLst>
            <pc:docMk/>
            <pc:sldMk cId="481969502" sldId="388"/>
            <ac:spMk id="7" creationId="{69C494C7-0FC5-4A79-A09E-8A07B9362251}"/>
          </ac:spMkLst>
        </pc:spChg>
        <pc:spChg chg="add mod">
          <ac:chgData name="Yudithia Ardiyani" userId="245c17805d01a989" providerId="LiveId" clId="{A94AD5A9-8F9E-4095-AD7A-6ED2F6066C3B}" dt="2023-09-07T07:59:26.939" v="1846" actId="14100"/>
          <ac:spMkLst>
            <pc:docMk/>
            <pc:sldMk cId="481969502" sldId="388"/>
            <ac:spMk id="8" creationId="{C54C7565-8E8F-46AE-97E6-3F8CD768D7A1}"/>
          </ac:spMkLst>
        </pc:spChg>
        <pc:spChg chg="del">
          <ac:chgData name="Yudithia Ardiyani" userId="245c17805d01a989" providerId="LiveId" clId="{A94AD5A9-8F9E-4095-AD7A-6ED2F6066C3B}" dt="2023-09-07T07:56:44.789" v="1801" actId="478"/>
          <ac:spMkLst>
            <pc:docMk/>
            <pc:sldMk cId="481969502" sldId="388"/>
            <ac:spMk id="9" creationId="{00000000-0000-0000-0000-000000000000}"/>
          </ac:spMkLst>
        </pc:spChg>
        <pc:spChg chg="del">
          <ac:chgData name="Yudithia Ardiyani" userId="245c17805d01a989" providerId="LiveId" clId="{A94AD5A9-8F9E-4095-AD7A-6ED2F6066C3B}" dt="2023-09-07T07:56:34.955" v="1799" actId="478"/>
          <ac:spMkLst>
            <pc:docMk/>
            <pc:sldMk cId="481969502" sldId="388"/>
            <ac:spMk id="10" creationId="{00000000-0000-0000-0000-000000000000}"/>
          </ac:spMkLst>
        </pc:spChg>
        <pc:spChg chg="del">
          <ac:chgData name="Yudithia Ardiyani" userId="245c17805d01a989" providerId="LiveId" clId="{A94AD5A9-8F9E-4095-AD7A-6ED2F6066C3B}" dt="2023-09-07T07:56:48.425" v="1802" actId="478"/>
          <ac:spMkLst>
            <pc:docMk/>
            <pc:sldMk cId="481969502" sldId="388"/>
            <ac:spMk id="11" creationId="{80418B65-A856-46B4-9CBB-DC7DDC88040D}"/>
          </ac:spMkLst>
        </pc:spChg>
        <pc:spChg chg="add mod">
          <ac:chgData name="Yudithia Ardiyani" userId="245c17805d01a989" providerId="LiveId" clId="{A94AD5A9-8F9E-4095-AD7A-6ED2F6066C3B}" dt="2023-09-07T08:01:23.144" v="1924" actId="2710"/>
          <ac:spMkLst>
            <pc:docMk/>
            <pc:sldMk cId="481969502" sldId="388"/>
            <ac:spMk id="12" creationId="{53E7BCBA-C442-4D64-84D0-A7B2FDD0D302}"/>
          </ac:spMkLst>
        </pc:spChg>
        <pc:picChg chg="mod">
          <ac:chgData name="Yudithia Ardiyani" userId="245c17805d01a989" providerId="LiveId" clId="{A94AD5A9-8F9E-4095-AD7A-6ED2F6066C3B}" dt="2023-09-07T07:58:13.256" v="1834" actId="1076"/>
          <ac:picMkLst>
            <pc:docMk/>
            <pc:sldMk cId="481969502" sldId="388"/>
            <ac:picMk id="5122" creationId="{00000000-0000-0000-0000-000000000000}"/>
          </ac:picMkLst>
        </pc:picChg>
      </pc:sldChg>
      <pc:sldChg chg="addSp delSp modSp add mod">
        <pc:chgData name="Yudithia Ardiyani" userId="245c17805d01a989" providerId="LiveId" clId="{A94AD5A9-8F9E-4095-AD7A-6ED2F6066C3B}" dt="2023-09-07T08:04:26.180" v="2019" actId="20577"/>
        <pc:sldMkLst>
          <pc:docMk/>
          <pc:sldMk cId="71278565" sldId="389"/>
        </pc:sldMkLst>
        <pc:spChg chg="add del">
          <ac:chgData name="Yudithia Ardiyani" userId="245c17805d01a989" providerId="LiveId" clId="{A94AD5A9-8F9E-4095-AD7A-6ED2F6066C3B}" dt="2023-09-07T08:01:40.869" v="1926" actId="11529"/>
          <ac:spMkLst>
            <pc:docMk/>
            <pc:sldMk cId="71278565" sldId="389"/>
            <ac:spMk id="5" creationId="{7AED0929-A732-419C-B3C0-01736CBC250A}"/>
          </ac:spMkLst>
        </pc:spChg>
        <pc:spChg chg="add mod">
          <ac:chgData name="Yudithia Ardiyani" userId="245c17805d01a989" providerId="LiveId" clId="{A94AD5A9-8F9E-4095-AD7A-6ED2F6066C3B}" dt="2023-09-07T08:01:59.386" v="1928" actId="14100"/>
          <ac:spMkLst>
            <pc:docMk/>
            <pc:sldMk cId="71278565" sldId="389"/>
            <ac:spMk id="6" creationId="{E501112B-64BD-48E7-B5A8-F656C6CDC90D}"/>
          </ac:spMkLst>
        </pc:spChg>
        <pc:spChg chg="add mod">
          <ac:chgData name="Yudithia Ardiyani" userId="245c17805d01a989" providerId="LiveId" clId="{A94AD5A9-8F9E-4095-AD7A-6ED2F6066C3B}" dt="2023-09-07T08:04:26.180" v="2019" actId="20577"/>
          <ac:spMkLst>
            <pc:docMk/>
            <pc:sldMk cId="71278565" sldId="389"/>
            <ac:spMk id="7" creationId="{5E03A62B-62F3-4B1A-9A05-BCE00BE14A11}"/>
          </ac:spMkLst>
        </pc:spChg>
      </pc:sldChg>
      <pc:sldChg chg="new del">
        <pc:chgData name="Yudithia Ardiyani" userId="245c17805d01a989" providerId="LiveId" clId="{A94AD5A9-8F9E-4095-AD7A-6ED2F6066C3B}" dt="2023-09-07T07:57:20.633" v="1816" actId="680"/>
        <pc:sldMkLst>
          <pc:docMk/>
          <pc:sldMk cId="711832223" sldId="389"/>
        </pc:sldMkLst>
      </pc:sldChg>
      <pc:sldChg chg="addSp modSp add mod">
        <pc:chgData name="Yudithia Ardiyani" userId="245c17805d01a989" providerId="LiveId" clId="{A94AD5A9-8F9E-4095-AD7A-6ED2F6066C3B}" dt="2023-09-07T08:18:23.518" v="2142" actId="1076"/>
        <pc:sldMkLst>
          <pc:docMk/>
          <pc:sldMk cId="530813175" sldId="390"/>
        </pc:sldMkLst>
        <pc:picChg chg="add mod">
          <ac:chgData name="Yudithia Ardiyani" userId="245c17805d01a989" providerId="LiveId" clId="{A94AD5A9-8F9E-4095-AD7A-6ED2F6066C3B}" dt="2023-09-07T08:18:23.518" v="2142" actId="1076"/>
          <ac:picMkLst>
            <pc:docMk/>
            <pc:sldMk cId="530813175" sldId="390"/>
            <ac:picMk id="5" creationId="{CD3E8959-E265-437A-907D-85F8D0CE0B96}"/>
          </ac:picMkLst>
        </pc:picChg>
      </pc:sldChg>
      <pc:sldChg chg="addSp delSp modSp add mod">
        <pc:chgData name="Yudithia Ardiyani" userId="245c17805d01a989" providerId="LiveId" clId="{A94AD5A9-8F9E-4095-AD7A-6ED2F6066C3B}" dt="2023-09-10T15:14:59.794" v="2212" actId="20577"/>
        <pc:sldMkLst>
          <pc:docMk/>
          <pc:sldMk cId="4154048332" sldId="391"/>
        </pc:sldMkLst>
        <pc:spChg chg="add mod">
          <ac:chgData name="Yudithia Ardiyani" userId="245c17805d01a989" providerId="LiveId" clId="{A94AD5A9-8F9E-4095-AD7A-6ED2F6066C3B}" dt="2023-09-10T15:14:38.763" v="2196" actId="14100"/>
          <ac:spMkLst>
            <pc:docMk/>
            <pc:sldMk cId="4154048332" sldId="391"/>
            <ac:spMk id="7" creationId="{C39CA764-906B-477C-BBB3-9B0BD4D8D5A3}"/>
          </ac:spMkLst>
        </pc:spChg>
        <pc:spChg chg="add mod">
          <ac:chgData name="Yudithia Ardiyani" userId="245c17805d01a989" providerId="LiveId" clId="{A94AD5A9-8F9E-4095-AD7A-6ED2F6066C3B}" dt="2023-09-10T15:14:30.068" v="2194" actId="1076"/>
          <ac:spMkLst>
            <pc:docMk/>
            <pc:sldMk cId="4154048332" sldId="391"/>
            <ac:spMk id="8" creationId="{7986D250-4FEE-470C-9F92-2B06FE6C6C19}"/>
          </ac:spMkLst>
        </pc:spChg>
        <pc:spChg chg="add mod">
          <ac:chgData name="Yudithia Ardiyani" userId="245c17805d01a989" providerId="LiveId" clId="{A94AD5A9-8F9E-4095-AD7A-6ED2F6066C3B}" dt="2023-09-10T15:14:59.794" v="2212" actId="20577"/>
          <ac:spMkLst>
            <pc:docMk/>
            <pc:sldMk cId="4154048332" sldId="391"/>
            <ac:spMk id="10" creationId="{971656DD-8C06-42F7-B724-4F071D5B91E1}"/>
          </ac:spMkLst>
        </pc:spChg>
        <pc:picChg chg="del">
          <ac:chgData name="Yudithia Ardiyani" userId="245c17805d01a989" providerId="LiveId" clId="{A94AD5A9-8F9E-4095-AD7A-6ED2F6066C3B}" dt="2023-09-10T15:11:52.236" v="2144" actId="478"/>
          <ac:picMkLst>
            <pc:docMk/>
            <pc:sldMk cId="4154048332" sldId="391"/>
            <ac:picMk id="5" creationId="{CD3E8959-E265-437A-907D-85F8D0CE0B96}"/>
          </ac:picMkLst>
        </pc:picChg>
        <pc:picChg chg="add del mod">
          <ac:chgData name="Yudithia Ardiyani" userId="245c17805d01a989" providerId="LiveId" clId="{A94AD5A9-8F9E-4095-AD7A-6ED2F6066C3B}" dt="2023-09-10T15:12:27.275" v="2151" actId="21"/>
          <ac:picMkLst>
            <pc:docMk/>
            <pc:sldMk cId="4154048332" sldId="391"/>
            <ac:picMk id="6" creationId="{63555A73-5CA2-434B-BD5A-A22066A45F11}"/>
          </ac:picMkLst>
        </pc:picChg>
        <pc:picChg chg="add mod">
          <ac:chgData name="Yudithia Ardiyani" userId="245c17805d01a989" providerId="LiveId" clId="{A94AD5A9-8F9E-4095-AD7A-6ED2F6066C3B}" dt="2023-09-10T15:14:32.850" v="2195" actId="1076"/>
          <ac:picMkLst>
            <pc:docMk/>
            <pc:sldMk cId="4154048332" sldId="391"/>
            <ac:picMk id="9" creationId="{41118070-6C2B-4026-A0FF-2315C11AB3F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83D40-FE99-492F-81BB-804B9762E9EB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635F6-B300-4734-8D2B-FE1E21CBB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8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2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91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13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2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8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7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91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85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91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72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FD380-B0AD-40D1-8732-D0CC621DEEBD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5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 err="1">
                <a:latin typeface="Andalus" pitchFamily="18" charset="-78"/>
                <a:cs typeface="Andalus" pitchFamily="18" charset="-78"/>
              </a:rPr>
              <a:t>Pertemuan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 1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084" y="1619071"/>
            <a:ext cx="7897516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Matriks</a:t>
            </a:r>
            <a:r>
              <a:rPr lang="en-US" sz="3600" b="1" dirty="0"/>
              <a:t> dan </a:t>
            </a:r>
            <a:r>
              <a:rPr lang="en-US" sz="3600" b="1" dirty="0" err="1"/>
              <a:t>Ruang</a:t>
            </a:r>
            <a:r>
              <a:rPr lang="en-US" sz="3600" b="1" dirty="0"/>
              <a:t> </a:t>
            </a:r>
            <a:r>
              <a:rPr lang="en-US" sz="3600" b="1" dirty="0" err="1"/>
              <a:t>Vektor</a:t>
            </a:r>
            <a:endParaRPr lang="en-US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3198167"/>
            <a:ext cx="425469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By  : Yudithia Ardiyani, </a:t>
            </a:r>
            <a:r>
              <a:rPr lang="en-US" sz="2400" b="1" dirty="0" err="1"/>
              <a:t>S.Si</a:t>
            </a:r>
            <a:r>
              <a:rPr lang="en-US" sz="2400" b="1" dirty="0"/>
              <a:t>, M.T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03350" y="0"/>
            <a:ext cx="6481763" cy="10779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sz="3200" b="1" dirty="0"/>
              <a:t>TEKNIK INDUSTRI </a:t>
            </a:r>
          </a:p>
          <a:p>
            <a:pPr algn="ctr">
              <a:defRPr/>
            </a:pPr>
            <a:r>
              <a:rPr lang="en-US" sz="3200" b="1" dirty="0"/>
              <a:t>FAKULTAS TEKNIK  UPI YAI.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418B65-A856-46B4-9CBB-DC7DDC88040D}"/>
              </a:ext>
            </a:extLst>
          </p:cNvPr>
          <p:cNvSpPr/>
          <p:nvPr/>
        </p:nvSpPr>
        <p:spPr>
          <a:xfrm>
            <a:off x="775032" y="4339307"/>
            <a:ext cx="7320792" cy="10772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cs typeface="Andalus" pitchFamily="18" charset="-78"/>
              </a:rPr>
              <a:t>Matriks</a:t>
            </a:r>
            <a:r>
              <a:rPr lang="en-US" sz="3200" b="1" dirty="0">
                <a:cs typeface="Andalus" pitchFamily="18" charset="-78"/>
              </a:rPr>
              <a:t> dan </a:t>
            </a:r>
            <a:r>
              <a:rPr lang="en-US" sz="3200" b="1" dirty="0" err="1">
                <a:cs typeface="Andalus" pitchFamily="18" charset="-78"/>
              </a:rPr>
              <a:t>Operasi</a:t>
            </a:r>
            <a:endParaRPr lang="en-US" sz="3200" b="1" dirty="0">
              <a:cs typeface="Andalus" pitchFamily="18" charset="-78"/>
            </a:endParaRPr>
          </a:p>
          <a:p>
            <a:pPr algn="ctr"/>
            <a:r>
              <a:rPr lang="en-US" sz="3200" b="1" dirty="0" err="1">
                <a:cs typeface="Andalus" pitchFamily="18" charset="-78"/>
              </a:rPr>
              <a:t>Matriks</a:t>
            </a:r>
            <a:r>
              <a:rPr lang="en-US" sz="3200" b="1" dirty="0">
                <a:cs typeface="Andalus" pitchFamily="18" charset="-78"/>
              </a:rPr>
              <a:t> dan </a:t>
            </a:r>
            <a:r>
              <a:rPr lang="en-US" sz="3200" b="1" dirty="0" err="1">
                <a:cs typeface="Andalus" pitchFamily="18" charset="-78"/>
              </a:rPr>
              <a:t>Ruang</a:t>
            </a:r>
            <a:r>
              <a:rPr lang="en-US" sz="3200" b="1" dirty="0">
                <a:cs typeface="Andalus" pitchFamily="18" charset="-78"/>
              </a:rPr>
              <a:t> </a:t>
            </a:r>
            <a:r>
              <a:rPr lang="en-US" sz="3200" b="1" dirty="0" err="1">
                <a:cs typeface="Andalus" pitchFamily="18" charset="-78"/>
              </a:rPr>
              <a:t>Vektor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0282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78E3B6-0364-4931-9AF0-74A41EE397F3}"/>
              </a:ext>
            </a:extLst>
          </p:cNvPr>
          <p:cNvSpPr/>
          <p:nvPr/>
        </p:nvSpPr>
        <p:spPr>
          <a:xfrm>
            <a:off x="2566606" y="76200"/>
            <a:ext cx="398659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C494C7-0FC5-4A79-A09E-8A07B9362251}"/>
              </a:ext>
            </a:extLst>
          </p:cNvPr>
          <p:cNvSpPr txBox="1"/>
          <p:nvPr/>
        </p:nvSpPr>
        <p:spPr>
          <a:xfrm flipH="1">
            <a:off x="2590800" y="-51179"/>
            <a:ext cx="5074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/>
              <a:t>Pokok</a:t>
            </a:r>
            <a:r>
              <a:rPr lang="en-US" sz="4800" dirty="0"/>
              <a:t> </a:t>
            </a:r>
            <a:r>
              <a:rPr lang="en-US" sz="4800" dirty="0" err="1"/>
              <a:t>Bahasan</a:t>
            </a:r>
            <a:endParaRPr lang="en-US" sz="4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4C7565-8E8F-46AE-97E6-3F8CD768D7A1}"/>
              </a:ext>
            </a:extLst>
          </p:cNvPr>
          <p:cNvSpPr/>
          <p:nvPr/>
        </p:nvSpPr>
        <p:spPr>
          <a:xfrm>
            <a:off x="3412" y="819287"/>
            <a:ext cx="9137176" cy="5276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E7BCBA-C442-4D64-84D0-A7B2FDD0D302}"/>
              </a:ext>
            </a:extLst>
          </p:cNvPr>
          <p:cNvSpPr txBox="1"/>
          <p:nvPr/>
        </p:nvSpPr>
        <p:spPr>
          <a:xfrm>
            <a:off x="182881" y="1097281"/>
            <a:ext cx="8656319" cy="420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Arial" panose="020B0604020202090204" pitchFamily="34" charset="0"/>
              </a:rPr>
              <a:t>•</a:t>
            </a:r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Matriks</a:t>
            </a:r>
            <a: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  <a:t> dan </a:t>
            </a:r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Operasinya</a:t>
            </a:r>
            <a:b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Arial" panose="020B0604020202090204" pitchFamily="34" charset="0"/>
              </a:rPr>
              <a:t>•</a:t>
            </a:r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Determinan</a:t>
            </a:r>
            <a: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Matriks</a:t>
            </a:r>
            <a:b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Arial" panose="020B0604020202090204" pitchFamily="34" charset="0"/>
              </a:rPr>
              <a:t>•</a:t>
            </a:r>
            <a: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  <a:t>Invers </a:t>
            </a:r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Matriks</a:t>
            </a:r>
            <a:b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Arial" panose="020B0604020202090204" pitchFamily="34" charset="0"/>
              </a:rPr>
              <a:t>•</a:t>
            </a:r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Sistem</a:t>
            </a:r>
            <a: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Persamaan</a:t>
            </a:r>
            <a: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  <a:t> Linear</a:t>
            </a:r>
            <a:b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Arial" panose="020B0604020202090204" pitchFamily="34" charset="0"/>
              </a:rPr>
              <a:t>•</a:t>
            </a:r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Vektor</a:t>
            </a:r>
            <a: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  <a:t> di </a:t>
            </a:r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Bidang</a:t>
            </a:r>
            <a: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  <a:t> dan </a:t>
            </a:r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Ruang</a:t>
            </a:r>
            <a:b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Arial" panose="020B0604020202090204" pitchFamily="34" charset="0"/>
              </a:rPr>
              <a:t>•</a:t>
            </a:r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Ruang</a:t>
            </a:r>
            <a: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Vektor</a:t>
            </a:r>
            <a:b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Arial" panose="020B0604020202090204" pitchFamily="34" charset="0"/>
              </a:rPr>
              <a:t>•</a:t>
            </a:r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Ruang</a:t>
            </a:r>
            <a: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  <a:t> Hasil Kali </a:t>
            </a:r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Dalam</a:t>
            </a:r>
            <a:b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Arial" panose="020B0604020202090204" pitchFamily="34" charset="0"/>
              </a:rPr>
              <a:t>•</a:t>
            </a:r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Transformasi</a:t>
            </a:r>
            <a: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  <a:t> Linier</a:t>
            </a:r>
            <a:b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Arial" panose="020B0604020202090204" pitchFamily="34" charset="0"/>
              </a:rPr>
              <a:t>•</a:t>
            </a:r>
            <a: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  <a:t>Nilai Eigen&amp; </a:t>
            </a:r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Vektor</a:t>
            </a:r>
            <a: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  <a:t> Eigen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969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01112B-64BD-48E7-B5A8-F656C6CDC90D}"/>
              </a:ext>
            </a:extLst>
          </p:cNvPr>
          <p:cNvSpPr/>
          <p:nvPr/>
        </p:nvSpPr>
        <p:spPr>
          <a:xfrm>
            <a:off x="10391" y="0"/>
            <a:ext cx="9133609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03A62B-62F3-4B1A-9A05-BCE00BE14A11}"/>
              </a:ext>
            </a:extLst>
          </p:cNvPr>
          <p:cNvSpPr txBox="1"/>
          <p:nvPr/>
        </p:nvSpPr>
        <p:spPr>
          <a:xfrm flipH="1">
            <a:off x="228600" y="228600"/>
            <a:ext cx="51054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/>
              <a:t>Referensi</a:t>
            </a:r>
            <a:endParaRPr lang="en-US" sz="3200" b="1" i="1" dirty="0"/>
          </a:p>
          <a:p>
            <a:endParaRPr lang="en-US" sz="3200" b="1" i="1" dirty="0"/>
          </a:p>
          <a:p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Judul</a:t>
            </a:r>
            <a: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  <a:t> : “ALJABAR LINIER ELEMENTER”</a:t>
            </a:r>
            <a:b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</a:br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Pengarang</a:t>
            </a:r>
            <a: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  <a:t> : Howard Anton</a:t>
            </a:r>
            <a:b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</a:br>
            <a:r>
              <a:rPr lang="en-US" b="1" dirty="0" err="1">
                <a:solidFill>
                  <a:srgbClr val="000000"/>
                </a:solidFill>
                <a:latin typeface="Arial" panose="020B0604020202090204" pitchFamily="34" charset="0"/>
              </a:rPr>
              <a:t>Penerbit</a:t>
            </a:r>
            <a:r>
              <a:rPr lang="en-US" b="1" dirty="0">
                <a:solidFill>
                  <a:srgbClr val="000000"/>
                </a:solidFill>
                <a:latin typeface="Arial" panose="020B0604020202090204" pitchFamily="34" charset="0"/>
              </a:rPr>
              <a:t> : ERLANGGA</a:t>
            </a:r>
            <a:r>
              <a:rPr lang="en-US" dirty="0"/>
              <a:t> </a:t>
            </a:r>
          </a:p>
          <a:p>
            <a:r>
              <a:rPr lang="en-US" b="1" dirty="0"/>
              <a:t>DLL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78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FD0D6E-BD0B-439B-9001-794434E3CCC4}"/>
              </a:ext>
            </a:extLst>
          </p:cNvPr>
          <p:cNvSpPr/>
          <p:nvPr/>
        </p:nvSpPr>
        <p:spPr>
          <a:xfrm>
            <a:off x="2743200" y="152400"/>
            <a:ext cx="3566160" cy="670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sz="3600" dirty="0"/>
          </a:p>
          <a:p>
            <a:pPr algn="ctr"/>
            <a:br>
              <a:rPr lang="en-US" sz="4000" dirty="0"/>
            </a:br>
            <a:endParaRPr lang="en-US" sz="4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ADDB46-5630-4E31-8757-6DF68F9C1822}"/>
              </a:ext>
            </a:extLst>
          </p:cNvPr>
          <p:cNvSpPr/>
          <p:nvPr/>
        </p:nvSpPr>
        <p:spPr>
          <a:xfrm>
            <a:off x="20782" y="975552"/>
            <a:ext cx="9164782" cy="5120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BE3041-4696-4ACB-A374-A02CE93C4A2E}"/>
              </a:ext>
            </a:extLst>
          </p:cNvPr>
          <p:cNvSpPr txBox="1"/>
          <p:nvPr/>
        </p:nvSpPr>
        <p:spPr>
          <a:xfrm>
            <a:off x="-29788" y="1195919"/>
            <a:ext cx="91121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Kumpulan </a:t>
            </a:r>
            <a:r>
              <a:rPr lang="en-US" sz="4000" dirty="0" err="1"/>
              <a:t>bilangan</a:t>
            </a:r>
            <a:r>
              <a:rPr lang="en-US" sz="4000" dirty="0"/>
              <a:t> yang </a:t>
            </a:r>
            <a:r>
              <a:rPr lang="en-US" sz="4000" dirty="0" err="1"/>
              <a:t>disajikan</a:t>
            </a:r>
            <a:r>
              <a:rPr lang="en-US" sz="4000" dirty="0"/>
              <a:t> </a:t>
            </a:r>
            <a:r>
              <a:rPr lang="en-US" sz="4000" dirty="0" err="1"/>
              <a:t>secara</a:t>
            </a:r>
            <a:r>
              <a:rPr lang="en-US" sz="4000" dirty="0"/>
              <a:t> </a:t>
            </a:r>
            <a:r>
              <a:rPr lang="en-US" sz="4000" dirty="0" err="1"/>
              <a:t>teratur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baris</a:t>
            </a:r>
            <a:r>
              <a:rPr lang="en-US" sz="4000" dirty="0"/>
              <a:t> dan </a:t>
            </a:r>
            <a:r>
              <a:rPr lang="en-US" sz="4000" dirty="0" err="1"/>
              <a:t>kolom</a:t>
            </a:r>
            <a:r>
              <a:rPr lang="en-US" sz="4000" dirty="0"/>
              <a:t> yang </a:t>
            </a:r>
            <a:r>
              <a:rPr lang="en-US" sz="4000" dirty="0" err="1"/>
              <a:t>membentuk</a:t>
            </a:r>
            <a:r>
              <a:rPr lang="en-US" sz="4000" dirty="0"/>
              <a:t> </a:t>
            </a:r>
            <a:r>
              <a:rPr lang="en-US" sz="4000" dirty="0" err="1"/>
              <a:t>suatu</a:t>
            </a:r>
            <a:r>
              <a:rPr lang="en-US" sz="4000" dirty="0"/>
              <a:t> </a:t>
            </a:r>
            <a:r>
              <a:rPr lang="en-US" sz="4000" dirty="0" err="1"/>
              <a:t>persegi</a:t>
            </a:r>
            <a:r>
              <a:rPr lang="en-US" sz="4000" dirty="0"/>
              <a:t> </a:t>
            </a:r>
            <a:r>
              <a:rPr lang="en-US" sz="4000" dirty="0" err="1"/>
              <a:t>panjang</a:t>
            </a:r>
            <a:r>
              <a:rPr lang="en-US" sz="4000" dirty="0"/>
              <a:t>, </a:t>
            </a:r>
            <a:r>
              <a:rPr lang="en-US" sz="4000" dirty="0" err="1"/>
              <a:t>serta</a:t>
            </a:r>
            <a:r>
              <a:rPr lang="en-US" sz="4000" dirty="0"/>
              <a:t> </a:t>
            </a:r>
            <a:r>
              <a:rPr lang="en-US" sz="4000" dirty="0" err="1"/>
              <a:t>termuat</a:t>
            </a:r>
            <a:r>
              <a:rPr lang="en-US" sz="4000" dirty="0"/>
              <a:t> </a:t>
            </a:r>
            <a:r>
              <a:rPr lang="en-US" sz="4000" dirty="0" err="1"/>
              <a:t>diantara</a:t>
            </a:r>
            <a:r>
              <a:rPr lang="en-US" sz="4000" dirty="0"/>
              <a:t> </a:t>
            </a:r>
            <a:r>
              <a:rPr lang="en-US" sz="4000" dirty="0" err="1"/>
              <a:t>sepasang</a:t>
            </a:r>
            <a:r>
              <a:rPr lang="en-US" sz="4000" dirty="0"/>
              <a:t> </a:t>
            </a:r>
            <a:r>
              <a:rPr lang="en-US" sz="4000" dirty="0" err="1"/>
              <a:t>tanda</a:t>
            </a:r>
            <a:br>
              <a:rPr lang="en-US" sz="4000" dirty="0"/>
            </a:br>
            <a:r>
              <a:rPr lang="en-US" sz="4000" dirty="0" err="1"/>
              <a:t>kurung</a:t>
            </a:r>
            <a:r>
              <a:rPr lang="en-US" sz="4000" dirty="0"/>
              <a:t>. 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1A754A-7948-4E1C-BED6-3801FB30C40F}"/>
              </a:ext>
            </a:extLst>
          </p:cNvPr>
          <p:cNvSpPr txBox="1"/>
          <p:nvPr/>
        </p:nvSpPr>
        <p:spPr>
          <a:xfrm>
            <a:off x="2730305" y="133084"/>
            <a:ext cx="4419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DEFINISI MATRIKS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31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17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8B0C8B-615A-49B6-9D82-7763616E65FE}"/>
              </a:ext>
            </a:extLst>
          </p:cNvPr>
          <p:cNvSpPr/>
          <p:nvPr/>
        </p:nvSpPr>
        <p:spPr>
          <a:xfrm>
            <a:off x="2447446" y="167641"/>
            <a:ext cx="4226502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8E76A7-F714-4463-95A4-BE1ADE232ED2}"/>
              </a:ext>
            </a:extLst>
          </p:cNvPr>
          <p:cNvSpPr/>
          <p:nvPr/>
        </p:nvSpPr>
        <p:spPr>
          <a:xfrm>
            <a:off x="20782" y="1066799"/>
            <a:ext cx="9144000" cy="5025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14AA0D-A2E2-42B1-BD81-86E2C8DB661E}"/>
              </a:ext>
            </a:extLst>
          </p:cNvPr>
          <p:cNvSpPr txBox="1"/>
          <p:nvPr/>
        </p:nvSpPr>
        <p:spPr>
          <a:xfrm>
            <a:off x="2911002" y="123736"/>
            <a:ext cx="40843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NOTASI MATRIKS 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7AF15D-059D-4134-8EE1-D15B931C9F97}"/>
              </a:ext>
            </a:extLst>
          </p:cNvPr>
          <p:cNvSpPr txBox="1"/>
          <p:nvPr/>
        </p:nvSpPr>
        <p:spPr>
          <a:xfrm>
            <a:off x="152400" y="1321384"/>
            <a:ext cx="774191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FFC000"/>
                </a:solidFill>
                <a:latin typeface="Palatino Linotype" panose="02040502050505030304" pitchFamily="18" charset="0"/>
              </a:rPr>
              <a:t>Nama </a:t>
            </a:r>
            <a:r>
              <a:rPr lang="en-US" sz="2000" b="1" dirty="0" err="1">
                <a:solidFill>
                  <a:srgbClr val="FFC000"/>
                </a:solidFill>
                <a:latin typeface="Palatino Linotype" panose="02040502050505030304" pitchFamily="18" charset="0"/>
              </a:rPr>
              <a:t>matriks</a:t>
            </a:r>
            <a:r>
              <a:rPr lang="en-US" sz="2000" b="1" dirty="0">
                <a:solidFill>
                  <a:srgbClr val="D2533C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menggunakan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huruf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besar</a:t>
            </a:r>
            <a:endParaRPr lang="en-US" sz="2000" dirty="0">
              <a:solidFill>
                <a:srgbClr val="292934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Anggota-anggota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dapat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berupa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huruf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kecil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maupun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angka</a:t>
            </a:r>
            <a:endParaRPr lang="en-US" sz="2000" dirty="0">
              <a:solidFill>
                <a:srgbClr val="292934"/>
              </a:solidFill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Digunakan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kurung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biasa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atau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kurung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siku</a:t>
            </a:r>
            <a:r>
              <a:rPr lang="en-US" sz="2000" dirty="0"/>
              <a:t> 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F20768-CBC9-4A5C-A0ED-8E17C0C869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297" y="2773679"/>
            <a:ext cx="6400800" cy="18097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F90828-C32F-4EB5-98B8-7C27E62E97F8}"/>
              </a:ext>
            </a:extLst>
          </p:cNvPr>
          <p:cNvSpPr txBox="1"/>
          <p:nvPr/>
        </p:nvSpPr>
        <p:spPr>
          <a:xfrm>
            <a:off x="152400" y="4613713"/>
            <a:ext cx="91647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FFC000"/>
                </a:solidFill>
                <a:latin typeface="Palatino Linotype" panose="02040502050505030304" pitchFamily="18" charset="0"/>
              </a:rPr>
              <a:t>Ordo </a:t>
            </a:r>
            <a:r>
              <a:rPr lang="en-US" sz="2000" b="1" dirty="0" err="1">
                <a:solidFill>
                  <a:srgbClr val="FFC000"/>
                </a:solidFill>
                <a:latin typeface="Palatino Linotype" panose="02040502050505030304" pitchFamily="18" charset="0"/>
              </a:rPr>
              <a:t>matriks</a:t>
            </a:r>
            <a:r>
              <a:rPr lang="en-US" sz="2000" b="1" dirty="0">
                <a:solidFill>
                  <a:srgbClr val="D2533C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atau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ukuran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merupakan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banyaknya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baris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(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garis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horizontal) dan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banyaknya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kolom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(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garis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vertikal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) yang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terdapat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dalam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tersebut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.</a:t>
            </a:r>
            <a:r>
              <a:rPr lang="en-US" sz="2000" dirty="0"/>
              <a:t> </a:t>
            </a:r>
            <a:br>
              <a:rPr lang="en-US" sz="2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26210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F80263-EF5A-4649-ADEE-55E2BF3B6807}"/>
              </a:ext>
            </a:extLst>
          </p:cNvPr>
          <p:cNvSpPr/>
          <p:nvPr/>
        </p:nvSpPr>
        <p:spPr>
          <a:xfrm>
            <a:off x="20782" y="1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13CB8C-52C1-4D0E-A266-EB65DDFB8D13}"/>
              </a:ext>
            </a:extLst>
          </p:cNvPr>
          <p:cNvSpPr txBox="1"/>
          <p:nvPr/>
        </p:nvSpPr>
        <p:spPr>
          <a:xfrm flipH="1">
            <a:off x="20782" y="228600"/>
            <a:ext cx="86868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Suatu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yang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mempunyai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m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baris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dan n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kolom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disebut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berordo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atau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berukuran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m x n.</a:t>
            </a:r>
            <a:b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</a:b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                                                   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Notasi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A = (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a</a:t>
            </a:r>
            <a:r>
              <a:rPr lang="en-US" sz="2000" dirty="0" err="1">
                <a:solidFill>
                  <a:srgbClr val="292934"/>
                </a:solidFill>
                <a:latin typeface="Century" panose="02040604050505020304" pitchFamily="18" charset="0"/>
              </a:rPr>
              <a:t>ij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)</a:t>
            </a:r>
            <a:r>
              <a:rPr lang="en-US" sz="20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err="1"/>
              <a:t>aij</a:t>
            </a:r>
            <a:r>
              <a:rPr lang="en-US" sz="2000" dirty="0"/>
              <a:t> = </a:t>
            </a:r>
            <a:r>
              <a:rPr lang="en-US" sz="2000" dirty="0" err="1"/>
              <a:t>unsur</a:t>
            </a:r>
            <a:r>
              <a:rPr lang="en-US" sz="2000" dirty="0"/>
              <a:t>/</a:t>
            </a:r>
            <a:r>
              <a:rPr lang="en-US" sz="2000" dirty="0" err="1"/>
              <a:t>entri</a:t>
            </a:r>
            <a:r>
              <a:rPr lang="en-US" sz="2000" dirty="0"/>
              <a:t>/</a:t>
            </a:r>
            <a:r>
              <a:rPr lang="en-US" sz="2000" dirty="0" err="1"/>
              <a:t>elemen</a:t>
            </a:r>
            <a:r>
              <a:rPr lang="en-US" sz="2000" dirty="0"/>
              <a:t> </a:t>
            </a:r>
            <a:r>
              <a:rPr lang="en-US" sz="2000" dirty="0" err="1"/>
              <a:t>matriks</a:t>
            </a:r>
            <a:r>
              <a:rPr lang="en-US" sz="2000" dirty="0"/>
              <a:t> </a:t>
            </a:r>
            <a:br>
              <a:rPr lang="en-US" sz="2000" dirty="0"/>
            </a:br>
            <a:br>
              <a:rPr lang="en-US" dirty="0"/>
            </a:b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977568-F0FC-4045-AD48-F1952F583C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004809"/>
            <a:ext cx="7537960" cy="312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210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562405-2A35-4FC1-9FC9-6F09C6918555}"/>
              </a:ext>
            </a:extLst>
          </p:cNvPr>
          <p:cNvSpPr/>
          <p:nvPr/>
        </p:nvSpPr>
        <p:spPr>
          <a:xfrm>
            <a:off x="20782" y="0"/>
            <a:ext cx="9164782" cy="605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6F957E-24B3-4B41-83A1-D317702EFB25}"/>
              </a:ext>
            </a:extLst>
          </p:cNvPr>
          <p:cNvSpPr txBox="1"/>
          <p:nvPr/>
        </p:nvSpPr>
        <p:spPr>
          <a:xfrm>
            <a:off x="160713" y="186397"/>
            <a:ext cx="88849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Contoh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: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A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merupakan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berordo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4x2</a:t>
            </a:r>
          </a:p>
          <a:p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B96C1B-7897-4DB6-99EF-BB1F2AD237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1087453"/>
            <a:ext cx="2318825" cy="23956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A5663F-E74A-4A20-8F9A-21645A3C3C04}"/>
              </a:ext>
            </a:extLst>
          </p:cNvPr>
          <p:cNvSpPr txBox="1"/>
          <p:nvPr/>
        </p:nvSpPr>
        <p:spPr>
          <a:xfrm flipH="1">
            <a:off x="160713" y="3847834"/>
            <a:ext cx="83683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Bilangan-bilangan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yang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terdapat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dalam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sebuah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dinamakan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entri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dalam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atau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Palatino Linotype" panose="02040502050505030304" pitchFamily="18" charset="0"/>
              </a:rPr>
              <a:t>disebut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 juga </a:t>
            </a:r>
            <a:r>
              <a:rPr lang="en-US" sz="2000" b="1" dirty="0" err="1">
                <a:solidFill>
                  <a:srgbClr val="FFC000"/>
                </a:solidFill>
                <a:latin typeface="Palatino Linotype" panose="02040502050505030304" pitchFamily="18" charset="0"/>
              </a:rPr>
              <a:t>elemen</a:t>
            </a:r>
            <a:r>
              <a:rPr lang="en-US" sz="2000" b="1" dirty="0">
                <a:solidFill>
                  <a:srgbClr val="FFC000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b="1" dirty="0" err="1">
                <a:solidFill>
                  <a:srgbClr val="FFC000"/>
                </a:solidFill>
                <a:latin typeface="Palatino Linotype" panose="02040502050505030304" pitchFamily="18" charset="0"/>
              </a:rPr>
              <a:t>atau</a:t>
            </a:r>
            <a:r>
              <a:rPr lang="en-US" sz="2000" b="1" dirty="0">
                <a:solidFill>
                  <a:srgbClr val="FFC000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b="1" dirty="0" err="1">
                <a:solidFill>
                  <a:srgbClr val="FFC000"/>
                </a:solidFill>
                <a:latin typeface="Palatino Linotype" panose="02040502050505030304" pitchFamily="18" charset="0"/>
              </a:rPr>
              <a:t>unsur</a:t>
            </a:r>
            <a:r>
              <a:rPr lang="en-US" sz="2000" dirty="0">
                <a:solidFill>
                  <a:srgbClr val="292934"/>
                </a:solidFill>
                <a:latin typeface="Palatino Linotype" panose="02040502050505030304" pitchFamily="18" charset="0"/>
              </a:rPr>
              <a:t>.</a:t>
            </a:r>
            <a:r>
              <a:rPr lang="en-US" sz="2000" dirty="0"/>
              <a:t>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87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7C1E87-EDD2-4E00-9CEA-55F01F7F2E31}"/>
              </a:ext>
            </a:extLst>
          </p:cNvPr>
          <p:cNvSpPr/>
          <p:nvPr/>
        </p:nvSpPr>
        <p:spPr>
          <a:xfrm>
            <a:off x="20782" y="0"/>
            <a:ext cx="9144000" cy="605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F59C37-A880-4E00-995D-29CC54BA99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84862"/>
            <a:ext cx="8077200" cy="594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09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CBF03C-8D07-45AB-A98A-F4FF02D0E0A0}"/>
              </a:ext>
            </a:extLst>
          </p:cNvPr>
          <p:cNvSpPr/>
          <p:nvPr/>
        </p:nvSpPr>
        <p:spPr>
          <a:xfrm>
            <a:off x="20782" y="1066800"/>
            <a:ext cx="9144000" cy="49924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EF1A67-07D3-47A9-89DC-9D96C251F902}"/>
              </a:ext>
            </a:extLst>
          </p:cNvPr>
          <p:cNvSpPr/>
          <p:nvPr/>
        </p:nvSpPr>
        <p:spPr>
          <a:xfrm>
            <a:off x="2590800" y="114300"/>
            <a:ext cx="4030075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1D9E9-D6F7-4B77-8573-5C4DF0A8699A}"/>
              </a:ext>
            </a:extLst>
          </p:cNvPr>
          <p:cNvSpPr txBox="1"/>
          <p:nvPr/>
        </p:nvSpPr>
        <p:spPr>
          <a:xfrm flipH="1">
            <a:off x="2743200" y="168295"/>
            <a:ext cx="38776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JENIS –JENIS MATRIKS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6D0D617-8359-42B8-B040-49DCF82F555A}"/>
                  </a:ext>
                </a:extLst>
              </p:cNvPr>
              <p:cNvSpPr txBox="1"/>
              <p:nvPr/>
            </p:nvSpPr>
            <p:spPr>
              <a:xfrm flipH="1">
                <a:off x="228600" y="1371600"/>
                <a:ext cx="8610600" cy="46182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rabicPeriod"/>
                </a:pPr>
                <a:r>
                  <a:rPr lang="en-US" sz="2000" b="1" dirty="0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Matriks </a:t>
                </a:r>
                <a:r>
                  <a:rPr lang="en-US" sz="2000" b="1" dirty="0" err="1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baris</a:t>
                </a:r>
                <a:r>
                  <a:rPr lang="en-US" sz="2000" b="1" dirty="0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adalah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yang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hanya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mempunyai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satu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baris</a:t>
                </a:r>
                <a:r>
                  <a:rPr lang="en-US" sz="2000" dirty="0"/>
                  <a:t> </a:t>
                </a:r>
                <a:br>
                  <a:rPr lang="en-US" sz="2000" dirty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>
                        <a:latin typeface="Cambria Math" panose="02040503050406030204" pitchFamily="18" charset="0"/>
                      </a:rPr>
                      <m:t>C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    </m:t>
                        </m:r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000" b="0" dirty="0"/>
              </a:p>
              <a:p>
                <a:pPr marL="342900" indent="-342900">
                  <a:buAutoNum type="arabicPeriod"/>
                </a:pPr>
                <a:r>
                  <a:rPr lang="en-US" sz="2000" b="1" dirty="0" err="1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b="1" dirty="0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b="1" dirty="0" err="1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kolom</a:t>
                </a:r>
                <a:r>
                  <a:rPr lang="en-US" sz="2000" b="1" dirty="0">
                    <a:solidFill>
                      <a:srgbClr val="D2533C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adalah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yang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hanya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mempunyai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satu</a:t>
                </a:r>
                <a:b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</a:b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kolom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.</a:t>
                </a:r>
                <a:r>
                  <a:rPr lang="en-US" sz="2000" dirty="0"/>
                  <a:t> </a:t>
                </a:r>
                <a:br>
                  <a:rPr lang="en-US" sz="2000" dirty="0"/>
                </a:b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000" b="0" dirty="0"/>
              </a:p>
              <a:p>
                <a:pPr marL="342900" indent="-342900">
                  <a:buAutoNum type="arabicPeriod"/>
                </a:pPr>
                <a:r>
                  <a:rPr lang="en-US" sz="2000" b="1" dirty="0" err="1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b="1" dirty="0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b="1" dirty="0" err="1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bujursangkar</a:t>
                </a:r>
                <a:r>
                  <a:rPr lang="en-US" sz="2000" b="1" dirty="0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 (</a:t>
                </a:r>
                <a:r>
                  <a:rPr lang="en-US" sz="2000" b="1" dirty="0" err="1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persegi</a:t>
                </a:r>
                <a:r>
                  <a:rPr lang="en-US" sz="2000" b="1" dirty="0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)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adalah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yang</a:t>
                </a:r>
                <a:b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</a:b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berukuran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n x 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b="0" dirty="0"/>
              </a:p>
              <a:p>
                <a:br>
                  <a:rPr lang="en-US" sz="2000" dirty="0"/>
                </a:br>
                <a:endParaRPr lang="en-US" sz="2000" dirty="0"/>
              </a:p>
              <a:p>
                <a:br>
                  <a:rPr lang="en-US" sz="2400" dirty="0"/>
                </a:br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6D0D617-8359-42B8-B040-49DCF82F55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28600" y="1371600"/>
                <a:ext cx="8610600" cy="4618252"/>
              </a:xfrm>
              <a:prstGeom prst="rect">
                <a:avLst/>
              </a:prstGeom>
              <a:blipFill>
                <a:blip r:embed="rId4"/>
                <a:stretch>
                  <a:fillRect l="-637" t="-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9409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2D0842-D7C5-4E4C-BE55-40D25B6F02EC}"/>
              </a:ext>
            </a:extLst>
          </p:cNvPr>
          <p:cNvSpPr/>
          <p:nvPr/>
        </p:nvSpPr>
        <p:spPr>
          <a:xfrm>
            <a:off x="20782" y="0"/>
            <a:ext cx="9123218" cy="6095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3C9C62F-2246-4619-8ED4-1D1387CE3938}"/>
                  </a:ext>
                </a:extLst>
              </p:cNvPr>
              <p:cNvSpPr txBox="1"/>
              <p:nvPr/>
            </p:nvSpPr>
            <p:spPr>
              <a:xfrm flipH="1">
                <a:off x="266699" y="228600"/>
                <a:ext cx="8610601" cy="56180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 startAt="4"/>
                </a:pPr>
                <a:r>
                  <a:rPr lang="en-US" sz="2000" b="1" dirty="0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Matriks </a:t>
                </a:r>
                <a:r>
                  <a:rPr lang="en-US" sz="2000" b="1" dirty="0" err="1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nol</a:t>
                </a:r>
                <a:r>
                  <a:rPr lang="en-US" sz="2000" b="1" dirty="0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i="1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adalah</a:t>
                </a:r>
                <a:r>
                  <a:rPr lang="en-US" sz="2000" i="1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i="1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i="1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yang </a:t>
                </a:r>
                <a:r>
                  <a:rPr lang="en-US" sz="2000" i="1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setiap</a:t>
                </a:r>
                <a:r>
                  <a:rPr lang="en-US" sz="2000" i="1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i="1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entri</a:t>
                </a:r>
                <a:r>
                  <a:rPr lang="en-US" sz="2000" i="1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i="1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atau</a:t>
                </a:r>
                <a:r>
                  <a:rPr lang="en-US" sz="2000" i="1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i="1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elemennya</a:t>
                </a:r>
                <a:br>
                  <a:rPr lang="en-US" sz="2000" i="1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</a:br>
                <a:r>
                  <a:rPr lang="en-US" sz="2000" i="1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adalah</a:t>
                </a:r>
                <a:r>
                  <a:rPr lang="en-US" sz="2000" i="1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i="1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bilangan</a:t>
                </a:r>
                <a:r>
                  <a:rPr lang="en-US" sz="2000" i="1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i="1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nol</a:t>
                </a:r>
                <a:r>
                  <a:rPr lang="en-US" sz="2000" i="1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  <a:p>
                <a:r>
                  <a:rPr lang="en-US" sz="2000" dirty="0"/>
                  <a:t>      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Sifat-sifat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dari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nol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:</a:t>
                </a:r>
                <a:b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</a:b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     -A+0=A,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jika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ukuran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A =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ukuran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0</a:t>
                </a:r>
                <a:b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</a:b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     -A*0=0,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begitu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juga 0*A=0.</a:t>
                </a:r>
                <a:r>
                  <a:rPr lang="en-US" sz="2000" dirty="0"/>
                  <a:t>  </a:t>
                </a:r>
              </a:p>
              <a:p>
                <a:pPr marL="342900" indent="-342900">
                  <a:buFont typeface="+mj-lt"/>
                  <a:buAutoNum type="arabicPeriod" startAt="5"/>
                </a:pPr>
                <a:r>
                  <a:rPr lang="en-US" sz="2000" b="1" dirty="0" err="1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b="1" dirty="0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 Diagonal</a:t>
                </a:r>
                <a:r>
                  <a:rPr lang="en-US" sz="2000" b="1" dirty="0">
                    <a:solidFill>
                      <a:srgbClr val="D2533C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adalah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persegi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yang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semua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elemen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diatas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dan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dibawah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diagonalnya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adalah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nol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(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semua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elemennya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nol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kecuali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elemen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diagonal).</a:t>
                </a:r>
                <a:b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</a:br>
                <a:r>
                  <a:rPr lang="en-US" sz="2000" b="1" dirty="0" err="1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Contoh</a:t>
                </a:r>
                <a:r>
                  <a:rPr lang="en-US" sz="2000" b="1" dirty="0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 :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𝑫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000" b="1" dirty="0">
                  <a:solidFill>
                    <a:schemeClr val="tx1"/>
                  </a:solidFill>
                  <a:latin typeface="Arial" panose="020B0604020202090204" pitchFamily="34" charset="0"/>
                </a:endParaRPr>
              </a:p>
              <a:p>
                <a:pPr marL="342900" indent="-342900">
                  <a:buFont typeface="+mj-lt"/>
                  <a:buAutoNum type="arabicPeriod" startAt="5"/>
                </a:pPr>
                <a:r>
                  <a:rPr lang="en-US" sz="2000" b="1" dirty="0" err="1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b="1" dirty="0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b="1" dirty="0" err="1">
                    <a:solidFill>
                      <a:schemeClr val="accent6"/>
                    </a:solidFill>
                    <a:latin typeface="Arial" panose="020B0604020202090204" pitchFamily="34" charset="0"/>
                  </a:rPr>
                  <a:t>Skalar</a:t>
                </a:r>
                <a:r>
                  <a:rPr lang="en-US" sz="2000" b="1" dirty="0">
                    <a:solidFill>
                      <a:srgbClr val="D2533C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adalah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diagonal yang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semua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elemen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pada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diagonalnya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sama</a:t>
                </a:r>
                <a:r>
                  <a:rPr lang="en-US" sz="2000" dirty="0"/>
                  <a:t> </a:t>
                </a:r>
                <a:br>
                  <a:rPr lang="en-US" sz="20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×3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br>
                  <a:rPr lang="en-US" sz="2000" dirty="0"/>
                </a:br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3C9C62F-2246-4619-8ED4-1D1387CE39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66699" y="228600"/>
                <a:ext cx="8610601" cy="5618076"/>
              </a:xfrm>
              <a:prstGeom prst="rect">
                <a:avLst/>
              </a:prstGeom>
              <a:blipFill>
                <a:blip r:embed="rId4"/>
                <a:stretch>
                  <a:fillRect l="-637" t="-5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6840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19D20-639B-4D2E-93C2-55F72FA720F8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519C5B-4F21-4C7E-8DF1-A3474AA7A950}"/>
              </a:ext>
            </a:extLst>
          </p:cNvPr>
          <p:cNvSpPr txBox="1"/>
          <p:nvPr/>
        </p:nvSpPr>
        <p:spPr>
          <a:xfrm>
            <a:off x="259081" y="304800"/>
            <a:ext cx="827531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7"/>
            </a:pPr>
            <a:r>
              <a:rPr lang="en-US" sz="2000" b="1" dirty="0" err="1">
                <a:solidFill>
                  <a:schemeClr val="accent6"/>
                </a:solidFill>
                <a:latin typeface="Arial" panose="020B0604020202090204" pitchFamily="34" charset="0"/>
              </a:rPr>
              <a:t>Matriks</a:t>
            </a:r>
            <a:r>
              <a:rPr lang="en-US" sz="2000" b="1" dirty="0">
                <a:solidFill>
                  <a:schemeClr val="accent6"/>
                </a:solidFill>
                <a:latin typeface="Arial" panose="020B0604020202090204" pitchFamily="34" charset="0"/>
              </a:rPr>
              <a:t> </a:t>
            </a:r>
            <a:r>
              <a:rPr lang="en-US" sz="2000" b="1" dirty="0" err="1">
                <a:solidFill>
                  <a:schemeClr val="accent6"/>
                </a:solidFill>
                <a:latin typeface="Arial" panose="020B0604020202090204" pitchFamily="34" charset="0"/>
              </a:rPr>
              <a:t>Identitas</a:t>
            </a:r>
            <a:r>
              <a:rPr lang="en-US" sz="2000" b="1" dirty="0">
                <a:solidFill>
                  <a:srgbClr val="D2533C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adalah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skalar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yang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elemen-elemen</a:t>
            </a:r>
            <a:b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pada diagonal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utamanya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bernilai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1.</a:t>
            </a:r>
            <a:b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                                        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Sifat-sifat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identitas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:</a:t>
            </a:r>
            <a:b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                                            A*I=A</a:t>
            </a:r>
            <a:b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                                            I*A=A</a:t>
            </a:r>
            <a:r>
              <a:rPr lang="en-US" sz="2000" dirty="0"/>
              <a:t> </a:t>
            </a:r>
          </a:p>
          <a:p>
            <a:pPr marL="342900" indent="-342900">
              <a:buFont typeface="+mj-lt"/>
              <a:buAutoNum type="arabicPeriod" startAt="7"/>
            </a:pPr>
            <a:endParaRPr lang="en-US" sz="2000" dirty="0"/>
          </a:p>
          <a:p>
            <a:pPr marL="342900" indent="-342900">
              <a:buFont typeface="+mj-lt"/>
              <a:buAutoNum type="arabicPeriod" startAt="7"/>
            </a:pPr>
            <a:r>
              <a:rPr lang="en-US" sz="2000" b="1" dirty="0" err="1">
                <a:solidFill>
                  <a:schemeClr val="accent6"/>
                </a:solidFill>
                <a:latin typeface="Arial" panose="020B0604020202090204" pitchFamily="34" charset="0"/>
              </a:rPr>
              <a:t>Matriks</a:t>
            </a:r>
            <a:r>
              <a:rPr lang="en-US" sz="2000" b="1" dirty="0">
                <a:solidFill>
                  <a:schemeClr val="accent6"/>
                </a:solidFill>
                <a:latin typeface="Arial" panose="020B0604020202090204" pitchFamily="34" charset="0"/>
              </a:rPr>
              <a:t> </a:t>
            </a:r>
            <a:r>
              <a:rPr lang="en-US" sz="2000" b="1" dirty="0" err="1">
                <a:solidFill>
                  <a:schemeClr val="accent6"/>
                </a:solidFill>
                <a:latin typeface="Arial" panose="020B0604020202090204" pitchFamily="34" charset="0"/>
              </a:rPr>
              <a:t>Segitiga</a:t>
            </a:r>
            <a:r>
              <a:rPr lang="en-US" sz="2000" b="1" dirty="0">
                <a:solidFill>
                  <a:schemeClr val="accent6"/>
                </a:solidFill>
                <a:latin typeface="Arial" panose="020B0604020202090204" pitchFamily="34" charset="0"/>
              </a:rPr>
              <a:t> </a:t>
            </a:r>
            <a:r>
              <a:rPr lang="en-US" sz="2000" b="1" dirty="0" err="1">
                <a:solidFill>
                  <a:schemeClr val="accent6"/>
                </a:solidFill>
                <a:latin typeface="Arial" panose="020B0604020202090204" pitchFamily="34" charset="0"/>
              </a:rPr>
              <a:t>Atas</a:t>
            </a:r>
            <a:r>
              <a:rPr lang="en-US" sz="2000" b="1" dirty="0">
                <a:solidFill>
                  <a:schemeClr val="accent6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adalah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persegi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yang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elemen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dibawah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diagonal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utamanya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bernilai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nol</a:t>
            </a:r>
            <a:r>
              <a:rPr lang="en-US" sz="2000" dirty="0"/>
              <a:t> </a:t>
            </a:r>
            <a:br>
              <a:rPr lang="en-US" sz="2000" dirty="0"/>
            </a:br>
            <a:endParaRPr lang="en-US" sz="2000" dirty="0"/>
          </a:p>
          <a:p>
            <a:pPr marL="342900" indent="-342900">
              <a:buFont typeface="+mj-lt"/>
              <a:buAutoNum type="arabicPeriod" startAt="7"/>
            </a:pPr>
            <a:endParaRPr lang="en-US" sz="2000" dirty="0"/>
          </a:p>
          <a:p>
            <a:pPr marL="342900" indent="-342900">
              <a:buFont typeface="+mj-lt"/>
              <a:buAutoNum type="arabicPeriod" startAt="7"/>
            </a:pPr>
            <a:endParaRPr lang="en-US" sz="2000" dirty="0"/>
          </a:p>
          <a:p>
            <a:pPr marL="342900" indent="-342900">
              <a:buFont typeface="+mj-lt"/>
              <a:buAutoNum type="arabicPeriod" startAt="7"/>
            </a:pPr>
            <a:endParaRPr lang="en-US" sz="2000" dirty="0"/>
          </a:p>
          <a:p>
            <a:pPr marL="342900" indent="-342900">
              <a:buFont typeface="+mj-lt"/>
              <a:buAutoNum type="arabicPeriod" startAt="7"/>
            </a:pPr>
            <a:r>
              <a:rPr lang="en-US" sz="2000" b="1" dirty="0" err="1">
                <a:solidFill>
                  <a:schemeClr val="accent6"/>
                </a:solidFill>
                <a:latin typeface="Arial" panose="020B0604020202090204" pitchFamily="34" charset="0"/>
              </a:rPr>
              <a:t>Matriks</a:t>
            </a:r>
            <a:r>
              <a:rPr lang="en-US" sz="2000" b="1" dirty="0">
                <a:solidFill>
                  <a:schemeClr val="accent6"/>
                </a:solidFill>
                <a:latin typeface="Arial" panose="020B0604020202090204" pitchFamily="34" charset="0"/>
              </a:rPr>
              <a:t> </a:t>
            </a:r>
            <a:r>
              <a:rPr lang="en-US" sz="2000" b="1" dirty="0" err="1">
                <a:solidFill>
                  <a:schemeClr val="accent6"/>
                </a:solidFill>
                <a:latin typeface="Arial" panose="020B0604020202090204" pitchFamily="34" charset="0"/>
              </a:rPr>
              <a:t>Segitiga</a:t>
            </a:r>
            <a:r>
              <a:rPr lang="en-US" sz="2000" b="1" dirty="0">
                <a:solidFill>
                  <a:schemeClr val="accent6"/>
                </a:solidFill>
                <a:latin typeface="Arial" panose="020B0604020202090204" pitchFamily="34" charset="0"/>
              </a:rPr>
              <a:t> Bawah</a:t>
            </a:r>
            <a:r>
              <a:rPr lang="en-US" sz="2000" b="1" dirty="0">
                <a:solidFill>
                  <a:srgbClr val="D2533C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adalah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persegi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yang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elemen</a:t>
            </a:r>
            <a:b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di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atas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diagonal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utamanya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bernilai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nol</a:t>
            </a:r>
            <a:r>
              <a:rPr lang="en-US" sz="2000" dirty="0"/>
              <a:t> 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8D0CFD-0F8C-47C6-B214-E9AA70223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1067519"/>
            <a:ext cx="1219200" cy="9378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0AAA1D-96E9-41C5-B421-012240BB6F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200" y="2855023"/>
            <a:ext cx="1342172" cy="9036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D5FC8A-3B13-43B2-9E9C-4324C73D56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7545" y="4750573"/>
            <a:ext cx="1508528" cy="114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03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228BFC-1851-4358-B77D-967D5E1E76A6}"/>
              </a:ext>
            </a:extLst>
          </p:cNvPr>
          <p:cNvSpPr/>
          <p:nvPr/>
        </p:nvSpPr>
        <p:spPr>
          <a:xfrm>
            <a:off x="2514600" y="76200"/>
            <a:ext cx="3886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FF803C-4CC9-4202-80DC-C749E9CCAAD1}"/>
              </a:ext>
            </a:extLst>
          </p:cNvPr>
          <p:cNvSpPr txBox="1"/>
          <p:nvPr/>
        </p:nvSpPr>
        <p:spPr>
          <a:xfrm flipH="1">
            <a:off x="2487929" y="76200"/>
            <a:ext cx="41681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latin typeface="Bodoni MT Black" panose="02070A03080606020203" pitchFamily="18" charset="0"/>
              </a:rPr>
              <a:t>MATRIKS A = B</a:t>
            </a:r>
            <a:r>
              <a:rPr lang="en-US" sz="3200" dirty="0"/>
              <a:t> 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E89A84-E047-4829-A3F4-034173D2B322}"/>
              </a:ext>
            </a:extLst>
          </p:cNvPr>
          <p:cNvSpPr/>
          <p:nvPr/>
        </p:nvSpPr>
        <p:spPr>
          <a:xfrm>
            <a:off x="0" y="762000"/>
            <a:ext cx="9164782" cy="533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96A2D00-6436-41DE-BDCE-236032B43009}"/>
                  </a:ext>
                </a:extLst>
              </p:cNvPr>
              <p:cNvSpPr txBox="1"/>
              <p:nvPr/>
            </p:nvSpPr>
            <p:spPr>
              <a:xfrm>
                <a:off x="56110" y="750962"/>
                <a:ext cx="9108672" cy="53253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Dua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buah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A dan B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dikatakan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sama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(A = B)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apabila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A dan B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mempunyai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jumlah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baris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dan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kolom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yang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sama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(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berordo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sama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) dan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semua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unsur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yang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terkandung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di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dalamnya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sama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.</a:t>
                </a: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aij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=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bij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dimana</a:t>
                </a:r>
                <a:b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</a:b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-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aij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=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elemen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A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dari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baris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i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dan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kolom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j</a:t>
                </a:r>
                <a:b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</a:b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-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bij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=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elemen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B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dari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baris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i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dan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kolom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j</a:t>
                </a:r>
                <a:r>
                  <a:rPr lang="en-US" sz="2000" dirty="0"/>
                  <a:t> </a:t>
                </a: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A = B</a:t>
                </a:r>
                <a:r>
                  <a:rPr lang="en-US" sz="2000" dirty="0"/>
                  <a:t> </a:t>
                </a:r>
                <a:br>
                  <a:rPr lang="en-US" sz="2000" dirty="0"/>
                </a:b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    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𝑑𝑎𝑛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000" dirty="0"/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A ≠ B</a:t>
                </a:r>
                <a:r>
                  <a:rPr lang="en-US" sz="2000" dirty="0"/>
                  <a:t> </a:t>
                </a:r>
                <a:br>
                  <a:rPr lang="en-US" sz="2000" dirty="0"/>
                </a:b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𝑑𝑎𝑛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96A2D00-6436-41DE-BDCE-236032B430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10" y="750962"/>
                <a:ext cx="9108672" cy="5325304"/>
              </a:xfrm>
              <a:prstGeom prst="rect">
                <a:avLst/>
              </a:prstGeom>
              <a:blipFill>
                <a:blip r:embed="rId4"/>
                <a:stretch>
                  <a:fillRect l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4096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DAACA1-2C20-4E9E-95D3-25C37BB10B77}"/>
              </a:ext>
            </a:extLst>
          </p:cNvPr>
          <p:cNvSpPr/>
          <p:nvPr/>
        </p:nvSpPr>
        <p:spPr>
          <a:xfrm>
            <a:off x="1316182" y="76200"/>
            <a:ext cx="6553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463C81-960C-47F0-94F5-8290BABA1583}"/>
              </a:ext>
            </a:extLst>
          </p:cNvPr>
          <p:cNvSpPr txBox="1"/>
          <p:nvPr/>
        </p:nvSpPr>
        <p:spPr>
          <a:xfrm flipH="1">
            <a:off x="1600200" y="76200"/>
            <a:ext cx="66848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latin typeface="Bodoni MT Black" panose="02070A03080606020203" pitchFamily="18" charset="0"/>
              </a:rPr>
              <a:t>PENJUMLAHAN MATRIKS</a:t>
            </a:r>
            <a:r>
              <a:rPr lang="en-US" sz="3200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6F5922-75FD-4374-B5FB-E663C21E5F22}"/>
              </a:ext>
            </a:extLst>
          </p:cNvPr>
          <p:cNvSpPr/>
          <p:nvPr/>
        </p:nvSpPr>
        <p:spPr>
          <a:xfrm>
            <a:off x="0" y="937974"/>
            <a:ext cx="9164782" cy="51580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FFF452-36E7-4C30-9A0A-EFBB6D831BF1}"/>
              </a:ext>
            </a:extLst>
          </p:cNvPr>
          <p:cNvSpPr txBox="1"/>
          <p:nvPr/>
        </p:nvSpPr>
        <p:spPr>
          <a:xfrm flipH="1">
            <a:off x="46572" y="1120676"/>
            <a:ext cx="8792627" cy="2773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Syarat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: A dan B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merupakan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dua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yang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ukurannya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sama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Hasil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penjumlahan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(A + B)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adalah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yang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diperoleh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dengan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menambahkan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bersama-sama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entri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yang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seletak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/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bersesuaian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dalam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kedua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tersebut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Matriks-matriks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yang ordo/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ukurannya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berbeda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tidak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dapat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ditambahkan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.</a:t>
            </a:r>
            <a:r>
              <a:rPr lang="en-US" sz="2000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F4316DE-1CA7-46FC-B586-E41B067A4F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3436034"/>
            <a:ext cx="5203776" cy="251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99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5BB5D0-A613-4245-A808-C956DC4B2886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D647F2-D7CD-487C-AA2F-077C259A1D29}"/>
              </a:ext>
            </a:extLst>
          </p:cNvPr>
          <p:cNvSpPr txBox="1"/>
          <p:nvPr/>
        </p:nvSpPr>
        <p:spPr>
          <a:xfrm flipH="1">
            <a:off x="152400" y="115669"/>
            <a:ext cx="2468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92934"/>
                </a:solidFill>
                <a:latin typeface="Wingdings" panose="05000000000000000000" pitchFamily="2" charset="2"/>
              </a:rPr>
              <a:t>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Contoh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Soal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B0FB5BF-E165-4DBE-9793-FF7377F9833F}"/>
                  </a:ext>
                </a:extLst>
              </p:cNvPr>
              <p:cNvSpPr txBox="1"/>
              <p:nvPr/>
            </p:nvSpPr>
            <p:spPr>
              <a:xfrm flipH="1">
                <a:off x="432742" y="614821"/>
                <a:ext cx="4800600" cy="906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          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B0FB5BF-E165-4DBE-9793-FF7377F983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32742" y="614821"/>
                <a:ext cx="4800600" cy="9062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6D77693-B7AE-44A2-84EB-E52F1AC140AF}"/>
                  </a:ext>
                </a:extLst>
              </p:cNvPr>
              <p:cNvSpPr txBox="1"/>
              <p:nvPr/>
            </p:nvSpPr>
            <p:spPr>
              <a:xfrm flipH="1">
                <a:off x="1094084" y="1905000"/>
                <a:ext cx="3477916" cy="911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2−4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−1+2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3+1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2+1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−2−2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6D77693-B7AE-44A2-84EB-E52F1AC14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94084" y="1905000"/>
                <a:ext cx="3477916" cy="9113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7E7156-44FB-425A-9504-014EDFFB2DCC}"/>
                  </a:ext>
                </a:extLst>
              </p:cNvPr>
              <p:cNvSpPr txBox="1"/>
              <p:nvPr/>
            </p:nvSpPr>
            <p:spPr>
              <a:xfrm>
                <a:off x="1094084" y="3177540"/>
                <a:ext cx="2514600" cy="906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7E7156-44FB-425A-9504-014EDFFB2D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084" y="3177540"/>
                <a:ext cx="2514600" cy="9062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0399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B1C3A6-3CF6-4251-8A90-CEFF81E48339}"/>
              </a:ext>
            </a:extLst>
          </p:cNvPr>
          <p:cNvSpPr/>
          <p:nvPr/>
        </p:nvSpPr>
        <p:spPr>
          <a:xfrm>
            <a:off x="1430482" y="223520"/>
            <a:ext cx="6324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3F2D37-A15A-4C94-82EF-5F9ACC14DCC1}"/>
              </a:ext>
            </a:extLst>
          </p:cNvPr>
          <p:cNvSpPr txBox="1"/>
          <p:nvPr/>
        </p:nvSpPr>
        <p:spPr>
          <a:xfrm>
            <a:off x="1600200" y="223520"/>
            <a:ext cx="69896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latin typeface="Bodoni MT Black" panose="02070A03080606020203" pitchFamily="18" charset="0"/>
              </a:rPr>
              <a:t>PENGURANGAN MATRIKS</a:t>
            </a:r>
            <a:r>
              <a:rPr lang="en-US" sz="3200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4A814E-7DF2-4719-BC7F-62228DA7C715}"/>
              </a:ext>
            </a:extLst>
          </p:cNvPr>
          <p:cNvSpPr/>
          <p:nvPr/>
        </p:nvSpPr>
        <p:spPr>
          <a:xfrm>
            <a:off x="0" y="1085294"/>
            <a:ext cx="9164782" cy="49739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4735CC-50EC-4353-BD22-329D882A71EC}"/>
              </a:ext>
            </a:extLst>
          </p:cNvPr>
          <p:cNvSpPr txBox="1"/>
          <p:nvPr/>
        </p:nvSpPr>
        <p:spPr>
          <a:xfrm>
            <a:off x="228600" y="1122025"/>
            <a:ext cx="8361218" cy="2814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Syarat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: A dan B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adalah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suatu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dua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yang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ukurannya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sama</a:t>
            </a:r>
            <a:endParaRPr lang="en-US" sz="2000" dirty="0">
              <a:solidFill>
                <a:srgbClr val="292934"/>
              </a:solidFill>
              <a:latin typeface="Arial" panose="020B0604020202090204" pitchFamily="34" charset="0"/>
            </a:endParaRP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A-B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adalah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yang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diperoleh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dengan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mengurangkan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bersama-sama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entri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yang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seletak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/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bersesuaian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dalam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kedua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tersebut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Matriks-matriks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yang ordo/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ukurannya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berbeda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tidak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dapat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dikurangkan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.</a:t>
            </a:r>
            <a:r>
              <a:rPr lang="en-US" sz="2000" dirty="0"/>
              <a:t> 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0F1F90-6F63-4764-BE9C-0BF6114AE6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3226" y="3565285"/>
            <a:ext cx="5317548" cy="217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199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7DD409-D59C-4AA6-860A-1AA246E521A5}"/>
              </a:ext>
            </a:extLst>
          </p:cNvPr>
          <p:cNvSpPr/>
          <p:nvPr/>
        </p:nvSpPr>
        <p:spPr>
          <a:xfrm>
            <a:off x="0" y="0"/>
            <a:ext cx="9164782" cy="605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F5B790-1F39-4DBD-B2CD-05D5325155D8}"/>
              </a:ext>
            </a:extLst>
          </p:cNvPr>
          <p:cNvSpPr txBox="1"/>
          <p:nvPr/>
        </p:nvSpPr>
        <p:spPr>
          <a:xfrm>
            <a:off x="118724" y="152400"/>
            <a:ext cx="1950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292934"/>
                </a:solidFill>
                <a:latin typeface="Wingdings" panose="05000000000000000000" pitchFamily="2" charset="2"/>
              </a:rPr>
              <a:t> </a:t>
            </a:r>
            <a:r>
              <a:rPr lang="en-US" b="1">
                <a:solidFill>
                  <a:srgbClr val="292934"/>
                </a:solidFill>
                <a:latin typeface="Arial" panose="020B0604020202090204" pitchFamily="34" charset="0"/>
              </a:rPr>
              <a:t>Contoh </a:t>
            </a:r>
            <a:r>
              <a:rPr lang="en-US">
                <a:solidFill>
                  <a:srgbClr val="292934"/>
                </a:solidFill>
                <a:latin typeface="Arial" panose="020B0604020202090204" pitchFamily="34" charset="0"/>
              </a:rPr>
              <a:t>:</a:t>
            </a:r>
            <a:r>
              <a:rPr lang="en-US"/>
              <a:t> </a:t>
            </a:r>
            <a:br>
              <a:rPr lang="en-US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0AD217-A722-4A8F-86CE-30531E6D8507}"/>
                  </a:ext>
                </a:extLst>
              </p:cNvPr>
              <p:cNvSpPr txBox="1"/>
              <p:nvPr/>
            </p:nvSpPr>
            <p:spPr>
              <a:xfrm>
                <a:off x="1447800" y="798731"/>
                <a:ext cx="5244158" cy="3149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  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0−1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2+1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2−2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−3−4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3−3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4−4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1−2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b="0" dirty="0"/>
              </a:p>
              <a:p>
                <a:endParaRPr lang="en-US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0AD217-A722-4A8F-86CE-30531E6D8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798731"/>
                <a:ext cx="5244158" cy="31495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5245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1C7AB5-82E7-48E5-84CE-9D16F2D08033}"/>
              </a:ext>
            </a:extLst>
          </p:cNvPr>
          <p:cNvSpPr/>
          <p:nvPr/>
        </p:nvSpPr>
        <p:spPr>
          <a:xfrm>
            <a:off x="304801" y="94957"/>
            <a:ext cx="8305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26B5F9-9302-44A7-9A82-DEF92A745056}"/>
              </a:ext>
            </a:extLst>
          </p:cNvPr>
          <p:cNvSpPr txBox="1"/>
          <p:nvPr/>
        </p:nvSpPr>
        <p:spPr>
          <a:xfrm>
            <a:off x="304800" y="228600"/>
            <a:ext cx="103886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Bodoni MT Black" panose="02070A03080606020203" pitchFamily="18" charset="0"/>
              </a:rPr>
              <a:t>PERKALIAN MATRIKS DENGAN SKALAR</a:t>
            </a:r>
            <a:r>
              <a:rPr lang="en-US" sz="2800" dirty="0"/>
              <a:t> 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CEE96B-5601-4CBC-A7BD-C552E5A1B5D5}"/>
              </a:ext>
            </a:extLst>
          </p:cNvPr>
          <p:cNvSpPr/>
          <p:nvPr/>
        </p:nvSpPr>
        <p:spPr>
          <a:xfrm>
            <a:off x="-1" y="1085557"/>
            <a:ext cx="9164782" cy="50104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2E20F40-4DFF-41F2-8FA4-543755A94650}"/>
                  </a:ext>
                </a:extLst>
              </p:cNvPr>
              <p:cNvSpPr txBox="1"/>
              <p:nvPr/>
            </p:nvSpPr>
            <p:spPr>
              <a:xfrm>
                <a:off x="211015" y="1365588"/>
                <a:ext cx="8953766" cy="4004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v"/>
                </a:pP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Jika k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adalah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suatu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bilangan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skalar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dan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A=(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aij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)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maka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kA=(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kaij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)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adalah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suatu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yang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diperoleh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dengan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mengalikan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semua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elemen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A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dengan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k.</a:t>
                </a: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v"/>
                </a:pP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Mengalikan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dengan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skalar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dapat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dituliskan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di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depan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atau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dibelakang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 </a:t>
                </a:r>
                <a:r>
                  <a:rPr lang="en-US" sz="2000" dirty="0" err="1">
                    <a:solidFill>
                      <a:srgbClr val="292934"/>
                    </a:solidFill>
                    <a:latin typeface="Arial" panose="020B0604020202090204" pitchFamily="34" charset="0"/>
                  </a:rPr>
                  <a:t>matriks</a:t>
                </a:r>
                <a:r>
                  <a:rPr lang="en-US" sz="2000" dirty="0">
                    <a:solidFill>
                      <a:srgbClr val="292934"/>
                    </a:solidFill>
                    <a:latin typeface="Arial" panose="020B0604020202090204" pitchFamily="34" charset="0"/>
                  </a:rPr>
                  <a:t>.</a:t>
                </a: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v"/>
                </a:pPr>
                <a:r>
                  <a:rPr lang="en-US" sz="2000" b="1" dirty="0">
                    <a:solidFill>
                      <a:srgbClr val="FFC000"/>
                    </a:solidFill>
                    <a:latin typeface="Arial" panose="020B0604020202090204" pitchFamily="34" charset="0"/>
                  </a:rPr>
                  <a:t>[C]=k[A]=[A]k</a:t>
                </a:r>
                <a:r>
                  <a:rPr lang="en-US" sz="2000" dirty="0">
                    <a:solidFill>
                      <a:srgbClr val="FFC000"/>
                    </a:solidFill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000" b="0" dirty="0">
                    <a:solidFill>
                      <a:srgbClr val="FFC000"/>
                    </a:solidFill>
                  </a:rPr>
                  <a:t>                                           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28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2E20F40-4DFF-41F2-8FA4-543755A946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015" y="1365588"/>
                <a:ext cx="8953766" cy="4004686"/>
              </a:xfrm>
              <a:prstGeom prst="rect">
                <a:avLst/>
              </a:prstGeom>
              <a:blipFill>
                <a:blip r:embed="rId4"/>
                <a:stretch>
                  <a:fillRect l="-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3094370-472D-4837-B015-A1AB2992C05C}"/>
                  </a:ext>
                </a:extLst>
              </p:cNvPr>
              <p:cNvSpPr txBox="1"/>
              <p:nvPr/>
            </p:nvSpPr>
            <p:spPr>
              <a:xfrm>
                <a:off x="566635" y="4376274"/>
                <a:ext cx="1286121" cy="5131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3094370-472D-4837-B015-A1AB2992C0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635" y="4376274"/>
                <a:ext cx="1286121" cy="5131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row: Right 10">
            <a:extLst>
              <a:ext uri="{FF2B5EF4-FFF2-40B4-BE49-F238E27FC236}">
                <a16:creationId xmlns:a16="http://schemas.microsoft.com/office/drawing/2014/main" id="{9110FB94-4BB4-44AA-9DD8-3EF146BA933A}"/>
              </a:ext>
            </a:extLst>
          </p:cNvPr>
          <p:cNvSpPr/>
          <p:nvPr/>
        </p:nvSpPr>
        <p:spPr>
          <a:xfrm>
            <a:off x="2027749" y="4513805"/>
            <a:ext cx="762000" cy="23809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50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B59FE4-B0EC-4CF4-A3BB-01972738E3C1}"/>
              </a:ext>
            </a:extLst>
          </p:cNvPr>
          <p:cNvSpPr/>
          <p:nvPr/>
        </p:nvSpPr>
        <p:spPr>
          <a:xfrm>
            <a:off x="20782" y="0"/>
            <a:ext cx="9144000" cy="60565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6ADED3-5AFA-4A3A-B46E-99AB2C5C53D1}"/>
              </a:ext>
            </a:extLst>
          </p:cNvPr>
          <p:cNvSpPr txBox="1"/>
          <p:nvPr/>
        </p:nvSpPr>
        <p:spPr>
          <a:xfrm flipH="1">
            <a:off x="350519" y="335281"/>
            <a:ext cx="6690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F006FEA-AE81-4E9C-918D-88A49FE59E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834320"/>
              </p:ext>
            </p:extLst>
          </p:nvPr>
        </p:nvGraphicFramePr>
        <p:xfrm>
          <a:off x="551731" y="898561"/>
          <a:ext cx="3200400" cy="1920240"/>
        </p:xfrm>
        <a:graphic>
          <a:graphicData uri="http://schemas.openxmlformats.org/drawingml/2006/table">
            <a:tbl>
              <a:tblPr/>
              <a:tblGrid>
                <a:gridCol w="1381125">
                  <a:extLst>
                    <a:ext uri="{9D8B030D-6E8A-4147-A177-3AD203B41FA5}">
                      <a16:colId xmlns:a16="http://schemas.microsoft.com/office/drawing/2014/main" val="472391170"/>
                    </a:ext>
                  </a:extLst>
                </a:gridCol>
                <a:gridCol w="1819275">
                  <a:extLst>
                    <a:ext uri="{9D8B030D-6E8A-4147-A177-3AD203B41FA5}">
                      <a16:colId xmlns:a16="http://schemas.microsoft.com/office/drawing/2014/main" val="30631213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k(B+C) </a:t>
                      </a:r>
                      <a:b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</a:b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k(B-C) </a:t>
                      </a:r>
                      <a:b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</a:b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(k</a:t>
                      </a:r>
                      <a:r>
                        <a:rPr lang="en-US" sz="16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1</a:t>
                      </a: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+k</a:t>
                      </a:r>
                      <a:r>
                        <a:rPr lang="en-US" sz="16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2</a:t>
                      </a: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)C </a:t>
                      </a:r>
                      <a:b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</a:b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(k</a:t>
                      </a:r>
                      <a:r>
                        <a:rPr lang="en-US" sz="16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1</a:t>
                      </a: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-k</a:t>
                      </a:r>
                      <a:r>
                        <a:rPr lang="en-US" sz="16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2</a:t>
                      </a: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)C </a:t>
                      </a:r>
                      <a:b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</a:b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(k</a:t>
                      </a:r>
                      <a:r>
                        <a:rPr lang="en-US" sz="16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1</a:t>
                      </a: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.k</a:t>
                      </a:r>
                      <a:r>
                        <a:rPr lang="en-US" sz="16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2</a:t>
                      </a: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)C </a:t>
                      </a:r>
                      <a:endParaRPr lang="en-US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= kB + </a:t>
                      </a:r>
                      <a:r>
                        <a:rPr lang="en-US" sz="2400" b="0" i="0" dirty="0" err="1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kC</a:t>
                      </a:r>
                      <a:b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</a:b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= kB-</a:t>
                      </a:r>
                      <a:r>
                        <a:rPr lang="en-US" sz="2400" b="0" i="0" dirty="0" err="1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kC</a:t>
                      </a:r>
                      <a:b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</a:b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= k</a:t>
                      </a:r>
                      <a:r>
                        <a:rPr lang="en-US" sz="16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1</a:t>
                      </a: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C + k</a:t>
                      </a:r>
                      <a:r>
                        <a:rPr lang="en-US" sz="16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2</a:t>
                      </a: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C</a:t>
                      </a:r>
                      <a:b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</a:b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= k</a:t>
                      </a:r>
                      <a:r>
                        <a:rPr lang="en-US" sz="16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1</a:t>
                      </a: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C – k</a:t>
                      </a:r>
                      <a:r>
                        <a:rPr lang="en-US" sz="16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2</a:t>
                      </a: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C</a:t>
                      </a:r>
                      <a:b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</a:b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= k</a:t>
                      </a:r>
                      <a:r>
                        <a:rPr lang="en-US" sz="16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1</a:t>
                      </a: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(k</a:t>
                      </a:r>
                      <a:r>
                        <a:rPr lang="en-US" sz="16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2</a:t>
                      </a:r>
                      <a:r>
                        <a:rPr lang="en-US" sz="2400" b="0" i="0" dirty="0">
                          <a:solidFill>
                            <a:srgbClr val="292934"/>
                          </a:solidFill>
                          <a:effectLst/>
                          <a:latin typeface="Arial" panose="020B0604020202090204" pitchFamily="34" charset="0"/>
                        </a:rPr>
                        <a:t>C)</a:t>
                      </a:r>
                      <a:endParaRPr lang="en-US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419695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EEE731FF-D9C0-409A-9BF9-7F8808E2C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691" y="273726"/>
            <a:ext cx="9105314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92934"/>
                </a:solidFill>
                <a:effectLst/>
                <a:latin typeface="Arial" panose="020B0604020202090204" pitchFamily="34" charset="0"/>
                <a:cs typeface="Arial" panose="020B0604020202090204" pitchFamily="34" charset="0"/>
              </a:rPr>
              <a:t>Sifat-sifat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92934"/>
                </a:solidFill>
                <a:effectLst/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92934"/>
                </a:solidFill>
                <a:effectLst/>
                <a:latin typeface="Arial" panose="020B0604020202090204" pitchFamily="34" charset="0"/>
                <a:cs typeface="Arial" panose="020B0604020202090204" pitchFamily="34" charset="0"/>
              </a:rPr>
              <a:t>perkalian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92934"/>
                </a:solidFill>
                <a:effectLst/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92934"/>
                </a:solidFill>
                <a:effectLst/>
                <a:latin typeface="Arial" panose="020B0604020202090204" pitchFamily="34" charset="0"/>
                <a:cs typeface="Arial" panose="020B0604020202090204" pitchFamily="34" charset="0"/>
              </a:rPr>
              <a:t>matriks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92934"/>
                </a:solidFill>
                <a:effectLst/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92934"/>
                </a:solidFill>
                <a:effectLst/>
                <a:latin typeface="Arial" panose="020B0604020202090204" pitchFamily="34" charset="0"/>
                <a:cs typeface="Arial" panose="020B0604020202090204" pitchFamily="34" charset="0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92934"/>
                </a:solidFill>
                <a:effectLst/>
                <a:latin typeface="Arial" panose="020B0604020202090204" pitchFamily="34" charset="0"/>
                <a:cs typeface="Arial" panose="020B060402020209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92934"/>
                </a:solidFill>
                <a:effectLst/>
                <a:latin typeface="Arial" panose="020B0604020202090204" pitchFamily="34" charset="0"/>
                <a:cs typeface="Arial" panose="020B0604020202090204" pitchFamily="34" charset="0"/>
              </a:rPr>
              <a:t>skalar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92934"/>
                </a:solidFill>
                <a:effectLst/>
                <a:latin typeface="Arial" panose="020B0604020202090204" pitchFamily="34" charset="0"/>
                <a:cs typeface="Arial" panose="020B0604020202090204" pitchFamily="34" charset="0"/>
              </a:rPr>
              <a:t> :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92934"/>
                </a:solidFill>
                <a:effectLst/>
                <a:latin typeface="Arial" panose="020B0604020202090204" pitchFamily="34" charset="0"/>
                <a:cs typeface="Arial" panose="020B0604020202090204" pitchFamily="34" charset="0"/>
              </a:rPr>
            </a:b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115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CB4885-56E8-47DE-99E6-475D50844F83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A34579-A98A-49DA-A519-78A052EF3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02" y="919163"/>
            <a:ext cx="9033195" cy="441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809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26DF84-8D19-4943-A1CE-490DC98F10AE}"/>
              </a:ext>
            </a:extLst>
          </p:cNvPr>
          <p:cNvSpPr/>
          <p:nvPr/>
        </p:nvSpPr>
        <p:spPr>
          <a:xfrm>
            <a:off x="0" y="0"/>
            <a:ext cx="9164782" cy="61354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B0E35F-1626-41D9-B764-0FF034EE74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017" y="724876"/>
            <a:ext cx="8773965" cy="395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99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4F6891-A7F4-45DE-9EB7-1E655DAEB721}"/>
              </a:ext>
            </a:extLst>
          </p:cNvPr>
          <p:cNvSpPr/>
          <p:nvPr/>
        </p:nvSpPr>
        <p:spPr>
          <a:xfrm>
            <a:off x="0" y="990600"/>
            <a:ext cx="9164782" cy="510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7B9939-5C60-46CB-87F6-74D0645E30B9}"/>
              </a:ext>
            </a:extLst>
          </p:cNvPr>
          <p:cNvSpPr txBox="1"/>
          <p:nvPr/>
        </p:nvSpPr>
        <p:spPr>
          <a:xfrm>
            <a:off x="0" y="1094785"/>
            <a:ext cx="9102436" cy="2814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Perkalian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dengan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pada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umumnya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tidak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bersifat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komutatif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Syarat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perkalian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AxB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adalah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jumlah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banyaknya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kolom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A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sama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dengan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jumlah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banyaknya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baris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B.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Jika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A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berukuran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mxn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dan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B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berukuran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nxp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maka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hasil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dari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perkalian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A*B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adalah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suatu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C=(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cij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)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berukuran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mxp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dimana</a:t>
            </a:r>
            <a:r>
              <a:rPr lang="en-US" sz="2000" dirty="0"/>
              <a:t> 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F481B6-D415-4007-8AEE-9F3DA7563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383" y="3990291"/>
            <a:ext cx="6063234" cy="13906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7F2EFF-CE1B-433B-9C2B-E2DF660916F9}"/>
              </a:ext>
            </a:extLst>
          </p:cNvPr>
          <p:cNvSpPr/>
          <p:nvPr/>
        </p:nvSpPr>
        <p:spPr>
          <a:xfrm>
            <a:off x="1828800" y="152400"/>
            <a:ext cx="53340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240FFA-C040-4EEE-93AD-766DDECDD216}"/>
              </a:ext>
            </a:extLst>
          </p:cNvPr>
          <p:cNvSpPr txBox="1"/>
          <p:nvPr/>
        </p:nvSpPr>
        <p:spPr>
          <a:xfrm>
            <a:off x="1866314" y="193542"/>
            <a:ext cx="5791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latin typeface="Bodoni MT Black" panose="02070A03080606020203" pitchFamily="18" charset="0"/>
              </a:rPr>
              <a:t>PERKALIAN MATRIKS</a:t>
            </a:r>
            <a:r>
              <a:rPr lang="en-US" sz="3200" dirty="0"/>
              <a:t>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004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7FE4BF-9857-4D78-B294-C9DB4BA44BA4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383BAD-6D72-49D4-9F30-9A686C6CB6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837" y="258620"/>
            <a:ext cx="8275889" cy="555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58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0C4E48-DE60-41ED-BB02-18CDD376A5B3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FA093C-486F-4624-9AC0-D881811D3A35}"/>
              </a:ext>
            </a:extLst>
          </p:cNvPr>
          <p:cNvSpPr txBox="1"/>
          <p:nvPr/>
        </p:nvSpPr>
        <p:spPr>
          <a:xfrm>
            <a:off x="152400" y="-18757"/>
            <a:ext cx="8970818" cy="628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Apabila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A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merupakan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suatu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persegi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,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maka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A² = A.A ; A³=A².A dan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seterusnya</a:t>
            </a:r>
            <a:endParaRPr lang="en-US" dirty="0">
              <a:solidFill>
                <a:srgbClr val="292934"/>
              </a:solidFill>
              <a:latin typeface="Arial" panose="020B060402020209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Apabila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AB = BC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maka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tidak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dapat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disimpulkan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bahwa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A=C (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tidak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berlaku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sifat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penghapusan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Apabila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AB = AC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belum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tentu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B = C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Apabila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AB = 0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maka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tidak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dapat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disimpulkan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bahwa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A=0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atau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B=0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Terdapat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beberapa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hukum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perkalian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:</a:t>
            </a:r>
            <a:b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1. A(BC) = (AB)C</a:t>
            </a:r>
            <a:b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2. A(B+C) = AB+AC</a:t>
            </a:r>
            <a:b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3. (B+C)A = BA+CA</a:t>
            </a:r>
            <a:b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4. A(B-C)=AB-AC</a:t>
            </a:r>
            <a:b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5. (B-C)A = BA-CA</a:t>
            </a:r>
            <a:b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6. A(BC) = (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aB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)C= B(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aC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)</a:t>
            </a:r>
            <a:b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7. AI = IA = A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7647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8499F7-0420-4672-BB72-8957FAA170D5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CF4C0A-E5E0-49F6-B07D-D0F342BFD078}"/>
              </a:ext>
            </a:extLst>
          </p:cNvPr>
          <p:cNvSpPr txBox="1"/>
          <p:nvPr/>
        </p:nvSpPr>
        <p:spPr>
          <a:xfrm>
            <a:off x="335281" y="304800"/>
            <a:ext cx="8473438" cy="3234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Sifat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perpangkatan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pada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sama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seperti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sifat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perpangkatan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pada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bilangan-bilangan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untuk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setiap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a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bilangan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riil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,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dimana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berlaku</a:t>
            </a: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 :</a:t>
            </a:r>
            <a:b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A2 = A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A</a:t>
            </a:r>
            <a:b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A3 = A2 A</a:t>
            </a:r>
            <a:b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A4 = A3 A</a:t>
            </a:r>
            <a:b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sz="2000" dirty="0">
                <a:solidFill>
                  <a:srgbClr val="292934"/>
                </a:solidFill>
                <a:latin typeface="Arial" panose="020B0604020202090204" pitchFamily="34" charset="0"/>
              </a:rPr>
              <a:t>A5 = A4 A; dan </a:t>
            </a:r>
            <a:r>
              <a:rPr lang="en-US" sz="2000" dirty="0" err="1">
                <a:solidFill>
                  <a:srgbClr val="292934"/>
                </a:solidFill>
                <a:latin typeface="Arial" panose="020B0604020202090204" pitchFamily="34" charset="0"/>
              </a:rPr>
              <a:t>seterusnya</a:t>
            </a:r>
            <a:r>
              <a:rPr lang="en-US" sz="2000" dirty="0"/>
              <a:t>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445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71C9E4-FF02-4A80-813F-013209E50F8A}"/>
              </a:ext>
            </a:extLst>
          </p:cNvPr>
          <p:cNvSpPr/>
          <p:nvPr/>
        </p:nvSpPr>
        <p:spPr>
          <a:xfrm>
            <a:off x="0" y="0"/>
            <a:ext cx="9164782" cy="605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59F923-B49B-4C4B-802E-8AD98A1EF4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12" y="381000"/>
            <a:ext cx="8387575" cy="52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052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8B1E84-0E92-4A5F-9E4E-71B6BDD43C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66" y="244444"/>
            <a:ext cx="9063067" cy="560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715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78C00B-CD50-46EB-A6B2-28C0CF19B26A}"/>
              </a:ext>
            </a:extLst>
          </p:cNvPr>
          <p:cNvSpPr/>
          <p:nvPr/>
        </p:nvSpPr>
        <p:spPr>
          <a:xfrm>
            <a:off x="1371600" y="76200"/>
            <a:ext cx="6477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7E0C76-8D5D-4712-B33F-06B47EFAF02C}"/>
              </a:ext>
            </a:extLst>
          </p:cNvPr>
          <p:cNvSpPr txBox="1"/>
          <p:nvPr/>
        </p:nvSpPr>
        <p:spPr>
          <a:xfrm>
            <a:off x="1981200" y="152400"/>
            <a:ext cx="5715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latin typeface="Bodoni MT Black" panose="02070A03080606020203" pitchFamily="18" charset="0"/>
              </a:rPr>
              <a:t>TRANSPOSE MATRIKS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B3F443-396A-4EB5-AFAC-F11392707E3F}"/>
              </a:ext>
            </a:extLst>
          </p:cNvPr>
          <p:cNvSpPr/>
          <p:nvPr/>
        </p:nvSpPr>
        <p:spPr>
          <a:xfrm>
            <a:off x="20782" y="1143000"/>
            <a:ext cx="9164782" cy="495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968A18-7B95-47B9-BFF7-80190E5C62C2}"/>
              </a:ext>
            </a:extLst>
          </p:cNvPr>
          <p:cNvSpPr txBox="1"/>
          <p:nvPr/>
        </p:nvSpPr>
        <p:spPr>
          <a:xfrm>
            <a:off x="12700" y="1219200"/>
            <a:ext cx="91647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Jika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A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adalah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suatu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m x n,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maka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tranpose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A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dinyatakan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oleh Aͭ dan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didefinisikan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dengan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n x m yang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kolom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pertamanya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adalah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baris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pertama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dari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A,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kolom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keduanya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adalah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baris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kedua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dari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A,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demikian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juga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dengan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kolom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ketiga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adalah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baris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ketiga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dari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A dan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seterusnya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.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659BF5-093F-4D4B-B2A0-B9755AE145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2985248"/>
            <a:ext cx="7315200" cy="265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63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BC74EB-0262-400B-AD3D-F8EDB31C97B5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8E33DE-D2CC-496D-A93C-A7555502C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681" y="914400"/>
            <a:ext cx="7676202" cy="292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6043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752295-1DC2-4CB3-970B-98E9DA657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82" y="381000"/>
            <a:ext cx="9134564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028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9E88BA-0A53-4C89-BD53-9DE11748D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781" y="609600"/>
            <a:ext cx="8522438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4639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D84727-3F7E-4D97-A00C-3E441D405A2E}"/>
              </a:ext>
            </a:extLst>
          </p:cNvPr>
          <p:cNvSpPr/>
          <p:nvPr/>
        </p:nvSpPr>
        <p:spPr>
          <a:xfrm>
            <a:off x="1790700" y="130454"/>
            <a:ext cx="556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4C48CB-1DA6-4D83-AE51-B3FE4ED64DBB}"/>
              </a:ext>
            </a:extLst>
          </p:cNvPr>
          <p:cNvSpPr txBox="1"/>
          <p:nvPr/>
        </p:nvSpPr>
        <p:spPr>
          <a:xfrm>
            <a:off x="2438400" y="130454"/>
            <a:ext cx="519809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latin typeface="Bodoni MT Black" panose="02070A03080606020203" pitchFamily="18" charset="0"/>
              </a:rPr>
              <a:t>MATRIKS SIMETRI</a:t>
            </a:r>
            <a:r>
              <a:rPr lang="en-US" sz="3200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F539CB-7E51-4E9F-BC6D-8FE46A2F0BAB}"/>
              </a:ext>
            </a:extLst>
          </p:cNvPr>
          <p:cNvSpPr/>
          <p:nvPr/>
        </p:nvSpPr>
        <p:spPr>
          <a:xfrm>
            <a:off x="20782" y="1219200"/>
            <a:ext cx="9144000" cy="487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37D413-75E3-450F-9C79-FA1EAF9C3304}"/>
              </a:ext>
            </a:extLst>
          </p:cNvPr>
          <p:cNvSpPr txBox="1"/>
          <p:nvPr/>
        </p:nvSpPr>
        <p:spPr>
          <a:xfrm flipH="1">
            <a:off x="20782" y="12192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Sebuah</a:t>
            </a:r>
            <a:r>
              <a:rPr lang="en-US" sz="2000" dirty="0"/>
              <a:t> </a:t>
            </a:r>
            <a:r>
              <a:rPr lang="en-US" sz="2000" dirty="0" err="1"/>
              <a:t>matriks</a:t>
            </a:r>
            <a:r>
              <a:rPr lang="en-US" sz="2000" dirty="0"/>
              <a:t> </a:t>
            </a:r>
            <a:r>
              <a:rPr lang="en-US" sz="2000" dirty="0" err="1"/>
              <a:t>dikatakan</a:t>
            </a:r>
            <a:r>
              <a:rPr lang="en-US" sz="2000" dirty="0"/>
              <a:t> </a:t>
            </a:r>
            <a:r>
              <a:rPr lang="en-US" sz="2000" dirty="0" err="1"/>
              <a:t>simetri</a:t>
            </a:r>
            <a:r>
              <a:rPr lang="en-US" sz="2000" dirty="0"/>
              <a:t> </a:t>
            </a:r>
            <a:r>
              <a:rPr lang="en-US" sz="2000" dirty="0" err="1"/>
              <a:t>apabila</a:t>
            </a:r>
            <a:r>
              <a:rPr lang="en-US" sz="2000" dirty="0"/>
              <a:t> </a:t>
            </a:r>
            <a:r>
              <a:rPr lang="en-US" sz="2000" dirty="0" err="1"/>
              <a:t>hasil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transpose </a:t>
            </a:r>
            <a:r>
              <a:rPr lang="en-US" sz="2000" dirty="0" err="1"/>
              <a:t>matriks</a:t>
            </a:r>
            <a:r>
              <a:rPr lang="en-US" sz="2000" dirty="0"/>
              <a:t> A </a:t>
            </a:r>
            <a:r>
              <a:rPr lang="en-US" sz="2000" dirty="0" err="1"/>
              <a:t>sama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matriks</a:t>
            </a:r>
            <a:r>
              <a:rPr lang="en-US" sz="2000" dirty="0"/>
              <a:t> A </a:t>
            </a:r>
            <a:r>
              <a:rPr lang="en-US" sz="2000" dirty="0" err="1"/>
              <a:t>itu</a:t>
            </a:r>
            <a:r>
              <a:rPr lang="en-US" sz="2000" dirty="0"/>
              <a:t> </a:t>
            </a:r>
            <a:r>
              <a:rPr lang="en-US" sz="2000" dirty="0" err="1"/>
              <a:t>sendiri</a:t>
            </a:r>
            <a:r>
              <a:rPr lang="en-US" sz="2000" dirty="0"/>
              <a:t>. 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090B7E-6977-4C67-BC91-F271BDF1F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084" y="2133600"/>
            <a:ext cx="6906916" cy="373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4252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EB87E0-084D-4BE8-8F06-87265A5F8631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5EE19A-569C-458B-AFEF-23574AC9F34B}"/>
              </a:ext>
            </a:extLst>
          </p:cNvPr>
          <p:cNvSpPr txBox="1"/>
          <p:nvPr/>
        </p:nvSpPr>
        <p:spPr>
          <a:xfrm>
            <a:off x="182881" y="76200"/>
            <a:ext cx="87782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b="1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b="1" dirty="0" err="1">
                <a:solidFill>
                  <a:srgbClr val="292934"/>
                </a:solidFill>
                <a:latin typeface="Arial" panose="020B0604020202090204" pitchFamily="34" charset="0"/>
              </a:rPr>
              <a:t>Komutatif</a:t>
            </a:r>
            <a:br>
              <a:rPr lang="en-US" b="1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b="1" dirty="0">
                <a:solidFill>
                  <a:srgbClr val="292934"/>
                </a:solidFill>
                <a:latin typeface="Arial" panose="020B0604020202090204" pitchFamily="34" charset="0"/>
              </a:rPr>
              <a:t>   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Dua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persegi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A dan B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yg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berdimensi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sama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disebut</a:t>
            </a:r>
            <a:b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   </a:t>
            </a:r>
            <a:r>
              <a:rPr lang="en-US" b="1" dirty="0" err="1">
                <a:solidFill>
                  <a:srgbClr val="292934"/>
                </a:solidFill>
                <a:latin typeface="Arial" panose="020B0604020202090204" pitchFamily="34" charset="0"/>
              </a:rPr>
              <a:t>komutatif</a:t>
            </a:r>
            <a:r>
              <a:rPr lang="en-US" b="1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(commute)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jika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berlaku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b="1" dirty="0">
                <a:solidFill>
                  <a:srgbClr val="292934"/>
                </a:solidFill>
                <a:latin typeface="Arial" panose="020B0604020202090204" pitchFamily="34" charset="0"/>
              </a:rPr>
              <a:t>AB = BA.</a:t>
            </a:r>
            <a:br>
              <a:rPr lang="en-US" b="1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b="1" dirty="0">
                <a:solidFill>
                  <a:srgbClr val="292934"/>
                </a:solidFill>
                <a:latin typeface="Arial" panose="020B0604020202090204" pitchFamily="34" charset="0"/>
              </a:rPr>
              <a:t>   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Sebaliknya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,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disebut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b="1" dirty="0">
                <a:solidFill>
                  <a:srgbClr val="292934"/>
                </a:solidFill>
                <a:latin typeface="Arial" panose="020B0604020202090204" pitchFamily="34" charset="0"/>
              </a:rPr>
              <a:t>anti </a:t>
            </a:r>
            <a:r>
              <a:rPr lang="en-US" b="1" dirty="0" err="1">
                <a:solidFill>
                  <a:srgbClr val="292934"/>
                </a:solidFill>
                <a:latin typeface="Arial" panose="020B0604020202090204" pitchFamily="34" charset="0"/>
              </a:rPr>
              <a:t>komutatif</a:t>
            </a:r>
            <a:r>
              <a:rPr lang="en-US" b="1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(anti-commute)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jika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rgbClr val="292934"/>
                </a:solidFill>
                <a:latin typeface="Arial" panose="020B0604020202090204" pitchFamily="34" charset="0"/>
              </a:rPr>
              <a:t>berlaku</a:t>
            </a:r>
            <a:b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    </a:t>
            </a:r>
            <a:r>
              <a:rPr lang="en-US" b="1" dirty="0">
                <a:solidFill>
                  <a:srgbClr val="292934"/>
                </a:solidFill>
                <a:latin typeface="Arial" panose="020B0604020202090204" pitchFamily="34" charset="0"/>
              </a:rPr>
              <a:t>AB = - BA</a:t>
            </a:r>
            <a:r>
              <a:rPr lang="en-US" dirty="0">
                <a:solidFill>
                  <a:srgbClr val="292934"/>
                </a:solidFill>
                <a:latin typeface="Arial" panose="020B0604020202090204" pitchFamily="34" charset="0"/>
              </a:rPr>
              <a:t>.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8EB721-FDE9-42BE-A991-BD4FA9CC4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1477108"/>
            <a:ext cx="4495800" cy="426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266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D1058E-BC5D-46F4-AAE5-7B6F68CDBF61}"/>
              </a:ext>
            </a:extLst>
          </p:cNvPr>
          <p:cNvSpPr/>
          <p:nvPr/>
        </p:nvSpPr>
        <p:spPr>
          <a:xfrm>
            <a:off x="20782" y="0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B9AB9-0243-4113-A450-CC31B3E63748}"/>
              </a:ext>
            </a:extLst>
          </p:cNvPr>
          <p:cNvSpPr txBox="1"/>
          <p:nvPr/>
        </p:nvSpPr>
        <p:spPr>
          <a:xfrm flipH="1">
            <a:off x="350519" y="411481"/>
            <a:ext cx="848868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400" b="1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400" b="1" dirty="0" err="1">
                <a:solidFill>
                  <a:srgbClr val="292934"/>
                </a:solidFill>
                <a:latin typeface="Arial" panose="020B0604020202090204" pitchFamily="34" charset="0"/>
              </a:rPr>
              <a:t>Periodik</a:t>
            </a:r>
            <a:endParaRPr lang="en-US" sz="2400" b="1" dirty="0">
              <a:solidFill>
                <a:srgbClr val="292934"/>
              </a:solidFill>
              <a:latin typeface="Arial" panose="020B0604020202090204" pitchFamily="34" charset="0"/>
            </a:endParaRPr>
          </a:p>
          <a:p>
            <a:br>
              <a:rPr lang="en-US" sz="2400" b="1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sz="2400" b="1" dirty="0">
                <a:solidFill>
                  <a:srgbClr val="292934"/>
                </a:solidFill>
                <a:latin typeface="Arial" panose="020B0604020202090204" pitchFamily="34" charset="0"/>
              </a:rPr>
              <a:t>     </a:t>
            </a:r>
            <a:r>
              <a:rPr lang="en-US" sz="2400" dirty="0" err="1">
                <a:solidFill>
                  <a:srgbClr val="000066"/>
                </a:solidFill>
                <a:latin typeface="Arial" panose="020B0604020202090204" pitchFamily="34" charset="0"/>
              </a:rPr>
              <a:t>Matriks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 </a:t>
            </a:r>
            <a:r>
              <a:rPr lang="en-US" sz="2400" dirty="0" err="1">
                <a:solidFill>
                  <a:srgbClr val="000066"/>
                </a:solidFill>
                <a:latin typeface="Arial" panose="020B0604020202090204" pitchFamily="34" charset="0"/>
              </a:rPr>
              <a:t>persegi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 A yang </a:t>
            </a:r>
            <a:r>
              <a:rPr lang="en-US" sz="2400" dirty="0" err="1">
                <a:solidFill>
                  <a:srgbClr val="000066"/>
                </a:solidFill>
                <a:latin typeface="Arial" panose="020B0604020202090204" pitchFamily="34" charset="0"/>
              </a:rPr>
              <a:t>berlaku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 </a:t>
            </a:r>
            <a:r>
              <a:rPr lang="en-US" sz="2400" b="1" dirty="0">
                <a:solidFill>
                  <a:srgbClr val="000066"/>
                </a:solidFill>
                <a:latin typeface="Arial" panose="020B0604020202090204" pitchFamily="34" charset="0"/>
              </a:rPr>
              <a:t>Ak+1 = A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,</a:t>
            </a:r>
            <a:b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</a:b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     </a:t>
            </a:r>
            <a:r>
              <a:rPr lang="en-US" sz="2400" dirty="0" err="1">
                <a:solidFill>
                  <a:srgbClr val="000066"/>
                </a:solidFill>
                <a:latin typeface="Arial" panose="020B0604020202090204" pitchFamily="34" charset="0"/>
              </a:rPr>
              <a:t>dengan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 k </a:t>
            </a:r>
            <a:r>
              <a:rPr lang="en-US" sz="2400" dirty="0" err="1">
                <a:solidFill>
                  <a:srgbClr val="000066"/>
                </a:solidFill>
                <a:latin typeface="Arial" panose="020B0604020202090204" pitchFamily="34" charset="0"/>
              </a:rPr>
              <a:t>bilangan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 </a:t>
            </a:r>
            <a:r>
              <a:rPr lang="en-US" sz="2400" dirty="0" err="1">
                <a:solidFill>
                  <a:srgbClr val="000066"/>
                </a:solidFill>
                <a:latin typeface="Arial" panose="020B0604020202090204" pitchFamily="34" charset="0"/>
              </a:rPr>
              <a:t>bulat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 </a:t>
            </a:r>
            <a:r>
              <a:rPr lang="en-US" sz="2400" dirty="0" err="1">
                <a:solidFill>
                  <a:srgbClr val="000066"/>
                </a:solidFill>
                <a:latin typeface="Arial" panose="020B0604020202090204" pitchFamily="34" charset="0"/>
              </a:rPr>
              <a:t>postip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.</a:t>
            </a:r>
            <a:b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</a:b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     </a:t>
            </a:r>
            <a:r>
              <a:rPr lang="en-US" sz="2400" dirty="0" err="1">
                <a:solidFill>
                  <a:srgbClr val="000066"/>
                </a:solidFill>
                <a:latin typeface="Arial" panose="020B0604020202090204" pitchFamily="34" charset="0"/>
              </a:rPr>
              <a:t>Untuk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 k = 1, </a:t>
            </a:r>
            <a:r>
              <a:rPr lang="en-US" sz="2400" dirty="0" err="1">
                <a:solidFill>
                  <a:srgbClr val="000066"/>
                </a:solidFill>
                <a:latin typeface="Arial" panose="020B0604020202090204" pitchFamily="34" charset="0"/>
              </a:rPr>
              <a:t>berarti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 </a:t>
            </a:r>
            <a:r>
              <a:rPr lang="en-US" sz="2400" b="1" dirty="0">
                <a:solidFill>
                  <a:srgbClr val="000066"/>
                </a:solidFill>
                <a:latin typeface="Arial" panose="020B0604020202090204" pitchFamily="34" charset="0"/>
              </a:rPr>
              <a:t>A2 = A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, </a:t>
            </a:r>
            <a:r>
              <a:rPr lang="en-US" sz="2400" dirty="0" err="1">
                <a:solidFill>
                  <a:srgbClr val="000066"/>
                </a:solidFill>
                <a:latin typeface="Arial" panose="020B0604020202090204" pitchFamily="34" charset="0"/>
              </a:rPr>
              <a:t>maka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 A </a:t>
            </a:r>
            <a:r>
              <a:rPr lang="en-US" sz="2400" dirty="0" err="1">
                <a:solidFill>
                  <a:srgbClr val="000066"/>
                </a:solidFill>
                <a:latin typeface="Arial" panose="020B0604020202090204" pitchFamily="34" charset="0"/>
              </a:rPr>
              <a:t>disebut</a:t>
            </a:r>
            <a:b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</a:b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     </a:t>
            </a:r>
            <a:r>
              <a:rPr lang="en-US" sz="2400" b="1" dirty="0">
                <a:solidFill>
                  <a:srgbClr val="000066"/>
                </a:solidFill>
                <a:latin typeface="Arial" panose="020B0604020202090204" pitchFamily="34" charset="0"/>
              </a:rPr>
              <a:t>idempotent</a:t>
            </a:r>
          </a:p>
          <a:p>
            <a:endParaRPr lang="en-US" sz="2400" b="1" dirty="0">
              <a:solidFill>
                <a:srgbClr val="000066"/>
              </a:solidFill>
              <a:latin typeface="Arial" panose="020B0604020202090204" pitchFamily="34" charset="0"/>
            </a:endParaRPr>
          </a:p>
          <a:p>
            <a:br>
              <a:rPr lang="en-US" sz="2400" b="1" dirty="0">
                <a:solidFill>
                  <a:srgbClr val="000066"/>
                </a:solidFill>
                <a:latin typeface="Arial" panose="020B0604020202090204" pitchFamily="34" charset="0"/>
              </a:rPr>
            </a:br>
            <a:r>
              <a:rPr lang="en-US" sz="2400" b="1" dirty="0" err="1">
                <a:solidFill>
                  <a:srgbClr val="292934"/>
                </a:solidFill>
                <a:latin typeface="Arial" panose="020B0604020202090204" pitchFamily="34" charset="0"/>
              </a:rPr>
              <a:t>Matriks</a:t>
            </a:r>
            <a:r>
              <a:rPr lang="en-US" sz="2400" b="1" dirty="0">
                <a:solidFill>
                  <a:srgbClr val="292934"/>
                </a:solidFill>
                <a:latin typeface="Arial" panose="020B0604020202090204" pitchFamily="34" charset="0"/>
              </a:rPr>
              <a:t> </a:t>
            </a:r>
            <a:r>
              <a:rPr lang="en-US" sz="2400" b="1" dirty="0" err="1">
                <a:solidFill>
                  <a:srgbClr val="292934"/>
                </a:solidFill>
                <a:latin typeface="Arial" panose="020B0604020202090204" pitchFamily="34" charset="0"/>
              </a:rPr>
              <a:t>Nilpoten</a:t>
            </a:r>
            <a:endParaRPr lang="en-US" sz="2400" b="1" dirty="0">
              <a:solidFill>
                <a:srgbClr val="292934"/>
              </a:solidFill>
              <a:latin typeface="Arial" panose="020B0604020202090204" pitchFamily="34" charset="0"/>
            </a:endParaRPr>
          </a:p>
          <a:p>
            <a:br>
              <a:rPr lang="en-US" sz="2400" b="1" dirty="0">
                <a:solidFill>
                  <a:srgbClr val="292934"/>
                </a:solidFill>
                <a:latin typeface="Arial" panose="020B0604020202090204" pitchFamily="34" charset="0"/>
              </a:rPr>
            </a:br>
            <a:r>
              <a:rPr lang="en-US" sz="2400" dirty="0" err="1">
                <a:solidFill>
                  <a:srgbClr val="000066"/>
                </a:solidFill>
                <a:latin typeface="Arial" panose="020B0604020202090204" pitchFamily="34" charset="0"/>
              </a:rPr>
              <a:t>Matriks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 </a:t>
            </a:r>
            <a:r>
              <a:rPr lang="en-US" sz="2400" dirty="0" err="1">
                <a:solidFill>
                  <a:srgbClr val="000066"/>
                </a:solidFill>
                <a:latin typeface="Arial" panose="020B0604020202090204" pitchFamily="34" charset="0"/>
              </a:rPr>
              <a:t>persegi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 A yang </a:t>
            </a:r>
            <a:r>
              <a:rPr lang="en-US" sz="2400" dirty="0" err="1">
                <a:solidFill>
                  <a:srgbClr val="000066"/>
                </a:solidFill>
                <a:latin typeface="Arial" panose="020B0604020202090204" pitchFamily="34" charset="0"/>
              </a:rPr>
              <a:t>berlaku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 </a:t>
            </a:r>
            <a:r>
              <a:rPr lang="en-US" sz="2400" b="1" dirty="0">
                <a:solidFill>
                  <a:srgbClr val="000066"/>
                </a:solidFill>
                <a:latin typeface="Arial" panose="020B0604020202090204" pitchFamily="34" charset="0"/>
              </a:rPr>
              <a:t>Ap = 0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, </a:t>
            </a:r>
            <a:r>
              <a:rPr lang="en-US" sz="2400" dirty="0" err="1">
                <a:solidFill>
                  <a:srgbClr val="000066"/>
                </a:solidFill>
                <a:latin typeface="Arial" panose="020B0604020202090204" pitchFamily="34" charset="0"/>
              </a:rPr>
              <a:t>untuk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 p</a:t>
            </a:r>
            <a:b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</a:br>
            <a:r>
              <a:rPr lang="en-US" sz="2400" dirty="0" err="1">
                <a:solidFill>
                  <a:srgbClr val="000066"/>
                </a:solidFill>
                <a:latin typeface="Arial" panose="020B0604020202090204" pitchFamily="34" charset="0"/>
              </a:rPr>
              <a:t>bilangan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 </a:t>
            </a:r>
            <a:r>
              <a:rPr lang="en-US" sz="2400" dirty="0" err="1">
                <a:solidFill>
                  <a:srgbClr val="000066"/>
                </a:solidFill>
                <a:latin typeface="Arial" panose="020B0604020202090204" pitchFamily="34" charset="0"/>
              </a:rPr>
              <a:t>bulat</a:t>
            </a:r>
            <a:r>
              <a:rPr lang="en-US" sz="2400" dirty="0">
                <a:solidFill>
                  <a:srgbClr val="000066"/>
                </a:solidFill>
                <a:latin typeface="Arial" panose="020B0604020202090204" pitchFamily="34" charset="0"/>
              </a:rPr>
              <a:t> </a:t>
            </a:r>
            <a:r>
              <a:rPr lang="en-US" sz="2400" dirty="0" err="1">
                <a:solidFill>
                  <a:srgbClr val="000066"/>
                </a:solidFill>
                <a:latin typeface="Arial" panose="020B0604020202090204" pitchFamily="34" charset="0"/>
              </a:rPr>
              <a:t>positip</a:t>
            </a:r>
            <a:r>
              <a:rPr lang="en-US" sz="2400" dirty="0"/>
              <a:t>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1786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F75A12-87A3-47F0-851E-0409864E9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55" y="381000"/>
            <a:ext cx="8886690" cy="509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7993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F72F30-00D5-4F0D-9FD5-ED4DBAED3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46" y="234276"/>
            <a:ext cx="8656108" cy="562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3166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A7307B-6C76-4CCA-B298-6D39919A9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99" y="152400"/>
            <a:ext cx="8840369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6805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3E8959-E265-437A-907D-85F8D0CE0B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706" y="44274"/>
            <a:ext cx="8886152" cy="601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131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9CA764-906B-477C-BBB3-9B0BD4D8D5A3}"/>
              </a:ext>
            </a:extLst>
          </p:cNvPr>
          <p:cNvSpPr/>
          <p:nvPr/>
        </p:nvSpPr>
        <p:spPr>
          <a:xfrm>
            <a:off x="381000" y="990600"/>
            <a:ext cx="8382000" cy="487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118070-6C2B-4026-A0FF-2315C11AB3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748" y="1475686"/>
            <a:ext cx="4024958" cy="13856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986D250-4FEE-470C-9F92-2B06FE6C6C19}"/>
                  </a:ext>
                </a:extLst>
              </p:cNvPr>
              <p:cNvSpPr txBox="1"/>
              <p:nvPr/>
            </p:nvSpPr>
            <p:spPr>
              <a:xfrm flipH="1">
                <a:off x="914400" y="3089927"/>
                <a:ext cx="3108962" cy="18211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lphaLcPeriod"/>
                </a:pPr>
                <a:r>
                  <a:rPr lang="en-US" dirty="0"/>
                  <a:t>A-B</a:t>
                </a:r>
              </a:p>
              <a:p>
                <a:pPr marL="342900" indent="-342900">
                  <a:buAutoNum type="alphaLcPeriod"/>
                </a:pPr>
                <a:r>
                  <a:rPr lang="en-US" dirty="0"/>
                  <a:t>A+B</a:t>
                </a:r>
              </a:p>
              <a:p>
                <a:pPr marL="342900" indent="-342900">
                  <a:buAutoNum type="alphaLcPeriod"/>
                </a:pPr>
                <a:r>
                  <a:rPr lang="en-US" dirty="0"/>
                  <a:t>2A</a:t>
                </a:r>
              </a:p>
              <a:p>
                <a:pPr marL="342900" indent="-342900">
                  <a:buAutoNum type="alphaLcPeriod"/>
                </a:pPr>
                <a:r>
                  <a:rPr lang="en-US" dirty="0"/>
                  <a:t>3B</a:t>
                </a:r>
              </a:p>
              <a:p>
                <a:pPr marL="342900" indent="-342900">
                  <a:buAutoNum type="alphaL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dirty="0"/>
              </a:p>
              <a:p>
                <a:pPr marL="342900" indent="-342900">
                  <a:buAutoNum type="alphaL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986D250-4FEE-470C-9F92-2B06FE6C6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914400" y="3089927"/>
                <a:ext cx="3108962" cy="1821140"/>
              </a:xfrm>
              <a:prstGeom prst="rect">
                <a:avLst/>
              </a:prstGeom>
              <a:blipFill>
                <a:blip r:embed="rId5"/>
                <a:stretch>
                  <a:fillRect l="-1569" t="-20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971656DD-8C06-42F7-B724-4F071D5B91E1}"/>
              </a:ext>
            </a:extLst>
          </p:cNvPr>
          <p:cNvSpPr/>
          <p:nvPr/>
        </p:nvSpPr>
        <p:spPr>
          <a:xfrm>
            <a:off x="304800" y="228600"/>
            <a:ext cx="2362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Rumah</a:t>
            </a:r>
            <a:r>
              <a:rPr lang="en-US" dirty="0"/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41540483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8" name="Picture 2" descr="C:\Users\user\AppData\Local\Microsoft\Windows\Temporary Internet Files\Content.IE5\VALPFN7U\sign_stop_PNG25633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17600"/>
            <a:ext cx="5410200" cy="390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960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</TotalTime>
  <Words>1498</Words>
  <Application>Microsoft Office PowerPoint</Application>
  <PresentationFormat>On-screen Show (4:3)</PresentationFormat>
  <Paragraphs>224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Andalus</vt:lpstr>
      <vt:lpstr>Arial</vt:lpstr>
      <vt:lpstr>Bodoni MT Black</vt:lpstr>
      <vt:lpstr>Calibri</vt:lpstr>
      <vt:lpstr>Cambria Math</vt:lpstr>
      <vt:lpstr>Century</vt:lpstr>
      <vt:lpstr>Courier New</vt:lpstr>
      <vt:lpstr>Palatino Linotype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</dc:title>
  <dc:creator>user</dc:creator>
  <cp:lastModifiedBy>Yudithia Ardiyani</cp:lastModifiedBy>
  <cp:revision>86</cp:revision>
  <dcterms:created xsi:type="dcterms:W3CDTF">2021-08-20T15:03:30Z</dcterms:created>
  <dcterms:modified xsi:type="dcterms:W3CDTF">2024-08-26T05:54:29Z</dcterms:modified>
</cp:coreProperties>
</file>