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4630400" cy="82296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eta_Ajar_MSDM_Global_Ilustras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