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workspace/scratch/ad2ba29e10fd/generated_images/exec-f3d851ce-fd5b-4f82-9f69-0036b7e561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75488" y="320040"/>
            <a:ext cx="6629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6F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PETA PEMBELAJARAN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457200" y="630936"/>
            <a:ext cx="69494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3B5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MANAJEMEN BISNIS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84632" y="118872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E536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 pertemuan · satu studi kasus usaha sepanjang semester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93776" y="1664208"/>
            <a:ext cx="6629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6F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FONDASI MANAJEMEN  ·  PERTEMUAN 1–5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93776" y="1947672"/>
            <a:ext cx="6995160" cy="1513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Pengertian manajemen bisnis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Sejarah perkembangan manajemen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 Struktur organisasi dan wewenang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 Manajer, tugas, dan fungsinya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 Fungsi-fungsi manajemen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93776" y="3520440"/>
            <a:ext cx="6629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6F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KONTEKS USAHA  ·  PERTEMUAN 6–9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93776" y="3803904"/>
            <a:ext cx="69951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 Lingkungan usaha dan pemilihan letak usaha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 Bentuk-bentuk badan usaha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 Ujian Tengah Semester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 Usaha kecil dan kewirausahaan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93776" y="5047488"/>
            <a:ext cx="6629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6F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PENGELOLAAN &amp; PROSES  ·  PERTEMUAN 10–16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493776" y="5330952"/>
            <a:ext cx="6995160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 Dasar-dasar manajemen sumber daya manusia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 Dasar-dasar manajemen pemasaran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 Dasar-dasar manajemen keuangan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 Konsep dasar operasi bisnis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 Pemodelan proses bisnis</a:t>
            </a:r>
            <a:endParaRPr lang="en-US" sz="1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73B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 Presentasi studi kasus     ·     16  Ujian Akhir Semester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Peta Pembelajaran Manajemen Bisnis</dc:title>
  <dc:subject>Peta pembelajaran Manajemen Bisnis satu semester</dc:subject>
  <dc:creator>OpenAI</dc:creator>
  <cp:lastModifiedBy>OpenAI</cp:lastModifiedBy>
  <cp:revision>1</cp:revision>
  <dcterms:created xsi:type="dcterms:W3CDTF">2026-09-24T10:02:24Z</dcterms:created>
  <dcterms:modified xsi:type="dcterms:W3CDTF">2026-09-24T10:02:24Z</dcterms:modified>
</cp:coreProperties>
</file>