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6076950" cy="455295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presProps" Target="presProps.xml"/>
  <Relationship Id="rId39" Type="http://schemas.openxmlformats.org/officeDocument/2006/relationships/viewProps" Target="viewProps.xml"/>
  <Relationship Id="rId4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00657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-638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-638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-638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-638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-638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-638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-638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-638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-638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-63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-638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-638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-638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-638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-638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-638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-638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-638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-638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-638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-638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-638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-638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-638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-638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-638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-638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-638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-63835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-638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-638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-638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-638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-63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-638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2025-10-21T12:24:49Z</dcterms:created>
  <dcterms:modified xsi:type="dcterms:W3CDTF">2025-10-21T12:24:49Z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