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</p:sldIdLst>
  <p:sldSz cx="6076950" cy="4562475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presProps" Target="presProps.xml"/>
  <Relationship Id="rId65" Type="http://schemas.openxmlformats.org/officeDocument/2006/relationships/viewProps" Target="viewProps.xml"/>
  <Relationship Id="rId6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01259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-638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-638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-638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-638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-638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-638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-638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-638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-638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-638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-638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-638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-638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-638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-638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-638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-638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-638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-638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-638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-638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-638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-638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-638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-638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-638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-638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-638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-638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-638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-638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-638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-638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-638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-638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-638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-638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-638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-638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-638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-638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-638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-638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-638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-638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-638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-638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-638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-638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-638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-638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-638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-638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-638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-638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-638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-638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-63861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-638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-63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-638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62475"/>
          <a:chOff x="0" y="0"/>
          <a:chExt cx="6076950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62475"/>
          <a:chOff x="0" y="0"/>
          <a:chExt cx="6076950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86475" cy="4562475"/>
          <a:chOff x="0" y="0"/>
          <a:chExt cx="6086475" cy="45624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6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2025-10-22T05:08:11Z</dcterms:created>
  <dcterms:modified xsi:type="dcterms:W3CDTF">2025-10-22T05:08:11Z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