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4"/>
  </p:sldMasterIdLst>
  <p:notesMasterIdLst>
    <p:notesMasterId r:id="rId24"/>
  </p:notesMasterIdLst>
  <p:handoutMasterIdLst>
    <p:handoutMasterId r:id="rId25"/>
  </p:handoutMasterIdLst>
  <p:sldIdLst>
    <p:sldId id="256" r:id="rId5"/>
    <p:sldId id="257" r:id="rId6"/>
    <p:sldId id="286" r:id="rId7"/>
    <p:sldId id="304" r:id="rId8"/>
    <p:sldId id="305" r:id="rId9"/>
    <p:sldId id="306" r:id="rId10"/>
    <p:sldId id="307" r:id="rId11"/>
    <p:sldId id="303" r:id="rId12"/>
    <p:sldId id="308" r:id="rId13"/>
    <p:sldId id="309" r:id="rId14"/>
    <p:sldId id="310" r:id="rId15"/>
    <p:sldId id="311" r:id="rId16"/>
    <p:sldId id="297" r:id="rId17"/>
    <p:sldId id="312" r:id="rId18"/>
    <p:sldId id="313" r:id="rId19"/>
    <p:sldId id="314" r:id="rId20"/>
    <p:sldId id="315" r:id="rId21"/>
    <p:sldId id="316" r:id="rId22"/>
    <p:sldId id="296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3" name="Author" initials="A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593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69012ECD-51FC-41F1-AA8D-1B2483CD663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5646" autoAdjust="0"/>
  </p:normalViewPr>
  <p:slideViewPr>
    <p:cSldViewPr snapToGrid="0">
      <p:cViewPr varScale="1">
        <p:scale>
          <a:sx n="78" d="100"/>
          <a:sy n="78" d="100"/>
        </p:scale>
        <p:origin x="878" y="72"/>
      </p:cViewPr>
      <p:guideLst/>
    </p:cSldViewPr>
  </p:slideViewPr>
  <p:outlineViewPr>
    <p:cViewPr>
      <p:scale>
        <a:sx n="33" d="100"/>
        <a:sy n="33" d="100"/>
      </p:scale>
      <p:origin x="0" y="-576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7325"/>
    </p:cViewPr>
  </p:sorterViewPr>
  <p:notesViewPr>
    <p:cSldViewPr snapToGrid="0">
      <p:cViewPr varScale="1">
        <p:scale>
          <a:sx n="58" d="100"/>
          <a:sy n="58" d="100"/>
        </p:scale>
        <p:origin x="2371" y="67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microsoft.com/office/2018/10/relationships/authors" Target="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FB8B65A-D69F-C26C-B67E-036EF77BF1F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52B9064-AE57-427F-E5AF-71DE7D52FE6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8190EA-5EEC-4300-B6AE-D9734C6C648E}" type="datetimeFigureOut">
              <a:rPr lang="en-US" smtClean="0"/>
              <a:t>3/19/2025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186157A-CEB9-B0FC-3A49-BE950AEAD6F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0819CA0-A57D-42D7-A625-56C22D0FA7C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FF3A6F-DEFA-45E0-9496-BEE7C2C6F3D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60022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87ADD9-2083-264C-A652-8D52D02F7E72}" type="datetimeFigureOut">
              <a:rPr lang="en-US" smtClean="0"/>
              <a:t>3/19/2025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7DC217-DF71-1A49-B3EA-559F1F43B0F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64252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7DC217-DF71-1A49-B3EA-559F1F43B0F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93858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7DC217-DF71-1A49-B3EA-559F1F43B0F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52478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7DC217-DF71-1A49-B3EA-559F1F43B0FF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89489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7DC217-DF71-1A49-B3EA-559F1F43B0FF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51592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7DC217-DF71-1A49-B3EA-559F1F43B0FF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0086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AC79249-FDC0-364D-A734-AE1DE1605D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4572000"/>
            <a:ext cx="12192000" cy="2286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13537B6D-42A5-F449-2691-321A167F7C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-3419"/>
            <a:ext cx="12192000" cy="6861419"/>
            <a:chOff x="0" y="-3419"/>
            <a:chExt cx="12192000" cy="6861419"/>
          </a:xfrm>
        </p:grpSpPr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902465C8-266D-104C-9C49-323DF4A8277E}"/>
                </a:ext>
              </a:extLst>
            </p:cNvPr>
            <p:cNvSpPr/>
            <p:nvPr userDrawn="1"/>
          </p:nvSpPr>
          <p:spPr>
            <a:xfrm>
              <a:off x="583746" y="4960030"/>
              <a:ext cx="1551214" cy="1551214"/>
            </a:xfrm>
            <a:prstGeom prst="ellipse">
              <a:avLst/>
            </a:prstGeom>
            <a:solidFill>
              <a:schemeClr val="tx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37979A1C-BF60-B345-A664-2E4F7A3461EB}"/>
                </a:ext>
              </a:extLst>
            </p:cNvPr>
            <p:cNvSpPr/>
            <p:nvPr userDrawn="1"/>
          </p:nvSpPr>
          <p:spPr>
            <a:xfrm>
              <a:off x="1" y="4571999"/>
              <a:ext cx="1118508" cy="1118508"/>
            </a:xfrm>
            <a:custGeom>
              <a:avLst/>
              <a:gdLst>
                <a:gd name="connsiteX0" fmla="*/ 0 w 1167493"/>
                <a:gd name="connsiteY0" fmla="*/ 0 h 1167493"/>
                <a:gd name="connsiteX1" fmla="*/ 1167493 w 1167493"/>
                <a:gd name="connsiteY1" fmla="*/ 0 h 1167493"/>
                <a:gd name="connsiteX2" fmla="*/ 0 w 1167493"/>
                <a:gd name="connsiteY2" fmla="*/ 1167493 h 1167493"/>
                <a:gd name="connsiteX3" fmla="*/ 0 w 1167493"/>
                <a:gd name="connsiteY3" fmla="*/ 0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7493" h="1167493">
                  <a:moveTo>
                    <a:pt x="0" y="0"/>
                  </a:moveTo>
                  <a:lnTo>
                    <a:pt x="1167493" y="0"/>
                  </a:lnTo>
                  <a:cubicBezTo>
                    <a:pt x="522704" y="0"/>
                    <a:pt x="0" y="522704"/>
                    <a:pt x="0" y="116749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9" name="Freeform 8">
              <a:extLst>
                <a:ext uri="{FF2B5EF4-FFF2-40B4-BE49-F238E27FC236}">
                  <a16:creationId xmlns:a16="http://schemas.microsoft.com/office/drawing/2014/main" id="{58080B3E-915C-2D4C-8608-596E1BFD6387}"/>
                </a:ext>
              </a:extLst>
            </p:cNvPr>
            <p:cNvSpPr/>
            <p:nvPr userDrawn="1"/>
          </p:nvSpPr>
          <p:spPr>
            <a:xfrm>
              <a:off x="1" y="5739492"/>
              <a:ext cx="1118508" cy="1118508"/>
            </a:xfrm>
            <a:custGeom>
              <a:avLst/>
              <a:gdLst>
                <a:gd name="connsiteX0" fmla="*/ 0 w 1167493"/>
                <a:gd name="connsiteY0" fmla="*/ 0 h 1167493"/>
                <a:gd name="connsiteX1" fmla="*/ 1167493 w 1167493"/>
                <a:gd name="connsiteY1" fmla="*/ 1167493 h 1167493"/>
                <a:gd name="connsiteX2" fmla="*/ 0 w 1167493"/>
                <a:gd name="connsiteY2" fmla="*/ 1167493 h 1167493"/>
                <a:gd name="connsiteX3" fmla="*/ 0 w 1167493"/>
                <a:gd name="connsiteY3" fmla="*/ 0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7493" h="1167493">
                  <a:moveTo>
                    <a:pt x="0" y="0"/>
                  </a:moveTo>
                  <a:cubicBezTo>
                    <a:pt x="0" y="644789"/>
                    <a:pt x="522704" y="1167493"/>
                    <a:pt x="1167493" y="1167493"/>
                  </a:cubicBezTo>
                  <a:lnTo>
                    <a:pt x="0" y="11674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F15FBB50-09C8-B64E-AE57-67C5E70810CB}"/>
                </a:ext>
              </a:extLst>
            </p:cNvPr>
            <p:cNvGrpSpPr/>
            <p:nvPr userDrawn="1"/>
          </p:nvGrpSpPr>
          <p:grpSpPr>
            <a:xfrm>
              <a:off x="8264427" y="-3419"/>
              <a:ext cx="3927573" cy="3165022"/>
              <a:chOff x="9857014" y="13834"/>
              <a:chExt cx="2334986" cy="1881641"/>
            </a:xfrm>
          </p:grpSpPr>
          <p:sp>
            <p:nvSpPr>
              <p:cNvPr id="15" name="Freeform 14">
                <a:extLst>
                  <a:ext uri="{FF2B5EF4-FFF2-40B4-BE49-F238E27FC236}">
                    <a16:creationId xmlns:a16="http://schemas.microsoft.com/office/drawing/2014/main" id="{EFBF1E52-11FA-DC48-B7AD-75734232FFE8}"/>
                  </a:ext>
                </a:extLst>
              </p:cNvPr>
              <p:cNvSpPr/>
              <p:nvPr userDrawn="1"/>
            </p:nvSpPr>
            <p:spPr>
              <a:xfrm rot="5400000" flipH="1" flipV="1">
                <a:off x="10667433" y="370908"/>
                <a:ext cx="1881641" cy="1167493"/>
              </a:xfrm>
              <a:custGeom>
                <a:avLst/>
                <a:gdLst>
                  <a:gd name="connsiteX0" fmla="*/ 1881641 w 1881641"/>
                  <a:gd name="connsiteY0" fmla="*/ 1167473 h 1167493"/>
                  <a:gd name="connsiteX1" fmla="*/ 1881641 w 1881641"/>
                  <a:gd name="connsiteY1" fmla="*/ 1167493 h 1167493"/>
                  <a:gd name="connsiteX2" fmla="*/ 1167493 w 1881641"/>
                  <a:gd name="connsiteY2" fmla="*/ 1167493 h 1167493"/>
                  <a:gd name="connsiteX3" fmla="*/ 0 w 1881641"/>
                  <a:gd name="connsiteY3" fmla="*/ 0 h 1167493"/>
                  <a:gd name="connsiteX4" fmla="*/ 714149 w 1881641"/>
                  <a:gd name="connsiteY4" fmla="*/ 0 h 1167493"/>
                  <a:gd name="connsiteX5" fmla="*/ 1875614 w 1881641"/>
                  <a:gd name="connsiteY5" fmla="*/ 1048124 h 1167493"/>
                  <a:gd name="connsiteX6" fmla="*/ 1881641 w 1881641"/>
                  <a:gd name="connsiteY6" fmla="*/ 1167473 h 11674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881641" h="1167493">
                    <a:moveTo>
                      <a:pt x="1881641" y="1167473"/>
                    </a:moveTo>
                    <a:lnTo>
                      <a:pt x="1881641" y="1167493"/>
                    </a:lnTo>
                    <a:lnTo>
                      <a:pt x="1167493" y="1167493"/>
                    </a:lnTo>
                    <a:cubicBezTo>
                      <a:pt x="522704" y="1167493"/>
                      <a:pt x="0" y="644789"/>
                      <a:pt x="0" y="0"/>
                    </a:cubicBezTo>
                    <a:lnTo>
                      <a:pt x="714149" y="0"/>
                    </a:lnTo>
                    <a:cubicBezTo>
                      <a:pt x="1318639" y="0"/>
                      <a:pt x="1815827" y="459408"/>
                      <a:pt x="1875614" y="1048124"/>
                    </a:cubicBezTo>
                    <a:lnTo>
                      <a:pt x="1881641" y="1167473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16" name="Freeform 15">
                <a:extLst>
                  <a:ext uri="{FF2B5EF4-FFF2-40B4-BE49-F238E27FC236}">
                    <a16:creationId xmlns:a16="http://schemas.microsoft.com/office/drawing/2014/main" id="{4850B620-49F5-3748-84AF-682555D52792}"/>
                  </a:ext>
                </a:extLst>
              </p:cNvPr>
              <p:cNvSpPr/>
              <p:nvPr userDrawn="1"/>
            </p:nvSpPr>
            <p:spPr>
              <a:xfrm rot="16200000" flipV="1">
                <a:off x="9499940" y="370908"/>
                <a:ext cx="1881641" cy="1167493"/>
              </a:xfrm>
              <a:custGeom>
                <a:avLst/>
                <a:gdLst>
                  <a:gd name="connsiteX0" fmla="*/ 1881641 w 1881641"/>
                  <a:gd name="connsiteY0" fmla="*/ 1167473 h 1167493"/>
                  <a:gd name="connsiteX1" fmla="*/ 1881641 w 1881641"/>
                  <a:gd name="connsiteY1" fmla="*/ 1167493 h 1167493"/>
                  <a:gd name="connsiteX2" fmla="*/ 1167493 w 1881641"/>
                  <a:gd name="connsiteY2" fmla="*/ 1167493 h 1167493"/>
                  <a:gd name="connsiteX3" fmla="*/ 0 w 1881641"/>
                  <a:gd name="connsiteY3" fmla="*/ 0 h 1167493"/>
                  <a:gd name="connsiteX4" fmla="*/ 714149 w 1881641"/>
                  <a:gd name="connsiteY4" fmla="*/ 0 h 1167493"/>
                  <a:gd name="connsiteX5" fmla="*/ 1875614 w 1881641"/>
                  <a:gd name="connsiteY5" fmla="*/ 1048124 h 1167493"/>
                  <a:gd name="connsiteX6" fmla="*/ 1881641 w 1881641"/>
                  <a:gd name="connsiteY6" fmla="*/ 1167473 h 11674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881641" h="1167493">
                    <a:moveTo>
                      <a:pt x="1881641" y="1167473"/>
                    </a:moveTo>
                    <a:lnTo>
                      <a:pt x="1881641" y="1167493"/>
                    </a:lnTo>
                    <a:lnTo>
                      <a:pt x="1167493" y="1167493"/>
                    </a:lnTo>
                    <a:cubicBezTo>
                      <a:pt x="522704" y="1167493"/>
                      <a:pt x="0" y="644789"/>
                      <a:pt x="0" y="0"/>
                    </a:cubicBezTo>
                    <a:lnTo>
                      <a:pt x="714149" y="0"/>
                    </a:lnTo>
                    <a:cubicBezTo>
                      <a:pt x="1318639" y="0"/>
                      <a:pt x="1815827" y="459408"/>
                      <a:pt x="1875614" y="1048124"/>
                    </a:cubicBezTo>
                    <a:lnTo>
                      <a:pt x="1881641" y="1167473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BC68F289-2744-2F48-893A-3F17911625C8}"/>
                </a:ext>
              </a:extLst>
            </p:cNvPr>
            <p:cNvSpPr/>
            <p:nvPr userDrawn="1"/>
          </p:nvSpPr>
          <p:spPr>
            <a:xfrm>
              <a:off x="0" y="-1"/>
              <a:ext cx="1167493" cy="1167493"/>
            </a:xfrm>
            <a:custGeom>
              <a:avLst/>
              <a:gdLst>
                <a:gd name="connsiteX0" fmla="*/ 0 w 862693"/>
                <a:gd name="connsiteY0" fmla="*/ 0 h 862693"/>
                <a:gd name="connsiteX1" fmla="*/ 862693 w 862693"/>
                <a:gd name="connsiteY1" fmla="*/ 0 h 862693"/>
                <a:gd name="connsiteX2" fmla="*/ 0 w 862693"/>
                <a:gd name="connsiteY2" fmla="*/ 862693 h 862693"/>
                <a:gd name="connsiteX3" fmla="*/ 0 w 862693"/>
                <a:gd name="connsiteY3" fmla="*/ 0 h 8626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62693" h="862693">
                  <a:moveTo>
                    <a:pt x="0" y="0"/>
                  </a:moveTo>
                  <a:lnTo>
                    <a:pt x="862693" y="0"/>
                  </a:lnTo>
                  <a:cubicBezTo>
                    <a:pt x="862693" y="476453"/>
                    <a:pt x="476452" y="862693"/>
                    <a:pt x="0" y="86269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8" name="Freeform 27">
              <a:extLst>
                <a:ext uri="{FF2B5EF4-FFF2-40B4-BE49-F238E27FC236}">
                  <a16:creationId xmlns:a16="http://schemas.microsoft.com/office/drawing/2014/main" id="{9E240E8A-950E-7946-826C-415CB5DACA43}"/>
                </a:ext>
              </a:extLst>
            </p:cNvPr>
            <p:cNvSpPr/>
            <p:nvPr userDrawn="1"/>
          </p:nvSpPr>
          <p:spPr>
            <a:xfrm>
              <a:off x="11024507" y="4580708"/>
              <a:ext cx="1167493" cy="2277292"/>
            </a:xfrm>
            <a:custGeom>
              <a:avLst/>
              <a:gdLst>
                <a:gd name="connsiteX0" fmla="*/ 1167473 w 1167493"/>
                <a:gd name="connsiteY0" fmla="*/ 0 h 2272167"/>
                <a:gd name="connsiteX1" fmla="*/ 1167493 w 1167493"/>
                <a:gd name="connsiteY1" fmla="*/ 0 h 2272167"/>
                <a:gd name="connsiteX2" fmla="*/ 1167493 w 1167493"/>
                <a:gd name="connsiteY2" fmla="*/ 492960 h 2272167"/>
                <a:gd name="connsiteX3" fmla="*/ 1167493 w 1167493"/>
                <a:gd name="connsiteY3" fmla="*/ 720385 h 2272167"/>
                <a:gd name="connsiteX4" fmla="*/ 1167493 w 1167493"/>
                <a:gd name="connsiteY4" fmla="*/ 2272167 h 2272167"/>
                <a:gd name="connsiteX5" fmla="*/ 0 w 1167493"/>
                <a:gd name="connsiteY5" fmla="*/ 2272167 h 2272167"/>
                <a:gd name="connsiteX6" fmla="*/ 0 w 1167493"/>
                <a:gd name="connsiteY6" fmla="*/ 1898074 h 2272167"/>
                <a:gd name="connsiteX7" fmla="*/ 0 w 1167493"/>
                <a:gd name="connsiteY7" fmla="*/ 1271597 h 2272167"/>
                <a:gd name="connsiteX8" fmla="*/ 0 w 1167493"/>
                <a:gd name="connsiteY8" fmla="*/ 1177688 h 2272167"/>
                <a:gd name="connsiteX9" fmla="*/ 1048124 w 1167493"/>
                <a:gd name="connsiteY9" fmla="*/ 6080 h 2272167"/>
                <a:gd name="connsiteX10" fmla="*/ 1167473 w 1167493"/>
                <a:gd name="connsiteY10" fmla="*/ 0 h 22721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167493" h="2272167">
                  <a:moveTo>
                    <a:pt x="1167473" y="0"/>
                  </a:moveTo>
                  <a:lnTo>
                    <a:pt x="1167493" y="0"/>
                  </a:lnTo>
                  <a:lnTo>
                    <a:pt x="1167493" y="492960"/>
                  </a:lnTo>
                  <a:lnTo>
                    <a:pt x="1167493" y="720385"/>
                  </a:lnTo>
                  <a:lnTo>
                    <a:pt x="1167493" y="2272167"/>
                  </a:lnTo>
                  <a:lnTo>
                    <a:pt x="0" y="2272167"/>
                  </a:lnTo>
                  <a:lnTo>
                    <a:pt x="0" y="1898074"/>
                  </a:lnTo>
                  <a:lnTo>
                    <a:pt x="0" y="1271597"/>
                  </a:lnTo>
                  <a:lnTo>
                    <a:pt x="0" y="1177688"/>
                  </a:lnTo>
                  <a:cubicBezTo>
                    <a:pt x="0" y="567919"/>
                    <a:pt x="459408" y="66389"/>
                    <a:pt x="1048124" y="6080"/>
                  </a:cubicBezTo>
                  <a:lnTo>
                    <a:pt x="1167473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494248F2-5264-4601-AA0B-6C092F77F2D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167493" y="232913"/>
            <a:ext cx="7096933" cy="3830130"/>
          </a:xfrm>
        </p:spPr>
        <p:txBody>
          <a:bodyPr anchor="b">
            <a:noAutofit/>
          </a:bodyPr>
          <a:lstStyle>
            <a:lvl1pPr algn="l">
              <a:defRPr sz="6000" b="1">
                <a:latin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</p:spTree>
    <p:extLst>
      <p:ext uri="{BB962C8B-B14F-4D97-AF65-F5344CB8AC3E}">
        <p14:creationId xmlns:p14="http://schemas.microsoft.com/office/powerpoint/2010/main" val="29164985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>
            <a:extLst>
              <a:ext uri="{FF2B5EF4-FFF2-40B4-BE49-F238E27FC236}">
                <a16:creationId xmlns:a16="http://schemas.microsoft.com/office/drawing/2014/main" id="{AC10D125-AB73-D276-4947-94204736A3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" y="0"/>
            <a:ext cx="12191999" cy="6858000"/>
            <a:chOff x="1" y="0"/>
            <a:chExt cx="12191999" cy="6858000"/>
          </a:xfrm>
        </p:grpSpPr>
        <p:sp>
          <p:nvSpPr>
            <p:cNvPr id="4" name="Freeform 3">
              <a:extLst>
                <a:ext uri="{FF2B5EF4-FFF2-40B4-BE49-F238E27FC236}">
                  <a16:creationId xmlns:a16="http://schemas.microsoft.com/office/drawing/2014/main" id="{6A7F6A3F-E1DD-A246-9A6D-5F9B18BA25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 flipH="1">
              <a:off x="8580896" y="1"/>
              <a:ext cx="3611104" cy="3611104"/>
            </a:xfrm>
            <a:custGeom>
              <a:avLst/>
              <a:gdLst>
                <a:gd name="connsiteX0" fmla="*/ 0 w 1167493"/>
                <a:gd name="connsiteY0" fmla="*/ 0 h 1167493"/>
                <a:gd name="connsiteX1" fmla="*/ 1167493 w 1167493"/>
                <a:gd name="connsiteY1" fmla="*/ 0 h 1167493"/>
                <a:gd name="connsiteX2" fmla="*/ 0 w 1167493"/>
                <a:gd name="connsiteY2" fmla="*/ 1167493 h 1167493"/>
                <a:gd name="connsiteX3" fmla="*/ 0 w 1167493"/>
                <a:gd name="connsiteY3" fmla="*/ 0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7493" h="1167493">
                  <a:moveTo>
                    <a:pt x="0" y="0"/>
                  </a:moveTo>
                  <a:lnTo>
                    <a:pt x="1167493" y="0"/>
                  </a:lnTo>
                  <a:cubicBezTo>
                    <a:pt x="522704" y="0"/>
                    <a:pt x="0" y="522704"/>
                    <a:pt x="0" y="116749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5" name="Freeform 4">
              <a:extLst>
                <a:ext uri="{FF2B5EF4-FFF2-40B4-BE49-F238E27FC236}">
                  <a16:creationId xmlns:a16="http://schemas.microsoft.com/office/drawing/2014/main" id="{055FD0FC-C8FF-6741-A364-A29CDC6F94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 flipH="1">
              <a:off x="8580896" y="3246896"/>
              <a:ext cx="3611104" cy="3611104"/>
            </a:xfrm>
            <a:custGeom>
              <a:avLst/>
              <a:gdLst>
                <a:gd name="connsiteX0" fmla="*/ 0 w 1167493"/>
                <a:gd name="connsiteY0" fmla="*/ 0 h 1167493"/>
                <a:gd name="connsiteX1" fmla="*/ 1167493 w 1167493"/>
                <a:gd name="connsiteY1" fmla="*/ 1167493 h 1167493"/>
                <a:gd name="connsiteX2" fmla="*/ 0 w 1167493"/>
                <a:gd name="connsiteY2" fmla="*/ 1167493 h 1167493"/>
                <a:gd name="connsiteX3" fmla="*/ 0 w 1167493"/>
                <a:gd name="connsiteY3" fmla="*/ 0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7493" h="1167493">
                  <a:moveTo>
                    <a:pt x="0" y="0"/>
                  </a:moveTo>
                  <a:cubicBezTo>
                    <a:pt x="0" y="644789"/>
                    <a:pt x="522704" y="1167493"/>
                    <a:pt x="1167493" y="1167493"/>
                  </a:cubicBezTo>
                  <a:lnTo>
                    <a:pt x="0" y="11674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latin typeface="+mn-lt"/>
              </a:endParaRPr>
            </a:p>
          </p:txBody>
        </p:sp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D11C9832-A021-954E-A34F-2988D1189A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1" y="0"/>
              <a:ext cx="933856" cy="933856"/>
            </a:xfrm>
            <a:custGeom>
              <a:avLst/>
              <a:gdLst>
                <a:gd name="connsiteX0" fmla="*/ 0 w 862693"/>
                <a:gd name="connsiteY0" fmla="*/ 0 h 862693"/>
                <a:gd name="connsiteX1" fmla="*/ 862693 w 862693"/>
                <a:gd name="connsiteY1" fmla="*/ 0 h 862693"/>
                <a:gd name="connsiteX2" fmla="*/ 0 w 862693"/>
                <a:gd name="connsiteY2" fmla="*/ 862693 h 862693"/>
                <a:gd name="connsiteX3" fmla="*/ 0 w 862693"/>
                <a:gd name="connsiteY3" fmla="*/ 0 h 8626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62693" h="862693">
                  <a:moveTo>
                    <a:pt x="0" y="0"/>
                  </a:moveTo>
                  <a:lnTo>
                    <a:pt x="862693" y="0"/>
                  </a:lnTo>
                  <a:cubicBezTo>
                    <a:pt x="862693" y="476453"/>
                    <a:pt x="476452" y="862693"/>
                    <a:pt x="0" y="86269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9861BC34-DFBF-2D4F-B463-FCFBC08391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 userDrawn="1"/>
          </p:nvGrpSpPr>
          <p:grpSpPr>
            <a:xfrm>
              <a:off x="8082092" y="5590903"/>
              <a:ext cx="1572380" cy="1267097"/>
              <a:chOff x="7413403" y="4976359"/>
              <a:chExt cx="2334986" cy="1881641"/>
            </a:xfrm>
          </p:grpSpPr>
          <p:sp>
            <p:nvSpPr>
              <p:cNvPr id="7" name="Freeform 6">
                <a:extLst>
                  <a:ext uri="{FF2B5EF4-FFF2-40B4-BE49-F238E27FC236}">
                    <a16:creationId xmlns:a16="http://schemas.microsoft.com/office/drawing/2014/main" id="{55C37C19-F268-4A43-A0D4-3B1B38D48952}"/>
                  </a:ext>
                </a:extLst>
              </p:cNvPr>
              <p:cNvSpPr/>
              <p:nvPr userDrawn="1"/>
            </p:nvSpPr>
            <p:spPr>
              <a:xfrm rot="5400000" flipH="1" flipV="1">
                <a:off x="8223822" y="5333433"/>
                <a:ext cx="1881641" cy="1167493"/>
              </a:xfrm>
              <a:custGeom>
                <a:avLst/>
                <a:gdLst>
                  <a:gd name="connsiteX0" fmla="*/ 1881641 w 1881641"/>
                  <a:gd name="connsiteY0" fmla="*/ 1167473 h 1167493"/>
                  <a:gd name="connsiteX1" fmla="*/ 1881641 w 1881641"/>
                  <a:gd name="connsiteY1" fmla="*/ 1167493 h 1167493"/>
                  <a:gd name="connsiteX2" fmla="*/ 1167493 w 1881641"/>
                  <a:gd name="connsiteY2" fmla="*/ 1167493 h 1167493"/>
                  <a:gd name="connsiteX3" fmla="*/ 0 w 1881641"/>
                  <a:gd name="connsiteY3" fmla="*/ 0 h 1167493"/>
                  <a:gd name="connsiteX4" fmla="*/ 714149 w 1881641"/>
                  <a:gd name="connsiteY4" fmla="*/ 0 h 1167493"/>
                  <a:gd name="connsiteX5" fmla="*/ 1875614 w 1881641"/>
                  <a:gd name="connsiteY5" fmla="*/ 1048124 h 1167493"/>
                  <a:gd name="connsiteX6" fmla="*/ 1881641 w 1881641"/>
                  <a:gd name="connsiteY6" fmla="*/ 1167473 h 11674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881641" h="1167493">
                    <a:moveTo>
                      <a:pt x="1881641" y="1167473"/>
                    </a:moveTo>
                    <a:lnTo>
                      <a:pt x="1881641" y="1167493"/>
                    </a:lnTo>
                    <a:lnTo>
                      <a:pt x="1167493" y="1167493"/>
                    </a:lnTo>
                    <a:cubicBezTo>
                      <a:pt x="522704" y="1167493"/>
                      <a:pt x="0" y="644789"/>
                      <a:pt x="0" y="0"/>
                    </a:cubicBezTo>
                    <a:lnTo>
                      <a:pt x="714149" y="0"/>
                    </a:lnTo>
                    <a:cubicBezTo>
                      <a:pt x="1318639" y="0"/>
                      <a:pt x="1815827" y="459408"/>
                      <a:pt x="1875614" y="1048124"/>
                    </a:cubicBezTo>
                    <a:lnTo>
                      <a:pt x="1881641" y="1167473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>
                  <a:latin typeface="+mn-lt"/>
                </a:endParaRPr>
              </a:p>
            </p:txBody>
          </p:sp>
          <p:sp>
            <p:nvSpPr>
              <p:cNvPr id="8" name="Freeform 7">
                <a:extLst>
                  <a:ext uri="{FF2B5EF4-FFF2-40B4-BE49-F238E27FC236}">
                    <a16:creationId xmlns:a16="http://schemas.microsoft.com/office/drawing/2014/main" id="{E4F760E5-9D5D-E44F-AEBF-20CA8DE87D11}"/>
                  </a:ext>
                </a:extLst>
              </p:cNvPr>
              <p:cNvSpPr/>
              <p:nvPr userDrawn="1"/>
            </p:nvSpPr>
            <p:spPr>
              <a:xfrm rot="16200000" flipV="1">
                <a:off x="7056329" y="5333433"/>
                <a:ext cx="1881641" cy="1167493"/>
              </a:xfrm>
              <a:custGeom>
                <a:avLst/>
                <a:gdLst>
                  <a:gd name="connsiteX0" fmla="*/ 1881641 w 1881641"/>
                  <a:gd name="connsiteY0" fmla="*/ 1167473 h 1167493"/>
                  <a:gd name="connsiteX1" fmla="*/ 1881641 w 1881641"/>
                  <a:gd name="connsiteY1" fmla="*/ 1167493 h 1167493"/>
                  <a:gd name="connsiteX2" fmla="*/ 1167493 w 1881641"/>
                  <a:gd name="connsiteY2" fmla="*/ 1167493 h 1167493"/>
                  <a:gd name="connsiteX3" fmla="*/ 0 w 1881641"/>
                  <a:gd name="connsiteY3" fmla="*/ 0 h 1167493"/>
                  <a:gd name="connsiteX4" fmla="*/ 714149 w 1881641"/>
                  <a:gd name="connsiteY4" fmla="*/ 0 h 1167493"/>
                  <a:gd name="connsiteX5" fmla="*/ 1875614 w 1881641"/>
                  <a:gd name="connsiteY5" fmla="*/ 1048124 h 1167493"/>
                  <a:gd name="connsiteX6" fmla="*/ 1881641 w 1881641"/>
                  <a:gd name="connsiteY6" fmla="*/ 1167473 h 11674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881641" h="1167493">
                    <a:moveTo>
                      <a:pt x="1881641" y="1167473"/>
                    </a:moveTo>
                    <a:lnTo>
                      <a:pt x="1881641" y="1167493"/>
                    </a:lnTo>
                    <a:lnTo>
                      <a:pt x="1167493" y="1167493"/>
                    </a:lnTo>
                    <a:cubicBezTo>
                      <a:pt x="522704" y="1167493"/>
                      <a:pt x="0" y="644789"/>
                      <a:pt x="0" y="0"/>
                    </a:cubicBezTo>
                    <a:lnTo>
                      <a:pt x="714149" y="0"/>
                    </a:lnTo>
                    <a:cubicBezTo>
                      <a:pt x="1318639" y="0"/>
                      <a:pt x="1815827" y="459408"/>
                      <a:pt x="1875614" y="1048124"/>
                    </a:cubicBezTo>
                    <a:lnTo>
                      <a:pt x="1881641" y="1167473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>
                  <a:latin typeface="+mn-lt"/>
                </a:endParaRPr>
              </a:p>
            </p:txBody>
          </p:sp>
        </p:grp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58864" y="102021"/>
            <a:ext cx="9779183" cy="1744415"/>
          </a:xfrm>
        </p:spPr>
        <p:txBody>
          <a:bodyPr anchor="b">
            <a:noAutofit/>
          </a:bodyPr>
          <a:lstStyle>
            <a:lvl1pPr>
              <a:defRPr sz="4200" b="1">
                <a:latin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158865" y="2017467"/>
            <a:ext cx="9779182" cy="3366815"/>
          </a:xfrm>
        </p:spPr>
        <p:txBody>
          <a:bodyPr>
            <a:normAutofit/>
          </a:bodyPr>
          <a:lstStyle>
            <a:lvl1pPr marL="0" indent="0">
              <a:buNone/>
              <a:defRPr>
                <a:latin typeface="+mn-lt"/>
              </a:defRPr>
            </a:lvl1pPr>
            <a:lvl2pPr marL="457200" indent="0">
              <a:buNone/>
              <a:defRPr>
                <a:latin typeface="+mn-lt"/>
              </a:defRPr>
            </a:lvl2pPr>
            <a:lvl3pPr marL="914400" indent="0">
              <a:buNone/>
              <a:defRPr>
                <a:latin typeface="+mn-lt"/>
              </a:defRPr>
            </a:lvl3pPr>
            <a:lvl4pPr marL="1371600" indent="0">
              <a:buNone/>
              <a:defRPr>
                <a:latin typeface="+mn-lt"/>
              </a:defRPr>
            </a:lvl4pPr>
            <a:lvl5pPr marL="1828800" indent="0">
              <a:buNone/>
              <a:defRPr>
                <a:latin typeface="+mn-lt"/>
              </a:defRPr>
            </a:lvl5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 dirty="0"/>
              <a:t>9/8/20XX</a:t>
            </a:r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2271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Right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>
            <a:extLst>
              <a:ext uri="{FF2B5EF4-FFF2-40B4-BE49-F238E27FC236}">
                <a16:creationId xmlns:a16="http://schemas.microsoft.com/office/drawing/2014/main" id="{AC10D125-AB73-D276-4947-94204736A3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flipH="1">
            <a:off x="1" y="0"/>
            <a:ext cx="12191999" cy="6858000"/>
            <a:chOff x="1" y="0"/>
            <a:chExt cx="12191999" cy="6858000"/>
          </a:xfrm>
        </p:grpSpPr>
        <p:sp>
          <p:nvSpPr>
            <p:cNvPr id="4" name="Freeform 3">
              <a:extLst>
                <a:ext uri="{FF2B5EF4-FFF2-40B4-BE49-F238E27FC236}">
                  <a16:creationId xmlns:a16="http://schemas.microsoft.com/office/drawing/2014/main" id="{6A7F6A3F-E1DD-A246-9A6D-5F9B18BA25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 flipH="1">
              <a:off x="8580896" y="1"/>
              <a:ext cx="3611104" cy="3611104"/>
            </a:xfrm>
            <a:custGeom>
              <a:avLst/>
              <a:gdLst>
                <a:gd name="connsiteX0" fmla="*/ 0 w 1167493"/>
                <a:gd name="connsiteY0" fmla="*/ 0 h 1167493"/>
                <a:gd name="connsiteX1" fmla="*/ 1167493 w 1167493"/>
                <a:gd name="connsiteY1" fmla="*/ 0 h 1167493"/>
                <a:gd name="connsiteX2" fmla="*/ 0 w 1167493"/>
                <a:gd name="connsiteY2" fmla="*/ 1167493 h 1167493"/>
                <a:gd name="connsiteX3" fmla="*/ 0 w 1167493"/>
                <a:gd name="connsiteY3" fmla="*/ 0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7493" h="1167493">
                  <a:moveTo>
                    <a:pt x="0" y="0"/>
                  </a:moveTo>
                  <a:lnTo>
                    <a:pt x="1167493" y="0"/>
                  </a:lnTo>
                  <a:cubicBezTo>
                    <a:pt x="522704" y="0"/>
                    <a:pt x="0" y="522704"/>
                    <a:pt x="0" y="116749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5" name="Freeform 4">
              <a:extLst>
                <a:ext uri="{FF2B5EF4-FFF2-40B4-BE49-F238E27FC236}">
                  <a16:creationId xmlns:a16="http://schemas.microsoft.com/office/drawing/2014/main" id="{055FD0FC-C8FF-6741-A364-A29CDC6F94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 flipH="1">
              <a:off x="8580896" y="3246896"/>
              <a:ext cx="3611104" cy="3611104"/>
            </a:xfrm>
            <a:custGeom>
              <a:avLst/>
              <a:gdLst>
                <a:gd name="connsiteX0" fmla="*/ 0 w 1167493"/>
                <a:gd name="connsiteY0" fmla="*/ 0 h 1167493"/>
                <a:gd name="connsiteX1" fmla="*/ 1167493 w 1167493"/>
                <a:gd name="connsiteY1" fmla="*/ 1167493 h 1167493"/>
                <a:gd name="connsiteX2" fmla="*/ 0 w 1167493"/>
                <a:gd name="connsiteY2" fmla="*/ 1167493 h 1167493"/>
                <a:gd name="connsiteX3" fmla="*/ 0 w 1167493"/>
                <a:gd name="connsiteY3" fmla="*/ 0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7493" h="1167493">
                  <a:moveTo>
                    <a:pt x="0" y="0"/>
                  </a:moveTo>
                  <a:cubicBezTo>
                    <a:pt x="0" y="644789"/>
                    <a:pt x="522704" y="1167493"/>
                    <a:pt x="1167493" y="1167493"/>
                  </a:cubicBezTo>
                  <a:lnTo>
                    <a:pt x="0" y="11674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latin typeface="+mn-lt"/>
              </a:endParaRPr>
            </a:p>
          </p:txBody>
        </p:sp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D11C9832-A021-954E-A34F-2988D1189A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1" y="0"/>
              <a:ext cx="933856" cy="933856"/>
            </a:xfrm>
            <a:custGeom>
              <a:avLst/>
              <a:gdLst>
                <a:gd name="connsiteX0" fmla="*/ 0 w 862693"/>
                <a:gd name="connsiteY0" fmla="*/ 0 h 862693"/>
                <a:gd name="connsiteX1" fmla="*/ 862693 w 862693"/>
                <a:gd name="connsiteY1" fmla="*/ 0 h 862693"/>
                <a:gd name="connsiteX2" fmla="*/ 0 w 862693"/>
                <a:gd name="connsiteY2" fmla="*/ 862693 h 862693"/>
                <a:gd name="connsiteX3" fmla="*/ 0 w 862693"/>
                <a:gd name="connsiteY3" fmla="*/ 0 h 8626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62693" h="862693">
                  <a:moveTo>
                    <a:pt x="0" y="0"/>
                  </a:moveTo>
                  <a:lnTo>
                    <a:pt x="862693" y="0"/>
                  </a:lnTo>
                  <a:cubicBezTo>
                    <a:pt x="862693" y="476453"/>
                    <a:pt x="476452" y="862693"/>
                    <a:pt x="0" y="86269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9861BC34-DFBF-2D4F-B463-FCFBC08391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 userDrawn="1"/>
          </p:nvGrpSpPr>
          <p:grpSpPr>
            <a:xfrm>
              <a:off x="8082092" y="5590903"/>
              <a:ext cx="1572380" cy="1267097"/>
              <a:chOff x="7413403" y="4976359"/>
              <a:chExt cx="2334986" cy="1881641"/>
            </a:xfrm>
          </p:grpSpPr>
          <p:sp>
            <p:nvSpPr>
              <p:cNvPr id="7" name="Freeform 6">
                <a:extLst>
                  <a:ext uri="{FF2B5EF4-FFF2-40B4-BE49-F238E27FC236}">
                    <a16:creationId xmlns:a16="http://schemas.microsoft.com/office/drawing/2014/main" id="{55C37C19-F268-4A43-A0D4-3B1B38D48952}"/>
                  </a:ext>
                </a:extLst>
              </p:cNvPr>
              <p:cNvSpPr/>
              <p:nvPr userDrawn="1"/>
            </p:nvSpPr>
            <p:spPr>
              <a:xfrm rot="5400000" flipH="1" flipV="1">
                <a:off x="8223822" y="5333433"/>
                <a:ext cx="1881641" cy="1167493"/>
              </a:xfrm>
              <a:custGeom>
                <a:avLst/>
                <a:gdLst>
                  <a:gd name="connsiteX0" fmla="*/ 1881641 w 1881641"/>
                  <a:gd name="connsiteY0" fmla="*/ 1167473 h 1167493"/>
                  <a:gd name="connsiteX1" fmla="*/ 1881641 w 1881641"/>
                  <a:gd name="connsiteY1" fmla="*/ 1167493 h 1167493"/>
                  <a:gd name="connsiteX2" fmla="*/ 1167493 w 1881641"/>
                  <a:gd name="connsiteY2" fmla="*/ 1167493 h 1167493"/>
                  <a:gd name="connsiteX3" fmla="*/ 0 w 1881641"/>
                  <a:gd name="connsiteY3" fmla="*/ 0 h 1167493"/>
                  <a:gd name="connsiteX4" fmla="*/ 714149 w 1881641"/>
                  <a:gd name="connsiteY4" fmla="*/ 0 h 1167493"/>
                  <a:gd name="connsiteX5" fmla="*/ 1875614 w 1881641"/>
                  <a:gd name="connsiteY5" fmla="*/ 1048124 h 1167493"/>
                  <a:gd name="connsiteX6" fmla="*/ 1881641 w 1881641"/>
                  <a:gd name="connsiteY6" fmla="*/ 1167473 h 11674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881641" h="1167493">
                    <a:moveTo>
                      <a:pt x="1881641" y="1167473"/>
                    </a:moveTo>
                    <a:lnTo>
                      <a:pt x="1881641" y="1167493"/>
                    </a:lnTo>
                    <a:lnTo>
                      <a:pt x="1167493" y="1167493"/>
                    </a:lnTo>
                    <a:cubicBezTo>
                      <a:pt x="522704" y="1167493"/>
                      <a:pt x="0" y="644789"/>
                      <a:pt x="0" y="0"/>
                    </a:cubicBezTo>
                    <a:lnTo>
                      <a:pt x="714149" y="0"/>
                    </a:lnTo>
                    <a:cubicBezTo>
                      <a:pt x="1318639" y="0"/>
                      <a:pt x="1815827" y="459408"/>
                      <a:pt x="1875614" y="1048124"/>
                    </a:cubicBezTo>
                    <a:lnTo>
                      <a:pt x="1881641" y="1167473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>
                  <a:latin typeface="+mn-lt"/>
                </a:endParaRPr>
              </a:p>
            </p:txBody>
          </p:sp>
          <p:sp>
            <p:nvSpPr>
              <p:cNvPr id="8" name="Freeform 7">
                <a:extLst>
                  <a:ext uri="{FF2B5EF4-FFF2-40B4-BE49-F238E27FC236}">
                    <a16:creationId xmlns:a16="http://schemas.microsoft.com/office/drawing/2014/main" id="{E4F760E5-9D5D-E44F-AEBF-20CA8DE87D11}"/>
                  </a:ext>
                </a:extLst>
              </p:cNvPr>
              <p:cNvSpPr/>
              <p:nvPr userDrawn="1"/>
            </p:nvSpPr>
            <p:spPr>
              <a:xfrm rot="16200000" flipV="1">
                <a:off x="7056329" y="5333433"/>
                <a:ext cx="1881641" cy="1167493"/>
              </a:xfrm>
              <a:custGeom>
                <a:avLst/>
                <a:gdLst>
                  <a:gd name="connsiteX0" fmla="*/ 1881641 w 1881641"/>
                  <a:gd name="connsiteY0" fmla="*/ 1167473 h 1167493"/>
                  <a:gd name="connsiteX1" fmla="*/ 1881641 w 1881641"/>
                  <a:gd name="connsiteY1" fmla="*/ 1167493 h 1167493"/>
                  <a:gd name="connsiteX2" fmla="*/ 1167493 w 1881641"/>
                  <a:gd name="connsiteY2" fmla="*/ 1167493 h 1167493"/>
                  <a:gd name="connsiteX3" fmla="*/ 0 w 1881641"/>
                  <a:gd name="connsiteY3" fmla="*/ 0 h 1167493"/>
                  <a:gd name="connsiteX4" fmla="*/ 714149 w 1881641"/>
                  <a:gd name="connsiteY4" fmla="*/ 0 h 1167493"/>
                  <a:gd name="connsiteX5" fmla="*/ 1875614 w 1881641"/>
                  <a:gd name="connsiteY5" fmla="*/ 1048124 h 1167493"/>
                  <a:gd name="connsiteX6" fmla="*/ 1881641 w 1881641"/>
                  <a:gd name="connsiteY6" fmla="*/ 1167473 h 11674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881641" h="1167493">
                    <a:moveTo>
                      <a:pt x="1881641" y="1167473"/>
                    </a:moveTo>
                    <a:lnTo>
                      <a:pt x="1881641" y="1167493"/>
                    </a:lnTo>
                    <a:lnTo>
                      <a:pt x="1167493" y="1167493"/>
                    </a:lnTo>
                    <a:cubicBezTo>
                      <a:pt x="522704" y="1167493"/>
                      <a:pt x="0" y="644789"/>
                      <a:pt x="0" y="0"/>
                    </a:cubicBezTo>
                    <a:lnTo>
                      <a:pt x="714149" y="0"/>
                    </a:lnTo>
                    <a:cubicBezTo>
                      <a:pt x="1318639" y="0"/>
                      <a:pt x="1815827" y="459408"/>
                      <a:pt x="1875614" y="1048124"/>
                    </a:cubicBezTo>
                    <a:lnTo>
                      <a:pt x="1881641" y="1167473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>
                  <a:latin typeface="+mn-lt"/>
                </a:endParaRPr>
              </a:p>
            </p:txBody>
          </p:sp>
        </p:grp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67492" y="1371600"/>
            <a:ext cx="5486400" cy="4114800"/>
          </a:xfrm>
        </p:spPr>
        <p:txBody>
          <a:bodyPr anchor="ctr" anchorCtr="0">
            <a:noAutofit/>
          </a:bodyPr>
          <a:lstStyle>
            <a:lvl1pPr>
              <a:defRPr sz="6000" b="1">
                <a:latin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3124234B-E1C4-2616-9993-A23142AA69B2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183438" y="1168400"/>
            <a:ext cx="4500562" cy="4521200"/>
          </a:xfrm>
          <a:prstGeom prst="ellipse">
            <a:avLst/>
          </a:prstGeom>
          <a:solidFill>
            <a:schemeClr val="accent2"/>
          </a:solidFill>
        </p:spPr>
        <p:txBody>
          <a:bodyPr/>
          <a:lstStyle>
            <a:lvl1pPr marL="0" indent="0" algn="ctr">
              <a:buNone/>
              <a:defRPr sz="20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 dirty="0"/>
              <a:t>9/8/20XX</a:t>
            </a:r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12667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2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CCEDB282-8288-C81F-52B5-048A3E80C9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-1"/>
            <a:ext cx="12208822" cy="6858003"/>
            <a:chOff x="0" y="-1"/>
            <a:chExt cx="12208822" cy="6858003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2A62587F-7496-384A-AF40-18FC8CF0709D}"/>
                </a:ext>
              </a:extLst>
            </p:cNvPr>
            <p:cNvSpPr/>
            <p:nvPr userDrawn="1"/>
          </p:nvSpPr>
          <p:spPr>
            <a:xfrm>
              <a:off x="0" y="2286002"/>
              <a:ext cx="12208822" cy="4572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84DB028B-A475-224B-B675-A15A56CAD0BF}"/>
                </a:ext>
              </a:extLst>
            </p:cNvPr>
            <p:cNvSpPr/>
            <p:nvPr userDrawn="1"/>
          </p:nvSpPr>
          <p:spPr>
            <a:xfrm flipH="1">
              <a:off x="8597718" y="3246896"/>
              <a:ext cx="3611104" cy="3611104"/>
            </a:xfrm>
            <a:custGeom>
              <a:avLst/>
              <a:gdLst>
                <a:gd name="connsiteX0" fmla="*/ 0 w 1167493"/>
                <a:gd name="connsiteY0" fmla="*/ 0 h 1167493"/>
                <a:gd name="connsiteX1" fmla="*/ 1167493 w 1167493"/>
                <a:gd name="connsiteY1" fmla="*/ 1167493 h 1167493"/>
                <a:gd name="connsiteX2" fmla="*/ 0 w 1167493"/>
                <a:gd name="connsiteY2" fmla="*/ 1167493 h 1167493"/>
                <a:gd name="connsiteX3" fmla="*/ 0 w 1167493"/>
                <a:gd name="connsiteY3" fmla="*/ 0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7493" h="1167493">
                  <a:moveTo>
                    <a:pt x="0" y="0"/>
                  </a:moveTo>
                  <a:cubicBezTo>
                    <a:pt x="0" y="644789"/>
                    <a:pt x="522704" y="1167493"/>
                    <a:pt x="1167493" y="1167493"/>
                  </a:cubicBezTo>
                  <a:lnTo>
                    <a:pt x="0" y="11674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4" name="Freeform 13">
              <a:extLst>
                <a:ext uri="{FF2B5EF4-FFF2-40B4-BE49-F238E27FC236}">
                  <a16:creationId xmlns:a16="http://schemas.microsoft.com/office/drawing/2014/main" id="{61C34955-105B-4D4D-B51D-754C5D38A85D}"/>
                </a:ext>
              </a:extLst>
            </p:cNvPr>
            <p:cNvSpPr/>
            <p:nvPr userDrawn="1"/>
          </p:nvSpPr>
          <p:spPr>
            <a:xfrm>
              <a:off x="1" y="0"/>
              <a:ext cx="933856" cy="933856"/>
            </a:xfrm>
            <a:custGeom>
              <a:avLst/>
              <a:gdLst>
                <a:gd name="connsiteX0" fmla="*/ 0 w 862693"/>
                <a:gd name="connsiteY0" fmla="*/ 0 h 862693"/>
                <a:gd name="connsiteX1" fmla="*/ 862693 w 862693"/>
                <a:gd name="connsiteY1" fmla="*/ 0 h 862693"/>
                <a:gd name="connsiteX2" fmla="*/ 0 w 862693"/>
                <a:gd name="connsiteY2" fmla="*/ 862693 h 862693"/>
                <a:gd name="connsiteX3" fmla="*/ 0 w 862693"/>
                <a:gd name="connsiteY3" fmla="*/ 0 h 8626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62693" h="862693">
                  <a:moveTo>
                    <a:pt x="0" y="0"/>
                  </a:moveTo>
                  <a:lnTo>
                    <a:pt x="862693" y="0"/>
                  </a:lnTo>
                  <a:cubicBezTo>
                    <a:pt x="862693" y="476453"/>
                    <a:pt x="476452" y="862693"/>
                    <a:pt x="0" y="86269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2734DEB1-EC02-2E42-9292-4ADD115060A5}"/>
                </a:ext>
              </a:extLst>
            </p:cNvPr>
            <p:cNvSpPr/>
            <p:nvPr userDrawn="1"/>
          </p:nvSpPr>
          <p:spPr>
            <a:xfrm rot="5400000" flipH="1" flipV="1">
              <a:off x="10344100" y="438098"/>
              <a:ext cx="2285999" cy="1409801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13" name="Title 1">
            <a:extLst>
              <a:ext uri="{FF2B5EF4-FFF2-40B4-BE49-F238E27FC236}">
                <a16:creationId xmlns:a16="http://schemas.microsoft.com/office/drawing/2014/main" id="{5E932F0D-7FC3-634B-932C-3625C16C8DE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67492" y="45085"/>
            <a:ext cx="9779183" cy="1600835"/>
          </a:xfrm>
        </p:spPr>
        <p:txBody>
          <a:bodyPr anchor="b">
            <a:noAutofit/>
          </a:bodyPr>
          <a:lstStyle>
            <a:lvl1pPr>
              <a:defRPr sz="4200" b="1">
                <a:latin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1EED44-783E-8705-4119-D7E9F7D4F2B4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1166087" y="2652713"/>
            <a:ext cx="9780587" cy="3436936"/>
          </a:xfrm>
        </p:spPr>
        <p:txBody>
          <a:bodyPr>
            <a:normAutofit/>
          </a:bodyPr>
          <a:lstStyle>
            <a:lvl1pPr marL="342900" indent="-283464">
              <a:spcBef>
                <a:spcPts val="1000"/>
              </a:spcBef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+mn-lt"/>
              </a:defRPr>
            </a:lvl1pPr>
            <a:lvl2pPr marL="566928" indent="-283464">
              <a:spcBef>
                <a:spcPts val="1000"/>
              </a:spcBef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+mn-lt"/>
              </a:defRPr>
            </a:lvl2pPr>
            <a:lvl3pPr marL="850392" indent="-283464">
              <a:spcBef>
                <a:spcPts val="1000"/>
              </a:spcBef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+mn-lt"/>
              </a:defRPr>
            </a:lvl3pPr>
            <a:lvl4pPr marL="1097280" indent="-283464">
              <a:spcBef>
                <a:spcPts val="1000"/>
              </a:spcBef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+mn-lt"/>
              </a:defRPr>
            </a:lvl4pPr>
            <a:lvl5pPr marL="1371600" indent="-283464">
              <a:spcBef>
                <a:spcPts val="1000"/>
              </a:spcBef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95D4F5-F69B-42F6-8A9D-330F696E14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2"/>
                </a:solidFill>
                <a:latin typeface="+mn-lt"/>
              </a:defRPr>
            </a:lvl1pPr>
          </a:lstStyle>
          <a:p>
            <a:r>
              <a:rPr lang="en-US" dirty="0"/>
              <a:t>9/8/20XX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79A23A-2238-4904-8692-9F2DAE8B8F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2"/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69FC35-DDC8-45FB-8ACB-21C15F57C1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206318" y="6356350"/>
            <a:ext cx="1604682" cy="365125"/>
          </a:xfrm>
        </p:spPr>
        <p:txBody>
          <a:bodyPr>
            <a:noAutofit/>
          </a:bodyPr>
          <a:lstStyle>
            <a:lvl1pPr>
              <a:defRPr>
                <a:solidFill>
                  <a:schemeClr val="accent3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31769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ectio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95FBCE6F-2AA9-31FE-8148-33B4807355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067EACEC-C2DD-EA42-8504-176673AD1F20}"/>
                </a:ext>
              </a:extLst>
            </p:cNvPr>
            <p:cNvSpPr/>
            <p:nvPr userDrawn="1"/>
          </p:nvSpPr>
          <p:spPr>
            <a:xfrm>
              <a:off x="0" y="0"/>
              <a:ext cx="8025490" cy="6858000"/>
            </a:xfrm>
            <a:custGeom>
              <a:avLst/>
              <a:gdLst>
                <a:gd name="connsiteX0" fmla="*/ 0 w 8025490"/>
                <a:gd name="connsiteY0" fmla="*/ 0 h 6858000"/>
                <a:gd name="connsiteX1" fmla="*/ 4596490 w 8025490"/>
                <a:gd name="connsiteY1" fmla="*/ 0 h 6858000"/>
                <a:gd name="connsiteX2" fmla="*/ 8025490 w 8025490"/>
                <a:gd name="connsiteY2" fmla="*/ 3429000 h 6858000"/>
                <a:gd name="connsiteX3" fmla="*/ 4596490 w 8025490"/>
                <a:gd name="connsiteY3" fmla="*/ 6858000 h 6858000"/>
                <a:gd name="connsiteX4" fmla="*/ 0 w 8025490"/>
                <a:gd name="connsiteY4" fmla="*/ 685800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025490" h="6858000">
                  <a:moveTo>
                    <a:pt x="0" y="0"/>
                  </a:moveTo>
                  <a:lnTo>
                    <a:pt x="4596490" y="0"/>
                  </a:lnTo>
                  <a:cubicBezTo>
                    <a:pt x="6490274" y="0"/>
                    <a:pt x="8025490" y="1535216"/>
                    <a:pt x="8025490" y="3429000"/>
                  </a:cubicBezTo>
                  <a:cubicBezTo>
                    <a:pt x="8025490" y="5322784"/>
                    <a:pt x="6490274" y="6858000"/>
                    <a:pt x="4596490" y="6858000"/>
                  </a:cubicBezTo>
                  <a:lnTo>
                    <a:pt x="0" y="685800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89843C7E-5704-7A46-8974-F3BFA42E7310}"/>
                </a:ext>
              </a:extLst>
            </p:cNvPr>
            <p:cNvGrpSpPr/>
            <p:nvPr userDrawn="1"/>
          </p:nvGrpSpPr>
          <p:grpSpPr>
            <a:xfrm rot="16200000">
              <a:off x="8286528" y="2207195"/>
              <a:ext cx="3032351" cy="2443610"/>
              <a:chOff x="9857014" y="13834"/>
              <a:chExt cx="2334986" cy="1881641"/>
            </a:xfrm>
          </p:grpSpPr>
          <p:sp>
            <p:nvSpPr>
              <p:cNvPr id="15" name="Freeform 14">
                <a:extLst>
                  <a:ext uri="{FF2B5EF4-FFF2-40B4-BE49-F238E27FC236}">
                    <a16:creationId xmlns:a16="http://schemas.microsoft.com/office/drawing/2014/main" id="{EFBF1E52-11FA-DC48-B7AD-75734232FFE8}"/>
                  </a:ext>
                </a:extLst>
              </p:cNvPr>
              <p:cNvSpPr/>
              <p:nvPr userDrawn="1"/>
            </p:nvSpPr>
            <p:spPr>
              <a:xfrm rot="5400000" flipH="1" flipV="1">
                <a:off x="10667433" y="370908"/>
                <a:ext cx="1881641" cy="1167493"/>
              </a:xfrm>
              <a:custGeom>
                <a:avLst/>
                <a:gdLst>
                  <a:gd name="connsiteX0" fmla="*/ 1881641 w 1881641"/>
                  <a:gd name="connsiteY0" fmla="*/ 1167473 h 1167493"/>
                  <a:gd name="connsiteX1" fmla="*/ 1881641 w 1881641"/>
                  <a:gd name="connsiteY1" fmla="*/ 1167493 h 1167493"/>
                  <a:gd name="connsiteX2" fmla="*/ 1167493 w 1881641"/>
                  <a:gd name="connsiteY2" fmla="*/ 1167493 h 1167493"/>
                  <a:gd name="connsiteX3" fmla="*/ 0 w 1881641"/>
                  <a:gd name="connsiteY3" fmla="*/ 0 h 1167493"/>
                  <a:gd name="connsiteX4" fmla="*/ 714149 w 1881641"/>
                  <a:gd name="connsiteY4" fmla="*/ 0 h 1167493"/>
                  <a:gd name="connsiteX5" fmla="*/ 1875614 w 1881641"/>
                  <a:gd name="connsiteY5" fmla="*/ 1048124 h 1167493"/>
                  <a:gd name="connsiteX6" fmla="*/ 1881641 w 1881641"/>
                  <a:gd name="connsiteY6" fmla="*/ 1167473 h 11674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881641" h="1167493">
                    <a:moveTo>
                      <a:pt x="1881641" y="1167473"/>
                    </a:moveTo>
                    <a:lnTo>
                      <a:pt x="1881641" y="1167493"/>
                    </a:lnTo>
                    <a:lnTo>
                      <a:pt x="1167493" y="1167493"/>
                    </a:lnTo>
                    <a:cubicBezTo>
                      <a:pt x="522704" y="1167493"/>
                      <a:pt x="0" y="644789"/>
                      <a:pt x="0" y="0"/>
                    </a:cubicBezTo>
                    <a:lnTo>
                      <a:pt x="714149" y="0"/>
                    </a:lnTo>
                    <a:cubicBezTo>
                      <a:pt x="1318639" y="0"/>
                      <a:pt x="1815827" y="459408"/>
                      <a:pt x="1875614" y="1048124"/>
                    </a:cubicBezTo>
                    <a:lnTo>
                      <a:pt x="1881641" y="1167473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16" name="Freeform 15">
                <a:extLst>
                  <a:ext uri="{FF2B5EF4-FFF2-40B4-BE49-F238E27FC236}">
                    <a16:creationId xmlns:a16="http://schemas.microsoft.com/office/drawing/2014/main" id="{4850B620-49F5-3748-84AF-682555D52792}"/>
                  </a:ext>
                </a:extLst>
              </p:cNvPr>
              <p:cNvSpPr/>
              <p:nvPr userDrawn="1"/>
            </p:nvSpPr>
            <p:spPr>
              <a:xfrm rot="16200000" flipV="1">
                <a:off x="9499940" y="370908"/>
                <a:ext cx="1881641" cy="1167493"/>
              </a:xfrm>
              <a:custGeom>
                <a:avLst/>
                <a:gdLst>
                  <a:gd name="connsiteX0" fmla="*/ 1881641 w 1881641"/>
                  <a:gd name="connsiteY0" fmla="*/ 1167473 h 1167493"/>
                  <a:gd name="connsiteX1" fmla="*/ 1881641 w 1881641"/>
                  <a:gd name="connsiteY1" fmla="*/ 1167493 h 1167493"/>
                  <a:gd name="connsiteX2" fmla="*/ 1167493 w 1881641"/>
                  <a:gd name="connsiteY2" fmla="*/ 1167493 h 1167493"/>
                  <a:gd name="connsiteX3" fmla="*/ 0 w 1881641"/>
                  <a:gd name="connsiteY3" fmla="*/ 0 h 1167493"/>
                  <a:gd name="connsiteX4" fmla="*/ 714149 w 1881641"/>
                  <a:gd name="connsiteY4" fmla="*/ 0 h 1167493"/>
                  <a:gd name="connsiteX5" fmla="*/ 1875614 w 1881641"/>
                  <a:gd name="connsiteY5" fmla="*/ 1048124 h 1167493"/>
                  <a:gd name="connsiteX6" fmla="*/ 1881641 w 1881641"/>
                  <a:gd name="connsiteY6" fmla="*/ 1167473 h 11674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881641" h="1167493">
                    <a:moveTo>
                      <a:pt x="1881641" y="1167473"/>
                    </a:moveTo>
                    <a:lnTo>
                      <a:pt x="1881641" y="1167493"/>
                    </a:lnTo>
                    <a:lnTo>
                      <a:pt x="1167493" y="1167493"/>
                    </a:lnTo>
                    <a:cubicBezTo>
                      <a:pt x="522704" y="1167493"/>
                      <a:pt x="0" y="644789"/>
                      <a:pt x="0" y="0"/>
                    </a:cubicBezTo>
                    <a:lnTo>
                      <a:pt x="714149" y="0"/>
                    </a:lnTo>
                    <a:cubicBezTo>
                      <a:pt x="1318639" y="0"/>
                      <a:pt x="1815827" y="459408"/>
                      <a:pt x="1875614" y="1048124"/>
                    </a:cubicBezTo>
                    <a:lnTo>
                      <a:pt x="1881641" y="1167473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17" name="Freeform 16">
              <a:extLst>
                <a:ext uri="{FF2B5EF4-FFF2-40B4-BE49-F238E27FC236}">
                  <a16:creationId xmlns:a16="http://schemas.microsoft.com/office/drawing/2014/main" id="{0B179973-08D2-EF40-B516-35E75E906394}"/>
                </a:ext>
              </a:extLst>
            </p:cNvPr>
            <p:cNvSpPr/>
            <p:nvPr userDrawn="1"/>
          </p:nvSpPr>
          <p:spPr>
            <a:xfrm flipH="1">
              <a:off x="8580896" y="1"/>
              <a:ext cx="3611104" cy="3611104"/>
            </a:xfrm>
            <a:custGeom>
              <a:avLst/>
              <a:gdLst>
                <a:gd name="connsiteX0" fmla="*/ 0 w 1167493"/>
                <a:gd name="connsiteY0" fmla="*/ 0 h 1167493"/>
                <a:gd name="connsiteX1" fmla="*/ 1167493 w 1167493"/>
                <a:gd name="connsiteY1" fmla="*/ 0 h 1167493"/>
                <a:gd name="connsiteX2" fmla="*/ 0 w 1167493"/>
                <a:gd name="connsiteY2" fmla="*/ 1167493 h 1167493"/>
                <a:gd name="connsiteX3" fmla="*/ 0 w 1167493"/>
                <a:gd name="connsiteY3" fmla="*/ 0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7493" h="1167493">
                  <a:moveTo>
                    <a:pt x="0" y="0"/>
                  </a:moveTo>
                  <a:lnTo>
                    <a:pt x="1167493" y="0"/>
                  </a:lnTo>
                  <a:cubicBezTo>
                    <a:pt x="522704" y="0"/>
                    <a:pt x="0" y="522704"/>
                    <a:pt x="0" y="116749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id="{6C811FF3-E48A-194D-8022-65F8C3A17449}"/>
                </a:ext>
              </a:extLst>
            </p:cNvPr>
            <p:cNvSpPr/>
            <p:nvPr userDrawn="1"/>
          </p:nvSpPr>
          <p:spPr>
            <a:xfrm flipH="1">
              <a:off x="8580896" y="3246896"/>
              <a:ext cx="3611104" cy="3611104"/>
            </a:xfrm>
            <a:custGeom>
              <a:avLst/>
              <a:gdLst>
                <a:gd name="connsiteX0" fmla="*/ 0 w 1167493"/>
                <a:gd name="connsiteY0" fmla="*/ 0 h 1167493"/>
                <a:gd name="connsiteX1" fmla="*/ 1167493 w 1167493"/>
                <a:gd name="connsiteY1" fmla="*/ 1167493 h 1167493"/>
                <a:gd name="connsiteX2" fmla="*/ 0 w 1167493"/>
                <a:gd name="connsiteY2" fmla="*/ 1167493 h 1167493"/>
                <a:gd name="connsiteX3" fmla="*/ 0 w 1167493"/>
                <a:gd name="connsiteY3" fmla="*/ 0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7493" h="1167493">
                  <a:moveTo>
                    <a:pt x="0" y="0"/>
                  </a:moveTo>
                  <a:cubicBezTo>
                    <a:pt x="0" y="644789"/>
                    <a:pt x="522704" y="1167493"/>
                    <a:pt x="1167493" y="1167493"/>
                  </a:cubicBezTo>
                  <a:lnTo>
                    <a:pt x="0" y="11674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494248F2-5264-4601-AA0B-6C092F77F2D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167494" y="177553"/>
            <a:ext cx="6245912" cy="3269447"/>
          </a:xfrm>
        </p:spPr>
        <p:txBody>
          <a:bodyPr bIns="0" anchor="b">
            <a:noAutofit/>
          </a:bodyPr>
          <a:lstStyle>
            <a:lvl1pPr algn="l">
              <a:defRPr sz="60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FB69D3-5632-4285-A209-9DCA67DA668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167494" y="3492896"/>
            <a:ext cx="6245912" cy="912850"/>
          </a:xfrm>
        </p:spPr>
        <p:txBody>
          <a:bodyPr anchor="ctr" anchorCtr="0">
            <a:no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add subtitle</a:t>
            </a:r>
          </a:p>
        </p:txBody>
      </p:sp>
    </p:spTree>
    <p:extLst>
      <p:ext uri="{BB962C8B-B14F-4D97-AF65-F5344CB8AC3E}">
        <p14:creationId xmlns:p14="http://schemas.microsoft.com/office/powerpoint/2010/main" val="9865294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2 Colum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>
            <a:extLst>
              <a:ext uri="{FF2B5EF4-FFF2-40B4-BE49-F238E27FC236}">
                <a16:creationId xmlns:a16="http://schemas.microsoft.com/office/drawing/2014/main" id="{14DB56B5-5DD7-95E3-52B2-EDC4B3F130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" y="0"/>
            <a:ext cx="12191999" cy="6858000"/>
            <a:chOff x="1" y="0"/>
            <a:chExt cx="12191999" cy="6858000"/>
          </a:xfrm>
        </p:grpSpPr>
        <p:sp>
          <p:nvSpPr>
            <p:cNvPr id="4" name="Freeform 3">
              <a:extLst>
                <a:ext uri="{FF2B5EF4-FFF2-40B4-BE49-F238E27FC236}">
                  <a16:creationId xmlns:a16="http://schemas.microsoft.com/office/drawing/2014/main" id="{6A7F6A3F-E1DD-A246-9A6D-5F9B18BA2588}"/>
                </a:ext>
              </a:extLst>
            </p:cNvPr>
            <p:cNvSpPr/>
            <p:nvPr userDrawn="1"/>
          </p:nvSpPr>
          <p:spPr>
            <a:xfrm flipH="1">
              <a:off x="8580896" y="1"/>
              <a:ext cx="3611104" cy="3611104"/>
            </a:xfrm>
            <a:custGeom>
              <a:avLst/>
              <a:gdLst>
                <a:gd name="connsiteX0" fmla="*/ 0 w 1167493"/>
                <a:gd name="connsiteY0" fmla="*/ 0 h 1167493"/>
                <a:gd name="connsiteX1" fmla="*/ 1167493 w 1167493"/>
                <a:gd name="connsiteY1" fmla="*/ 0 h 1167493"/>
                <a:gd name="connsiteX2" fmla="*/ 0 w 1167493"/>
                <a:gd name="connsiteY2" fmla="*/ 1167493 h 1167493"/>
                <a:gd name="connsiteX3" fmla="*/ 0 w 1167493"/>
                <a:gd name="connsiteY3" fmla="*/ 0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7493" h="1167493">
                  <a:moveTo>
                    <a:pt x="0" y="0"/>
                  </a:moveTo>
                  <a:lnTo>
                    <a:pt x="1167493" y="0"/>
                  </a:lnTo>
                  <a:cubicBezTo>
                    <a:pt x="522704" y="0"/>
                    <a:pt x="0" y="522704"/>
                    <a:pt x="0" y="116749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5" name="Freeform 4">
              <a:extLst>
                <a:ext uri="{FF2B5EF4-FFF2-40B4-BE49-F238E27FC236}">
                  <a16:creationId xmlns:a16="http://schemas.microsoft.com/office/drawing/2014/main" id="{055FD0FC-C8FF-6741-A364-A29CDC6F9495}"/>
                </a:ext>
              </a:extLst>
            </p:cNvPr>
            <p:cNvSpPr/>
            <p:nvPr userDrawn="1"/>
          </p:nvSpPr>
          <p:spPr>
            <a:xfrm flipH="1">
              <a:off x="8580896" y="3246896"/>
              <a:ext cx="3611104" cy="3611104"/>
            </a:xfrm>
            <a:custGeom>
              <a:avLst/>
              <a:gdLst>
                <a:gd name="connsiteX0" fmla="*/ 0 w 1167493"/>
                <a:gd name="connsiteY0" fmla="*/ 0 h 1167493"/>
                <a:gd name="connsiteX1" fmla="*/ 1167493 w 1167493"/>
                <a:gd name="connsiteY1" fmla="*/ 1167493 h 1167493"/>
                <a:gd name="connsiteX2" fmla="*/ 0 w 1167493"/>
                <a:gd name="connsiteY2" fmla="*/ 1167493 h 1167493"/>
                <a:gd name="connsiteX3" fmla="*/ 0 w 1167493"/>
                <a:gd name="connsiteY3" fmla="*/ 0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7493" h="1167493">
                  <a:moveTo>
                    <a:pt x="0" y="0"/>
                  </a:moveTo>
                  <a:cubicBezTo>
                    <a:pt x="0" y="644789"/>
                    <a:pt x="522704" y="1167493"/>
                    <a:pt x="1167493" y="1167493"/>
                  </a:cubicBezTo>
                  <a:lnTo>
                    <a:pt x="0" y="11674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D11C9832-A021-954E-A34F-2988D1189AE9}"/>
                </a:ext>
              </a:extLst>
            </p:cNvPr>
            <p:cNvSpPr/>
            <p:nvPr userDrawn="1"/>
          </p:nvSpPr>
          <p:spPr>
            <a:xfrm>
              <a:off x="1" y="0"/>
              <a:ext cx="933856" cy="933856"/>
            </a:xfrm>
            <a:custGeom>
              <a:avLst/>
              <a:gdLst>
                <a:gd name="connsiteX0" fmla="*/ 0 w 862693"/>
                <a:gd name="connsiteY0" fmla="*/ 0 h 862693"/>
                <a:gd name="connsiteX1" fmla="*/ 862693 w 862693"/>
                <a:gd name="connsiteY1" fmla="*/ 0 h 862693"/>
                <a:gd name="connsiteX2" fmla="*/ 0 w 862693"/>
                <a:gd name="connsiteY2" fmla="*/ 862693 h 862693"/>
                <a:gd name="connsiteX3" fmla="*/ 0 w 862693"/>
                <a:gd name="connsiteY3" fmla="*/ 0 h 8626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62693" h="862693">
                  <a:moveTo>
                    <a:pt x="0" y="0"/>
                  </a:moveTo>
                  <a:lnTo>
                    <a:pt x="862693" y="0"/>
                  </a:lnTo>
                  <a:cubicBezTo>
                    <a:pt x="862693" y="476453"/>
                    <a:pt x="476452" y="862693"/>
                    <a:pt x="0" y="86269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9861BC34-DFBF-2D4F-B463-FCFBC08391FF}"/>
                </a:ext>
              </a:extLst>
            </p:cNvPr>
            <p:cNvGrpSpPr/>
            <p:nvPr userDrawn="1"/>
          </p:nvGrpSpPr>
          <p:grpSpPr>
            <a:xfrm>
              <a:off x="8082092" y="5590903"/>
              <a:ext cx="1572380" cy="1267097"/>
              <a:chOff x="7413403" y="4976359"/>
              <a:chExt cx="2334986" cy="1881641"/>
            </a:xfrm>
          </p:grpSpPr>
          <p:sp>
            <p:nvSpPr>
              <p:cNvPr id="7" name="Freeform 6">
                <a:extLst>
                  <a:ext uri="{FF2B5EF4-FFF2-40B4-BE49-F238E27FC236}">
                    <a16:creationId xmlns:a16="http://schemas.microsoft.com/office/drawing/2014/main" id="{55C37C19-F268-4A43-A0D4-3B1B38D48952}"/>
                  </a:ext>
                </a:extLst>
              </p:cNvPr>
              <p:cNvSpPr/>
              <p:nvPr userDrawn="1"/>
            </p:nvSpPr>
            <p:spPr>
              <a:xfrm rot="5400000" flipH="1" flipV="1">
                <a:off x="8223822" y="5333433"/>
                <a:ext cx="1881641" cy="1167493"/>
              </a:xfrm>
              <a:custGeom>
                <a:avLst/>
                <a:gdLst>
                  <a:gd name="connsiteX0" fmla="*/ 1881641 w 1881641"/>
                  <a:gd name="connsiteY0" fmla="*/ 1167473 h 1167493"/>
                  <a:gd name="connsiteX1" fmla="*/ 1881641 w 1881641"/>
                  <a:gd name="connsiteY1" fmla="*/ 1167493 h 1167493"/>
                  <a:gd name="connsiteX2" fmla="*/ 1167493 w 1881641"/>
                  <a:gd name="connsiteY2" fmla="*/ 1167493 h 1167493"/>
                  <a:gd name="connsiteX3" fmla="*/ 0 w 1881641"/>
                  <a:gd name="connsiteY3" fmla="*/ 0 h 1167493"/>
                  <a:gd name="connsiteX4" fmla="*/ 714149 w 1881641"/>
                  <a:gd name="connsiteY4" fmla="*/ 0 h 1167493"/>
                  <a:gd name="connsiteX5" fmla="*/ 1875614 w 1881641"/>
                  <a:gd name="connsiteY5" fmla="*/ 1048124 h 1167493"/>
                  <a:gd name="connsiteX6" fmla="*/ 1881641 w 1881641"/>
                  <a:gd name="connsiteY6" fmla="*/ 1167473 h 11674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881641" h="1167493">
                    <a:moveTo>
                      <a:pt x="1881641" y="1167473"/>
                    </a:moveTo>
                    <a:lnTo>
                      <a:pt x="1881641" y="1167493"/>
                    </a:lnTo>
                    <a:lnTo>
                      <a:pt x="1167493" y="1167493"/>
                    </a:lnTo>
                    <a:cubicBezTo>
                      <a:pt x="522704" y="1167493"/>
                      <a:pt x="0" y="644789"/>
                      <a:pt x="0" y="0"/>
                    </a:cubicBezTo>
                    <a:lnTo>
                      <a:pt x="714149" y="0"/>
                    </a:lnTo>
                    <a:cubicBezTo>
                      <a:pt x="1318639" y="0"/>
                      <a:pt x="1815827" y="459408"/>
                      <a:pt x="1875614" y="1048124"/>
                    </a:cubicBezTo>
                    <a:lnTo>
                      <a:pt x="1881641" y="1167473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>
                  <a:latin typeface="+mn-lt"/>
                </a:endParaRPr>
              </a:p>
            </p:txBody>
          </p:sp>
          <p:sp>
            <p:nvSpPr>
              <p:cNvPr id="8" name="Freeform 7">
                <a:extLst>
                  <a:ext uri="{FF2B5EF4-FFF2-40B4-BE49-F238E27FC236}">
                    <a16:creationId xmlns:a16="http://schemas.microsoft.com/office/drawing/2014/main" id="{E4F760E5-9D5D-E44F-AEBF-20CA8DE87D11}"/>
                  </a:ext>
                </a:extLst>
              </p:cNvPr>
              <p:cNvSpPr/>
              <p:nvPr userDrawn="1"/>
            </p:nvSpPr>
            <p:spPr>
              <a:xfrm rot="16200000" flipV="1">
                <a:off x="7056329" y="5333433"/>
                <a:ext cx="1881641" cy="1167493"/>
              </a:xfrm>
              <a:custGeom>
                <a:avLst/>
                <a:gdLst>
                  <a:gd name="connsiteX0" fmla="*/ 1881641 w 1881641"/>
                  <a:gd name="connsiteY0" fmla="*/ 1167473 h 1167493"/>
                  <a:gd name="connsiteX1" fmla="*/ 1881641 w 1881641"/>
                  <a:gd name="connsiteY1" fmla="*/ 1167493 h 1167493"/>
                  <a:gd name="connsiteX2" fmla="*/ 1167493 w 1881641"/>
                  <a:gd name="connsiteY2" fmla="*/ 1167493 h 1167493"/>
                  <a:gd name="connsiteX3" fmla="*/ 0 w 1881641"/>
                  <a:gd name="connsiteY3" fmla="*/ 0 h 1167493"/>
                  <a:gd name="connsiteX4" fmla="*/ 714149 w 1881641"/>
                  <a:gd name="connsiteY4" fmla="*/ 0 h 1167493"/>
                  <a:gd name="connsiteX5" fmla="*/ 1875614 w 1881641"/>
                  <a:gd name="connsiteY5" fmla="*/ 1048124 h 1167493"/>
                  <a:gd name="connsiteX6" fmla="*/ 1881641 w 1881641"/>
                  <a:gd name="connsiteY6" fmla="*/ 1167473 h 11674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881641" h="1167493">
                    <a:moveTo>
                      <a:pt x="1881641" y="1167473"/>
                    </a:moveTo>
                    <a:lnTo>
                      <a:pt x="1881641" y="1167493"/>
                    </a:lnTo>
                    <a:lnTo>
                      <a:pt x="1167493" y="1167493"/>
                    </a:lnTo>
                    <a:cubicBezTo>
                      <a:pt x="522704" y="1167493"/>
                      <a:pt x="0" y="644789"/>
                      <a:pt x="0" y="0"/>
                    </a:cubicBezTo>
                    <a:lnTo>
                      <a:pt x="714149" y="0"/>
                    </a:lnTo>
                    <a:cubicBezTo>
                      <a:pt x="1318639" y="0"/>
                      <a:pt x="1815827" y="459408"/>
                      <a:pt x="1875614" y="1048124"/>
                    </a:cubicBezTo>
                    <a:lnTo>
                      <a:pt x="1881641" y="1167473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>
                  <a:latin typeface="+mn-lt"/>
                </a:endParaRPr>
              </a:p>
            </p:txBody>
          </p:sp>
        </p:grp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67492" y="136526"/>
            <a:ext cx="9601200" cy="1653371"/>
          </a:xfrm>
        </p:spPr>
        <p:txBody>
          <a:bodyPr anchor="b">
            <a:noAutofit/>
          </a:bodyPr>
          <a:lstStyle>
            <a:lvl1pPr>
              <a:defRPr sz="4200" b="1">
                <a:latin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167493" y="2023984"/>
            <a:ext cx="4663440" cy="3332832"/>
          </a:xfrm>
        </p:spPr>
        <p:txBody>
          <a:bodyPr>
            <a:normAutofit/>
          </a:bodyPr>
          <a:lstStyle>
            <a:lvl1pPr marL="0" indent="0">
              <a:spcBef>
                <a:spcPts val="1000"/>
              </a:spcBef>
              <a:buFont typeface="Arial" panose="020B0604020202020204" pitchFamily="34" charset="0"/>
              <a:buNone/>
              <a:defRPr sz="2000">
                <a:latin typeface="+mn-lt"/>
              </a:defRPr>
            </a:lvl1pPr>
            <a:lvl2pPr marL="283464" indent="-283464">
              <a:spcBef>
                <a:spcPts val="1000"/>
              </a:spcBef>
              <a:buFont typeface="Arial" panose="020B0604020202020204" pitchFamily="34" charset="0"/>
              <a:buChar char="•"/>
              <a:defRPr sz="2000">
                <a:latin typeface="+mn-lt"/>
              </a:defRPr>
            </a:lvl2pPr>
            <a:lvl3pPr marL="566928" indent="-283464">
              <a:spcBef>
                <a:spcPts val="1000"/>
              </a:spcBef>
              <a:buFont typeface="Arial" panose="020B0604020202020204" pitchFamily="34" charset="0"/>
              <a:buChar char="•"/>
              <a:defRPr sz="2000">
                <a:latin typeface="+mn-lt"/>
              </a:defRPr>
            </a:lvl3pPr>
            <a:lvl4pPr marL="850392" indent="-283464">
              <a:spcBef>
                <a:spcPts val="1000"/>
              </a:spcBef>
              <a:buFont typeface="Arial" panose="020B0604020202020204" pitchFamily="34" charset="0"/>
              <a:buChar char="•"/>
              <a:defRPr sz="2000">
                <a:latin typeface="+mn-lt"/>
              </a:defRPr>
            </a:lvl4pPr>
            <a:lvl5pPr marL="1133856" indent="-283464">
              <a:spcBef>
                <a:spcPts val="1000"/>
              </a:spcBef>
              <a:buFont typeface="Arial" panose="020B0604020202020204" pitchFamily="34" charset="0"/>
              <a:buChar char="•"/>
              <a:defRPr sz="2000">
                <a:latin typeface="+mn-lt"/>
              </a:defRPr>
            </a:lvl5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94CA559C-3355-DE44-ACF9-BDB6083C4225}"/>
              </a:ext>
            </a:extLst>
          </p:cNvPr>
          <p:cNvSpPr>
            <a:spLocks noGrp="1"/>
          </p:cNvSpPr>
          <p:nvPr>
            <p:ph idx="10" hasCustomPrompt="1"/>
          </p:nvPr>
        </p:nvSpPr>
        <p:spPr>
          <a:xfrm>
            <a:off x="6283235" y="2023984"/>
            <a:ext cx="4663440" cy="3332832"/>
          </a:xfrm>
        </p:spPr>
        <p:txBody>
          <a:bodyPr>
            <a:normAutofit/>
          </a:bodyPr>
          <a:lstStyle>
            <a:lvl1pPr marL="0" indent="0">
              <a:spcBef>
                <a:spcPts val="1000"/>
              </a:spcBef>
              <a:buFont typeface="Arial" panose="020B0604020202020204" pitchFamily="34" charset="0"/>
              <a:buNone/>
              <a:defRPr sz="2000">
                <a:latin typeface="+mn-lt"/>
              </a:defRPr>
            </a:lvl1pPr>
            <a:lvl2pPr marL="283464" indent="-283464">
              <a:spcBef>
                <a:spcPts val="1000"/>
              </a:spcBef>
              <a:buFont typeface="Arial" panose="020B0604020202020204" pitchFamily="34" charset="0"/>
              <a:buChar char="•"/>
              <a:defRPr sz="2000">
                <a:latin typeface="+mn-lt"/>
              </a:defRPr>
            </a:lvl2pPr>
            <a:lvl3pPr marL="566928" indent="-283464">
              <a:spcBef>
                <a:spcPts val="1000"/>
              </a:spcBef>
              <a:buFont typeface="Arial" panose="020B0604020202020204" pitchFamily="34" charset="0"/>
              <a:buChar char="•"/>
              <a:defRPr sz="2000">
                <a:latin typeface="+mn-lt"/>
              </a:defRPr>
            </a:lvl3pPr>
            <a:lvl4pPr marL="850392" indent="-283464">
              <a:spcBef>
                <a:spcPts val="1000"/>
              </a:spcBef>
              <a:buFont typeface="Arial" panose="020B0604020202020204" pitchFamily="34" charset="0"/>
              <a:buChar char="•"/>
              <a:defRPr sz="2000">
                <a:latin typeface="+mn-lt"/>
              </a:defRPr>
            </a:lvl4pPr>
            <a:lvl5pPr marL="1133856" indent="-283464">
              <a:spcBef>
                <a:spcPts val="1000"/>
              </a:spcBef>
              <a:buFont typeface="Arial" panose="020B0604020202020204" pitchFamily="34" charset="0"/>
              <a:buChar char="•"/>
              <a:defRPr sz="2000">
                <a:latin typeface="+mn-lt"/>
              </a:defRPr>
            </a:lvl5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 dirty="0"/>
              <a:t>9/8/20XX</a:t>
            </a:r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78435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2 conten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1A0E8D4A-B13C-C7EE-5E27-278124A127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" y="1"/>
            <a:ext cx="12191999" cy="6857999"/>
            <a:chOff x="1" y="1"/>
            <a:chExt cx="12191999" cy="6857999"/>
          </a:xfrm>
        </p:grpSpPr>
        <p:sp>
          <p:nvSpPr>
            <p:cNvPr id="4" name="Freeform 3">
              <a:extLst>
                <a:ext uri="{FF2B5EF4-FFF2-40B4-BE49-F238E27FC236}">
                  <a16:creationId xmlns:a16="http://schemas.microsoft.com/office/drawing/2014/main" id="{6A7F6A3F-E1DD-A246-9A6D-5F9B18BA2588}"/>
                </a:ext>
              </a:extLst>
            </p:cNvPr>
            <p:cNvSpPr/>
            <p:nvPr userDrawn="1"/>
          </p:nvSpPr>
          <p:spPr>
            <a:xfrm flipH="1">
              <a:off x="8580896" y="1"/>
              <a:ext cx="3611104" cy="3611104"/>
            </a:xfrm>
            <a:custGeom>
              <a:avLst/>
              <a:gdLst>
                <a:gd name="connsiteX0" fmla="*/ 0 w 1167493"/>
                <a:gd name="connsiteY0" fmla="*/ 0 h 1167493"/>
                <a:gd name="connsiteX1" fmla="*/ 1167493 w 1167493"/>
                <a:gd name="connsiteY1" fmla="*/ 0 h 1167493"/>
                <a:gd name="connsiteX2" fmla="*/ 0 w 1167493"/>
                <a:gd name="connsiteY2" fmla="*/ 1167493 h 1167493"/>
                <a:gd name="connsiteX3" fmla="*/ 0 w 1167493"/>
                <a:gd name="connsiteY3" fmla="*/ 0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7493" h="1167493">
                  <a:moveTo>
                    <a:pt x="0" y="0"/>
                  </a:moveTo>
                  <a:lnTo>
                    <a:pt x="1167493" y="0"/>
                  </a:lnTo>
                  <a:cubicBezTo>
                    <a:pt x="522704" y="0"/>
                    <a:pt x="0" y="522704"/>
                    <a:pt x="0" y="116749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5" name="Freeform 4">
              <a:extLst>
                <a:ext uri="{FF2B5EF4-FFF2-40B4-BE49-F238E27FC236}">
                  <a16:creationId xmlns:a16="http://schemas.microsoft.com/office/drawing/2014/main" id="{055FD0FC-C8FF-6741-A364-A29CDC6F9495}"/>
                </a:ext>
              </a:extLst>
            </p:cNvPr>
            <p:cNvSpPr/>
            <p:nvPr userDrawn="1"/>
          </p:nvSpPr>
          <p:spPr>
            <a:xfrm rot="5400000" flipH="1">
              <a:off x="1" y="3246896"/>
              <a:ext cx="3611104" cy="3611104"/>
            </a:xfrm>
            <a:custGeom>
              <a:avLst/>
              <a:gdLst>
                <a:gd name="connsiteX0" fmla="*/ 0 w 1167493"/>
                <a:gd name="connsiteY0" fmla="*/ 0 h 1167493"/>
                <a:gd name="connsiteX1" fmla="*/ 1167493 w 1167493"/>
                <a:gd name="connsiteY1" fmla="*/ 1167493 h 1167493"/>
                <a:gd name="connsiteX2" fmla="*/ 0 w 1167493"/>
                <a:gd name="connsiteY2" fmla="*/ 1167493 h 1167493"/>
                <a:gd name="connsiteX3" fmla="*/ 0 w 1167493"/>
                <a:gd name="connsiteY3" fmla="*/ 0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7493" h="1167493">
                  <a:moveTo>
                    <a:pt x="0" y="0"/>
                  </a:moveTo>
                  <a:cubicBezTo>
                    <a:pt x="0" y="644789"/>
                    <a:pt x="522704" y="1167493"/>
                    <a:pt x="1167493" y="1167493"/>
                  </a:cubicBezTo>
                  <a:lnTo>
                    <a:pt x="0" y="11674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67492" y="69008"/>
            <a:ext cx="9779183" cy="1706563"/>
          </a:xfrm>
        </p:spPr>
        <p:txBody>
          <a:bodyPr anchor="b">
            <a:noAutofit/>
          </a:bodyPr>
          <a:lstStyle>
            <a:lvl1pPr>
              <a:defRPr sz="42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926B296A-EB6A-9BE9-E813-B15C46524F4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1167493" y="2023984"/>
            <a:ext cx="4663440" cy="3332832"/>
          </a:xfrm>
        </p:spPr>
        <p:txBody>
          <a:bodyPr>
            <a:normAutofit/>
          </a:bodyPr>
          <a:lstStyle>
            <a:lvl1pPr marL="530352" indent="-530352">
              <a:spcBef>
                <a:spcPts val="1000"/>
              </a:spcBef>
              <a:buFont typeface="+mj-lt"/>
              <a:buAutoNum type="arabicPeriod"/>
              <a:defRPr sz="2000">
                <a:solidFill>
                  <a:schemeClr val="bg1"/>
                </a:solidFill>
                <a:latin typeface="+mn-lt"/>
              </a:defRPr>
            </a:lvl1pPr>
            <a:lvl2pPr marL="1097280" indent="-530352">
              <a:spcBef>
                <a:spcPts val="1000"/>
              </a:spcBef>
              <a:buFont typeface="+mj-lt"/>
              <a:buAutoNum type="alphaLcPeriod"/>
              <a:defRPr sz="2000">
                <a:solidFill>
                  <a:schemeClr val="bg1"/>
                </a:solidFill>
                <a:latin typeface="+mn-lt"/>
              </a:defRPr>
            </a:lvl2pPr>
            <a:lvl3pPr marL="1645920" indent="-530352">
              <a:spcBef>
                <a:spcPts val="1000"/>
              </a:spcBef>
              <a:buFont typeface="+mj-lt"/>
              <a:buAutoNum type="arabicParenR"/>
              <a:defRPr sz="2000">
                <a:solidFill>
                  <a:schemeClr val="bg1"/>
                </a:solidFill>
                <a:latin typeface="+mn-lt"/>
              </a:defRPr>
            </a:lvl3pPr>
            <a:lvl4pPr marL="1920240" indent="-530352">
              <a:spcBef>
                <a:spcPts val="1000"/>
              </a:spcBef>
              <a:buFont typeface="+mj-lt"/>
              <a:buAutoNum type="alphaLcParenR"/>
              <a:defRPr sz="2000">
                <a:solidFill>
                  <a:schemeClr val="bg1"/>
                </a:solidFill>
                <a:latin typeface="+mn-lt"/>
              </a:defRPr>
            </a:lvl4pPr>
            <a:lvl5pPr marL="2560320" indent="-514350">
              <a:spcBef>
                <a:spcPts val="1000"/>
              </a:spcBef>
              <a:buFont typeface="+mj-lt"/>
              <a:buAutoNum type="romanLcPeriod"/>
              <a:defRPr sz="2000">
                <a:solidFill>
                  <a:schemeClr val="bg1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9435B7D5-E7F8-1267-8942-3C97BE836B98}"/>
              </a:ext>
            </a:extLst>
          </p:cNvPr>
          <p:cNvSpPr>
            <a:spLocks noGrp="1"/>
          </p:cNvSpPr>
          <p:nvPr>
            <p:ph idx="11" hasCustomPrompt="1"/>
          </p:nvPr>
        </p:nvSpPr>
        <p:spPr>
          <a:xfrm>
            <a:off x="6283235" y="2023984"/>
            <a:ext cx="4663440" cy="3332832"/>
          </a:xfrm>
        </p:spPr>
        <p:txBody>
          <a:bodyPr>
            <a:normAutofit/>
          </a:bodyPr>
          <a:lstStyle>
            <a:lvl1pPr marL="0" indent="0">
              <a:spcBef>
                <a:spcPts val="1000"/>
              </a:spcBef>
              <a:buFont typeface="Arial" panose="020B0604020202020204" pitchFamily="34" charset="0"/>
              <a:buNone/>
              <a:defRPr sz="2000">
                <a:solidFill>
                  <a:schemeClr val="bg1"/>
                </a:solidFill>
                <a:latin typeface="+mn-lt"/>
              </a:defRPr>
            </a:lvl1pPr>
            <a:lvl2pPr marL="283464" indent="-283464">
              <a:spcBef>
                <a:spcPts val="1000"/>
              </a:spcBef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+mn-lt"/>
              </a:defRPr>
            </a:lvl2pPr>
            <a:lvl3pPr marL="566928" indent="-283464">
              <a:spcBef>
                <a:spcPts val="1000"/>
              </a:spcBef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+mn-lt"/>
              </a:defRPr>
            </a:lvl3pPr>
            <a:lvl4pPr marL="850392" indent="-283464">
              <a:spcBef>
                <a:spcPts val="1000"/>
              </a:spcBef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+mn-lt"/>
              </a:defRPr>
            </a:lvl4pPr>
            <a:lvl5pPr marL="1133856" indent="-283464">
              <a:spcBef>
                <a:spcPts val="1000"/>
              </a:spcBef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170101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 dirty="0"/>
              <a:t>9/8/20XX</a:t>
            </a:r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04266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hart 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BA2A58C-57B7-834C-8F5C-3299322411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16200000">
            <a:off x="10772262" y="152641"/>
            <a:ext cx="1572380" cy="1267097"/>
            <a:chOff x="7413403" y="4976359"/>
            <a:chExt cx="2334986" cy="1881641"/>
          </a:xfrm>
        </p:grpSpPr>
        <p:sp>
          <p:nvSpPr>
            <p:cNvPr id="13" name="Freeform 12">
              <a:extLst>
                <a:ext uri="{FF2B5EF4-FFF2-40B4-BE49-F238E27FC236}">
                  <a16:creationId xmlns:a16="http://schemas.microsoft.com/office/drawing/2014/main" id="{801D8067-144A-FE48-AF1E-529B662DCAD3}"/>
                </a:ext>
              </a:extLst>
            </p:cNvPr>
            <p:cNvSpPr/>
            <p:nvPr userDrawn="1"/>
          </p:nvSpPr>
          <p:spPr>
            <a:xfrm rot="5400000" flipH="1" flipV="1">
              <a:off x="8223822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4" name="Freeform 13">
              <a:extLst>
                <a:ext uri="{FF2B5EF4-FFF2-40B4-BE49-F238E27FC236}">
                  <a16:creationId xmlns:a16="http://schemas.microsoft.com/office/drawing/2014/main" id="{2ECA7D87-C78C-C140-AA28-C0FB20209045}"/>
                </a:ext>
              </a:extLst>
            </p:cNvPr>
            <p:cNvSpPr/>
            <p:nvPr userDrawn="1"/>
          </p:nvSpPr>
          <p:spPr>
            <a:xfrm rot="16200000" flipV="1">
              <a:off x="7056329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67492" y="136526"/>
            <a:ext cx="9779183" cy="1570038"/>
          </a:xfrm>
        </p:spPr>
        <p:txBody>
          <a:bodyPr anchor="b">
            <a:noAutofit/>
          </a:bodyPr>
          <a:lstStyle>
            <a:lvl1pPr>
              <a:defRPr sz="4200" b="1">
                <a:latin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167493" y="2084832"/>
            <a:ext cx="9779182" cy="3366813"/>
          </a:xfrm>
        </p:spPr>
        <p:txBody>
          <a:bodyPr>
            <a:noAutofit/>
          </a:bodyPr>
          <a:lstStyle>
            <a:lvl1pPr marL="0" indent="0">
              <a:buNone/>
              <a:defRPr>
                <a:latin typeface="+mn-lt"/>
              </a:defRPr>
            </a:lvl1pPr>
            <a:lvl2pPr marL="457200" indent="0">
              <a:buNone/>
              <a:defRPr>
                <a:latin typeface="+mn-lt"/>
              </a:defRPr>
            </a:lvl2pPr>
            <a:lvl3pPr marL="914400" indent="0">
              <a:buNone/>
              <a:defRPr>
                <a:latin typeface="+mn-lt"/>
              </a:defRPr>
            </a:lvl3pPr>
            <a:lvl4pPr marL="1371600" indent="0">
              <a:buNone/>
              <a:defRPr>
                <a:latin typeface="+mn-lt"/>
              </a:defRPr>
            </a:lvl4pPr>
            <a:lvl5pPr marL="1828800" indent="0">
              <a:buNone/>
              <a:defRPr>
                <a:latin typeface="+mn-lt"/>
              </a:defRPr>
            </a:lvl5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170101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 dirty="0"/>
              <a:t>9/8/20XX</a:t>
            </a:r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09451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78AD52EA-B01E-8D38-D87A-BF7EB5B58A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-1"/>
            <a:ext cx="12192001" cy="6864796"/>
            <a:chOff x="0" y="-1"/>
            <a:chExt cx="12192001" cy="6864796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9AC79249-FDC0-364D-A734-AE1DE1605D28}"/>
                </a:ext>
              </a:extLst>
            </p:cNvPr>
            <p:cNvSpPr/>
            <p:nvPr userDrawn="1"/>
          </p:nvSpPr>
          <p:spPr>
            <a:xfrm>
              <a:off x="8264426" y="0"/>
              <a:ext cx="3927574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F15FBB50-09C8-B64E-AE57-67C5E70810CB}"/>
                </a:ext>
              </a:extLst>
            </p:cNvPr>
            <p:cNvGrpSpPr/>
            <p:nvPr userDrawn="1"/>
          </p:nvGrpSpPr>
          <p:grpSpPr>
            <a:xfrm>
              <a:off x="8264427" y="3685939"/>
              <a:ext cx="3927573" cy="3178856"/>
              <a:chOff x="9857014" y="13834"/>
              <a:chExt cx="2334986" cy="1881641"/>
            </a:xfrm>
          </p:grpSpPr>
          <p:sp>
            <p:nvSpPr>
              <p:cNvPr id="15" name="Freeform 14">
                <a:extLst>
                  <a:ext uri="{FF2B5EF4-FFF2-40B4-BE49-F238E27FC236}">
                    <a16:creationId xmlns:a16="http://schemas.microsoft.com/office/drawing/2014/main" id="{EFBF1E52-11FA-DC48-B7AD-75734232FFE8}"/>
                  </a:ext>
                </a:extLst>
              </p:cNvPr>
              <p:cNvSpPr/>
              <p:nvPr userDrawn="1"/>
            </p:nvSpPr>
            <p:spPr>
              <a:xfrm rot="5400000" flipH="1" flipV="1">
                <a:off x="10667433" y="370908"/>
                <a:ext cx="1881641" cy="1167493"/>
              </a:xfrm>
              <a:custGeom>
                <a:avLst/>
                <a:gdLst>
                  <a:gd name="connsiteX0" fmla="*/ 1881641 w 1881641"/>
                  <a:gd name="connsiteY0" fmla="*/ 1167473 h 1167493"/>
                  <a:gd name="connsiteX1" fmla="*/ 1881641 w 1881641"/>
                  <a:gd name="connsiteY1" fmla="*/ 1167493 h 1167493"/>
                  <a:gd name="connsiteX2" fmla="*/ 1167493 w 1881641"/>
                  <a:gd name="connsiteY2" fmla="*/ 1167493 h 1167493"/>
                  <a:gd name="connsiteX3" fmla="*/ 0 w 1881641"/>
                  <a:gd name="connsiteY3" fmla="*/ 0 h 1167493"/>
                  <a:gd name="connsiteX4" fmla="*/ 714149 w 1881641"/>
                  <a:gd name="connsiteY4" fmla="*/ 0 h 1167493"/>
                  <a:gd name="connsiteX5" fmla="*/ 1875614 w 1881641"/>
                  <a:gd name="connsiteY5" fmla="*/ 1048124 h 1167493"/>
                  <a:gd name="connsiteX6" fmla="*/ 1881641 w 1881641"/>
                  <a:gd name="connsiteY6" fmla="*/ 1167473 h 11674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881641" h="1167493">
                    <a:moveTo>
                      <a:pt x="1881641" y="1167473"/>
                    </a:moveTo>
                    <a:lnTo>
                      <a:pt x="1881641" y="1167493"/>
                    </a:lnTo>
                    <a:lnTo>
                      <a:pt x="1167493" y="1167493"/>
                    </a:lnTo>
                    <a:cubicBezTo>
                      <a:pt x="522704" y="1167493"/>
                      <a:pt x="0" y="644789"/>
                      <a:pt x="0" y="0"/>
                    </a:cubicBezTo>
                    <a:lnTo>
                      <a:pt x="714149" y="0"/>
                    </a:lnTo>
                    <a:cubicBezTo>
                      <a:pt x="1318639" y="0"/>
                      <a:pt x="1815827" y="459408"/>
                      <a:pt x="1875614" y="1048124"/>
                    </a:cubicBezTo>
                    <a:lnTo>
                      <a:pt x="1881641" y="1167473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16" name="Freeform 15">
                <a:extLst>
                  <a:ext uri="{FF2B5EF4-FFF2-40B4-BE49-F238E27FC236}">
                    <a16:creationId xmlns:a16="http://schemas.microsoft.com/office/drawing/2014/main" id="{4850B620-49F5-3748-84AF-682555D52792}"/>
                  </a:ext>
                </a:extLst>
              </p:cNvPr>
              <p:cNvSpPr/>
              <p:nvPr userDrawn="1"/>
            </p:nvSpPr>
            <p:spPr>
              <a:xfrm rot="16200000" flipV="1">
                <a:off x="9499940" y="370908"/>
                <a:ext cx="1881641" cy="1167493"/>
              </a:xfrm>
              <a:custGeom>
                <a:avLst/>
                <a:gdLst>
                  <a:gd name="connsiteX0" fmla="*/ 1881641 w 1881641"/>
                  <a:gd name="connsiteY0" fmla="*/ 1167473 h 1167493"/>
                  <a:gd name="connsiteX1" fmla="*/ 1881641 w 1881641"/>
                  <a:gd name="connsiteY1" fmla="*/ 1167493 h 1167493"/>
                  <a:gd name="connsiteX2" fmla="*/ 1167493 w 1881641"/>
                  <a:gd name="connsiteY2" fmla="*/ 1167493 h 1167493"/>
                  <a:gd name="connsiteX3" fmla="*/ 0 w 1881641"/>
                  <a:gd name="connsiteY3" fmla="*/ 0 h 1167493"/>
                  <a:gd name="connsiteX4" fmla="*/ 714149 w 1881641"/>
                  <a:gd name="connsiteY4" fmla="*/ 0 h 1167493"/>
                  <a:gd name="connsiteX5" fmla="*/ 1875614 w 1881641"/>
                  <a:gd name="connsiteY5" fmla="*/ 1048124 h 1167493"/>
                  <a:gd name="connsiteX6" fmla="*/ 1881641 w 1881641"/>
                  <a:gd name="connsiteY6" fmla="*/ 1167473 h 11674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881641" h="1167493">
                    <a:moveTo>
                      <a:pt x="1881641" y="1167473"/>
                    </a:moveTo>
                    <a:lnTo>
                      <a:pt x="1881641" y="1167493"/>
                    </a:lnTo>
                    <a:lnTo>
                      <a:pt x="1167493" y="1167493"/>
                    </a:lnTo>
                    <a:cubicBezTo>
                      <a:pt x="522704" y="1167493"/>
                      <a:pt x="0" y="644789"/>
                      <a:pt x="0" y="0"/>
                    </a:cubicBezTo>
                    <a:lnTo>
                      <a:pt x="714149" y="0"/>
                    </a:lnTo>
                    <a:cubicBezTo>
                      <a:pt x="1318639" y="0"/>
                      <a:pt x="1815827" y="459408"/>
                      <a:pt x="1875614" y="1048124"/>
                    </a:cubicBezTo>
                    <a:lnTo>
                      <a:pt x="1881641" y="1167473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BC68F289-2744-2F48-893A-3F17911625C8}"/>
                </a:ext>
              </a:extLst>
            </p:cNvPr>
            <p:cNvSpPr/>
            <p:nvPr userDrawn="1"/>
          </p:nvSpPr>
          <p:spPr>
            <a:xfrm>
              <a:off x="0" y="-1"/>
              <a:ext cx="1167493" cy="1167493"/>
            </a:xfrm>
            <a:custGeom>
              <a:avLst/>
              <a:gdLst>
                <a:gd name="connsiteX0" fmla="*/ 0 w 862693"/>
                <a:gd name="connsiteY0" fmla="*/ 0 h 862693"/>
                <a:gd name="connsiteX1" fmla="*/ 862693 w 862693"/>
                <a:gd name="connsiteY1" fmla="*/ 0 h 862693"/>
                <a:gd name="connsiteX2" fmla="*/ 0 w 862693"/>
                <a:gd name="connsiteY2" fmla="*/ 862693 h 862693"/>
                <a:gd name="connsiteX3" fmla="*/ 0 w 862693"/>
                <a:gd name="connsiteY3" fmla="*/ 0 h 8626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62693" h="862693">
                  <a:moveTo>
                    <a:pt x="0" y="0"/>
                  </a:moveTo>
                  <a:lnTo>
                    <a:pt x="862693" y="0"/>
                  </a:lnTo>
                  <a:cubicBezTo>
                    <a:pt x="862693" y="476453"/>
                    <a:pt x="476452" y="862693"/>
                    <a:pt x="0" y="86269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7" name="Freeform 16">
              <a:extLst>
                <a:ext uri="{FF2B5EF4-FFF2-40B4-BE49-F238E27FC236}">
                  <a16:creationId xmlns:a16="http://schemas.microsoft.com/office/drawing/2014/main" id="{39563C76-BC00-DE47-88F5-C24D3CE3325A}"/>
                </a:ext>
              </a:extLst>
            </p:cNvPr>
            <p:cNvSpPr/>
            <p:nvPr userDrawn="1"/>
          </p:nvSpPr>
          <p:spPr>
            <a:xfrm>
              <a:off x="10228214" y="-1"/>
              <a:ext cx="1963787" cy="3178856"/>
            </a:xfrm>
            <a:custGeom>
              <a:avLst/>
              <a:gdLst>
                <a:gd name="connsiteX0" fmla="*/ 0 w 1963787"/>
                <a:gd name="connsiteY0" fmla="*/ 0 h 3178856"/>
                <a:gd name="connsiteX1" fmla="*/ 1963787 w 1963787"/>
                <a:gd name="connsiteY1" fmla="*/ 0 h 3178856"/>
                <a:gd name="connsiteX2" fmla="*/ 1963787 w 1963787"/>
                <a:gd name="connsiteY2" fmla="*/ 1967129 h 3178856"/>
                <a:gd name="connsiteX3" fmla="*/ 1963787 w 1963787"/>
                <a:gd name="connsiteY3" fmla="*/ 2349671 h 3178856"/>
                <a:gd name="connsiteX4" fmla="*/ 1963787 w 1963787"/>
                <a:gd name="connsiteY4" fmla="*/ 3178856 h 3178856"/>
                <a:gd name="connsiteX5" fmla="*/ 1963753 w 1963787"/>
                <a:gd name="connsiteY5" fmla="*/ 3178856 h 3178856"/>
                <a:gd name="connsiteX6" fmla="*/ 1763002 w 1963787"/>
                <a:gd name="connsiteY6" fmla="*/ 3168629 h 3178856"/>
                <a:gd name="connsiteX7" fmla="*/ 0 w 1963787"/>
                <a:gd name="connsiteY7" fmla="*/ 1197921 h 3178856"/>
                <a:gd name="connsiteX8" fmla="*/ 0 w 1963787"/>
                <a:gd name="connsiteY8" fmla="*/ 1039961 h 3178856"/>
                <a:gd name="connsiteX9" fmla="*/ 0 w 1963787"/>
                <a:gd name="connsiteY9" fmla="*/ 0 h 31788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963787" h="3178856">
                  <a:moveTo>
                    <a:pt x="0" y="0"/>
                  </a:moveTo>
                  <a:lnTo>
                    <a:pt x="1963787" y="0"/>
                  </a:lnTo>
                  <a:lnTo>
                    <a:pt x="1963787" y="1967129"/>
                  </a:lnTo>
                  <a:lnTo>
                    <a:pt x="1963787" y="2349671"/>
                  </a:lnTo>
                  <a:lnTo>
                    <a:pt x="1963787" y="3178856"/>
                  </a:lnTo>
                  <a:lnTo>
                    <a:pt x="1963753" y="3178856"/>
                  </a:lnTo>
                  <a:lnTo>
                    <a:pt x="1763002" y="3168629"/>
                  </a:lnTo>
                  <a:cubicBezTo>
                    <a:pt x="772749" y="3067186"/>
                    <a:pt x="0" y="2223585"/>
                    <a:pt x="0" y="1197921"/>
                  </a:cubicBezTo>
                  <a:lnTo>
                    <a:pt x="0" y="1039961"/>
                  </a:lnTo>
                  <a:lnTo>
                    <a:pt x="0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494248F2-5264-4601-AA0B-6C092F77F2D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167494" y="252549"/>
            <a:ext cx="6220278" cy="3262811"/>
          </a:xfrm>
        </p:spPr>
        <p:txBody>
          <a:bodyPr anchor="b">
            <a:noAutofit/>
          </a:bodyPr>
          <a:lstStyle>
            <a:lvl1pPr algn="l">
              <a:defRPr sz="6000" b="1">
                <a:latin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FB69D3-5632-4285-A209-9DCA67DA668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167493" y="3685939"/>
            <a:ext cx="6220277" cy="2919512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en-US" dirty="0"/>
              <a:t>Click to add text</a:t>
            </a:r>
          </a:p>
        </p:txBody>
      </p:sp>
    </p:spTree>
    <p:extLst>
      <p:ext uri="{BB962C8B-B14F-4D97-AF65-F5344CB8AC3E}">
        <p14:creationId xmlns:p14="http://schemas.microsoft.com/office/powerpoint/2010/main" val="25447069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198F9AA-2C87-421D-97C1-B4248DFDC2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381000"/>
            <a:ext cx="114300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98FC63-C8D2-4CE6-A3F1-EE8ED24590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81000" y="1825625"/>
            <a:ext cx="11430000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D77A09-15C2-4E47-948E-AACAFCA47D4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r>
              <a:rPr lang="en-US" dirty="0"/>
              <a:t>9/8/20XX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567522-C3B6-46EB-A361-BEC2510B00C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C57CF0-034F-450D-937C-718D5AF1A0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0678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8353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71" r:id="rId4"/>
    <p:sldLayoutId id="2147483659" r:id="rId5"/>
    <p:sldLayoutId id="2147483668" r:id="rId6"/>
    <p:sldLayoutId id="2147483669" r:id="rId7"/>
    <p:sldLayoutId id="2147483661" r:id="rId8"/>
    <p:sldLayoutId id="2147483666" r:id="rId9"/>
  </p:sldLayoutIdLst>
  <p:hf sldNum="0" hdr="0" ft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240" userDrawn="1">
          <p15:clr>
            <a:srgbClr val="547EBF"/>
          </p15:clr>
        </p15:guide>
        <p15:guide id="4" orient="horz" pos="240" userDrawn="1">
          <p15:clr>
            <a:srgbClr val="547EBF"/>
          </p15:clr>
        </p15:guide>
        <p15:guide id="5" pos="7440" userDrawn="1">
          <p15:clr>
            <a:srgbClr val="547EBF"/>
          </p15:clr>
        </p15:guide>
        <p15:guide id="6" orient="horz" pos="4080" userDrawn="1">
          <p15:clr>
            <a:srgbClr val="547EBF"/>
          </p15:clr>
        </p15:guide>
        <p15:guide id="7" pos="3960" userDrawn="1">
          <p15:clr>
            <a:srgbClr val="547EBF"/>
          </p15:clr>
        </p15:guide>
        <p15:guide id="8" pos="3720" userDrawn="1">
          <p15:clr>
            <a:srgbClr val="547EBF"/>
          </p15:clr>
        </p15:guide>
        <p15:guide id="9" pos="2112" userDrawn="1">
          <p15:clr>
            <a:srgbClr val="547EBF"/>
          </p15:clr>
        </p15:guide>
        <p15:guide id="10" pos="1848" userDrawn="1">
          <p15:clr>
            <a:srgbClr val="547EBF"/>
          </p15:clr>
        </p15:guide>
        <p15:guide id="11" pos="5568" userDrawn="1">
          <p15:clr>
            <a:srgbClr val="547EBF"/>
          </p15:clr>
        </p15:guide>
        <p15:guide id="12" pos="5832" userDrawn="1">
          <p15:clr>
            <a:srgbClr val="547EBF"/>
          </p15:clr>
        </p15:guide>
        <p15:guide id="13" pos="4968" userDrawn="1">
          <p15:clr>
            <a:srgbClr val="9FCC3B"/>
          </p15:clr>
        </p15:guide>
        <p15:guide id="14" pos="5208" userDrawn="1">
          <p15:clr>
            <a:srgbClr val="9FCC3B"/>
          </p15:clr>
        </p15:guide>
        <p15:guide id="15" pos="2712" userDrawn="1">
          <p15:clr>
            <a:srgbClr val="9FCC3B"/>
          </p15:clr>
        </p15:guide>
        <p15:guide id="16" pos="2472" userDrawn="1">
          <p15:clr>
            <a:srgbClr val="9FCC3B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DF3D98-3C30-4CFC-8643-C81E829C8C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9600" y="865237"/>
            <a:ext cx="7619999" cy="3109315"/>
          </a:xfrm>
        </p:spPr>
        <p:txBody>
          <a:bodyPr/>
          <a:lstStyle/>
          <a:p>
            <a:pPr algn="ctr"/>
            <a:r>
              <a:rPr lang="en-US" sz="4000" dirty="0">
                <a:latin typeface="+mn-lt"/>
                <a:cs typeface="Arial" panose="020B0604020202020204" pitchFamily="34" charset="0"/>
              </a:rPr>
              <a:t>Bab 2 </a:t>
            </a:r>
            <a:br>
              <a:rPr lang="en-US" sz="4000" dirty="0">
                <a:latin typeface="+mn-lt"/>
                <a:cs typeface="Arial" panose="020B0604020202020204" pitchFamily="34" charset="0"/>
              </a:rPr>
            </a:br>
            <a:br>
              <a:rPr lang="en-US" sz="4000" dirty="0">
                <a:latin typeface="+mn-lt"/>
                <a:cs typeface="Arial" panose="020B0604020202020204" pitchFamily="34" charset="0"/>
              </a:rPr>
            </a:br>
            <a:r>
              <a:rPr lang="en-US" sz="4000" dirty="0">
                <a:latin typeface="+mn-lt"/>
                <a:cs typeface="Arial" panose="020B0604020202020204" pitchFamily="34" charset="0"/>
              </a:rPr>
              <a:t>Teori Belajar, Belajar yang </a:t>
            </a:r>
            <a:r>
              <a:rPr lang="en-US" sz="4000" dirty="0" err="1">
                <a:latin typeface="+mn-lt"/>
                <a:cs typeface="Arial" panose="020B0604020202020204" pitchFamily="34" charset="0"/>
              </a:rPr>
              <a:t>Bermakna</a:t>
            </a:r>
            <a:r>
              <a:rPr lang="en-US" sz="4000" dirty="0">
                <a:latin typeface="+mn-lt"/>
                <a:cs typeface="Arial" panose="020B0604020202020204" pitchFamily="34" charset="0"/>
              </a:rPr>
              <a:t> dan Pembelajaran </a:t>
            </a:r>
            <a:r>
              <a:rPr lang="en-US" sz="4000" dirty="0" err="1">
                <a:latin typeface="+mn-lt"/>
                <a:cs typeface="Arial" panose="020B0604020202020204" pitchFamily="34" charset="0"/>
              </a:rPr>
              <a:t>dengan</a:t>
            </a:r>
            <a:r>
              <a:rPr lang="en-US" sz="4000" dirty="0">
                <a:latin typeface="+mn-lt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+mn-lt"/>
                <a:cs typeface="Arial" panose="020B0604020202020204" pitchFamily="34" charset="0"/>
              </a:rPr>
              <a:t>Pendekatan</a:t>
            </a:r>
            <a:r>
              <a:rPr lang="en-US" sz="4000" dirty="0">
                <a:latin typeface="+mn-lt"/>
                <a:cs typeface="Arial" panose="020B0604020202020204" pitchFamily="34" charset="0"/>
              </a:rPr>
              <a:t> Proses</a:t>
            </a:r>
          </a:p>
        </p:txBody>
      </p:sp>
    </p:spTree>
    <p:extLst>
      <p:ext uri="{BB962C8B-B14F-4D97-AF65-F5344CB8AC3E}">
        <p14:creationId xmlns:p14="http://schemas.microsoft.com/office/powerpoint/2010/main" val="22593088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8BB289-9A72-22E8-AC7C-73875F3B0D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277" y="415414"/>
            <a:ext cx="10451691" cy="5535561"/>
          </a:xfrm>
        </p:spPr>
        <p:txBody>
          <a:bodyPr>
            <a:normAutofit/>
          </a:bodyPr>
          <a:lstStyle/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en-GB" sz="2200" b="1" dirty="0"/>
              <a:t>TEORI BELAJAR FUNGSIONALISTIK</a:t>
            </a:r>
          </a:p>
          <a:p>
            <a:pPr marL="457200" indent="-457200" algn="just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sz="2000" dirty="0"/>
              <a:t>Teori </a:t>
            </a:r>
            <a:r>
              <a:rPr lang="en-GB" sz="2000" dirty="0" err="1"/>
              <a:t>belajar</a:t>
            </a:r>
            <a:r>
              <a:rPr lang="en-GB" sz="2000" dirty="0"/>
              <a:t> </a:t>
            </a:r>
            <a:r>
              <a:rPr lang="en-GB" sz="2000" dirty="0" err="1"/>
              <a:t>ini</a:t>
            </a:r>
            <a:r>
              <a:rPr lang="en-GB" sz="2000" dirty="0"/>
              <a:t> </a:t>
            </a:r>
            <a:r>
              <a:rPr lang="en-GB" sz="2000" dirty="0" err="1"/>
              <a:t>dsimpulkan</a:t>
            </a:r>
            <a:r>
              <a:rPr lang="en-GB" sz="2000" dirty="0"/>
              <a:t> </a:t>
            </a:r>
            <a:r>
              <a:rPr lang="en-GB" sz="2000" dirty="0" err="1"/>
              <a:t>dari</a:t>
            </a:r>
            <a:r>
              <a:rPr lang="en-GB" sz="2000" dirty="0"/>
              <a:t> </a:t>
            </a:r>
            <a:r>
              <a:rPr lang="en-GB" sz="2000" dirty="0" err="1"/>
              <a:t>percobaan</a:t>
            </a:r>
            <a:r>
              <a:rPr lang="en-GB" sz="2000" dirty="0"/>
              <a:t> Thorndike yang </a:t>
            </a:r>
            <a:r>
              <a:rPr lang="en-GB" sz="2000" dirty="0" err="1"/>
              <a:t>menggunakan</a:t>
            </a:r>
            <a:r>
              <a:rPr lang="en-GB" sz="2000" dirty="0"/>
              <a:t> </a:t>
            </a:r>
            <a:r>
              <a:rPr lang="en-GB" sz="2000" dirty="0" err="1"/>
              <a:t>kucing</a:t>
            </a:r>
            <a:r>
              <a:rPr lang="en-GB" sz="2000" dirty="0"/>
              <a:t> </a:t>
            </a:r>
            <a:r>
              <a:rPr lang="en-GB" sz="2000" dirty="0" err="1"/>
              <a:t>sebagai</a:t>
            </a:r>
            <a:r>
              <a:rPr lang="en-GB" sz="2000" dirty="0"/>
              <a:t> </a:t>
            </a:r>
            <a:r>
              <a:rPr lang="en-GB" sz="2000" dirty="0" err="1"/>
              <a:t>binatang</a:t>
            </a:r>
            <a:r>
              <a:rPr lang="en-GB" sz="2000" dirty="0"/>
              <a:t> </a:t>
            </a:r>
            <a:r>
              <a:rPr lang="en-GB" sz="2000" dirty="0" err="1"/>
              <a:t>percobaan</a:t>
            </a:r>
            <a:r>
              <a:rPr lang="en-GB" sz="2000" dirty="0"/>
              <a:t> dan Skinner </a:t>
            </a:r>
            <a:r>
              <a:rPr lang="en-GB" sz="2000" dirty="0" err="1"/>
              <a:t>menggunakan</a:t>
            </a:r>
            <a:r>
              <a:rPr lang="en-GB" sz="2000" dirty="0"/>
              <a:t> </a:t>
            </a:r>
            <a:r>
              <a:rPr lang="en-GB" sz="2000" dirty="0" err="1"/>
              <a:t>tikus</a:t>
            </a:r>
            <a:r>
              <a:rPr lang="en-GB" sz="2000" dirty="0"/>
              <a:t> </a:t>
            </a:r>
            <a:r>
              <a:rPr lang="en-GB" sz="2000" dirty="0" err="1"/>
              <a:t>sebagai</a:t>
            </a:r>
            <a:r>
              <a:rPr lang="en-GB" sz="2000" dirty="0"/>
              <a:t> </a:t>
            </a:r>
            <a:r>
              <a:rPr lang="en-GB" sz="2000" dirty="0" err="1"/>
              <a:t>binatang</a:t>
            </a:r>
            <a:r>
              <a:rPr lang="en-GB" sz="2000" dirty="0"/>
              <a:t> </a:t>
            </a:r>
            <a:r>
              <a:rPr lang="en-GB" sz="2000" dirty="0" err="1"/>
              <a:t>percobaan</a:t>
            </a:r>
            <a:endParaRPr lang="en-GB" sz="2000" dirty="0"/>
          </a:p>
          <a:p>
            <a:pPr marL="457200" indent="-457200" algn="just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sz="2000" dirty="0"/>
              <a:t>Dari </a:t>
            </a:r>
            <a:r>
              <a:rPr lang="en-GB" sz="2000" dirty="0" err="1"/>
              <a:t>percobaan</a:t>
            </a:r>
            <a:r>
              <a:rPr lang="en-GB" sz="2000" dirty="0"/>
              <a:t> Thorndike </a:t>
            </a:r>
            <a:r>
              <a:rPr lang="en-GB" sz="2000" dirty="0" err="1"/>
              <a:t>dapat</a:t>
            </a:r>
            <a:r>
              <a:rPr lang="en-GB" sz="2000" dirty="0"/>
              <a:t> </a:t>
            </a:r>
            <a:r>
              <a:rPr lang="en-GB" sz="2000" dirty="0" err="1"/>
              <a:t>disimpulkan</a:t>
            </a:r>
            <a:r>
              <a:rPr lang="en-GB" sz="2000" dirty="0"/>
              <a:t> </a:t>
            </a:r>
            <a:r>
              <a:rPr lang="en-GB" sz="2000" dirty="0" err="1"/>
              <a:t>adanya</a:t>
            </a:r>
            <a:r>
              <a:rPr lang="en-GB" sz="2000" dirty="0"/>
              <a:t> </a:t>
            </a:r>
            <a:r>
              <a:rPr lang="en-GB" sz="2000" dirty="0" err="1"/>
              <a:t>hukum</a:t>
            </a:r>
            <a:r>
              <a:rPr lang="en-GB" sz="2000" dirty="0"/>
              <a:t> </a:t>
            </a:r>
            <a:r>
              <a:rPr lang="en-GB" sz="2000" dirty="0" err="1"/>
              <a:t>dalam</a:t>
            </a:r>
            <a:r>
              <a:rPr lang="en-GB" sz="2000" dirty="0"/>
              <a:t> </a:t>
            </a:r>
            <a:r>
              <a:rPr lang="en-GB" sz="2000" dirty="0" err="1"/>
              <a:t>belajar</a:t>
            </a:r>
            <a:r>
              <a:rPr lang="en-GB" sz="2000" dirty="0"/>
              <a:t>, </a:t>
            </a:r>
            <a:r>
              <a:rPr lang="en-GB" sz="2000" dirty="0" err="1"/>
              <a:t>yaitu</a:t>
            </a:r>
            <a:r>
              <a:rPr lang="en-GB" sz="2000" dirty="0"/>
              <a:t> </a:t>
            </a:r>
            <a:r>
              <a:rPr lang="en-GB" sz="2000" b="1" dirty="0" err="1"/>
              <a:t>hukum</a:t>
            </a:r>
            <a:r>
              <a:rPr lang="en-GB" sz="2000" b="1" dirty="0"/>
              <a:t> </a:t>
            </a:r>
            <a:r>
              <a:rPr lang="en-GB" sz="2000" b="1" dirty="0" err="1"/>
              <a:t>kesiapan</a:t>
            </a:r>
            <a:r>
              <a:rPr lang="en-GB" sz="2000" b="1" dirty="0"/>
              <a:t>, </a:t>
            </a:r>
            <a:r>
              <a:rPr lang="en-GB" sz="2000" b="1" dirty="0" err="1"/>
              <a:t>hukum</a:t>
            </a:r>
            <a:r>
              <a:rPr lang="en-GB" sz="2000" b="1" dirty="0"/>
              <a:t> </a:t>
            </a:r>
            <a:r>
              <a:rPr lang="en-GB" sz="2000" b="1" dirty="0" err="1"/>
              <a:t>latihan</a:t>
            </a:r>
            <a:r>
              <a:rPr lang="en-GB" sz="2000" b="1" dirty="0"/>
              <a:t> </a:t>
            </a:r>
            <a:r>
              <a:rPr lang="en-GB" sz="2000" dirty="0"/>
              <a:t>dan</a:t>
            </a:r>
            <a:r>
              <a:rPr lang="en-GB" sz="2000" b="1" dirty="0"/>
              <a:t> </a:t>
            </a:r>
            <a:r>
              <a:rPr lang="en-GB" sz="2000" b="1" dirty="0" err="1"/>
              <a:t>hukum</a:t>
            </a:r>
            <a:r>
              <a:rPr lang="en-GB" sz="2000" b="1" dirty="0"/>
              <a:t> </a:t>
            </a:r>
            <a:r>
              <a:rPr lang="en-GB" sz="2000" b="1" dirty="0" err="1"/>
              <a:t>efek</a:t>
            </a:r>
            <a:endParaRPr lang="en-GB" sz="2000" b="1" dirty="0"/>
          </a:p>
          <a:p>
            <a:pPr marL="457200" indent="-457200" algn="just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sz="2000" dirty="0"/>
              <a:t>Dalam </a:t>
            </a:r>
            <a:r>
              <a:rPr lang="en-GB" sz="2000" dirty="0" err="1"/>
              <a:t>hukum</a:t>
            </a:r>
            <a:r>
              <a:rPr lang="en-GB" sz="2000" dirty="0"/>
              <a:t> </a:t>
            </a:r>
            <a:r>
              <a:rPr lang="en-GB" sz="2000" dirty="0" err="1"/>
              <a:t>ini</a:t>
            </a:r>
            <a:r>
              <a:rPr lang="en-GB" sz="2000" dirty="0"/>
              <a:t>, </a:t>
            </a:r>
            <a:r>
              <a:rPr lang="en-GB" sz="2000" dirty="0" err="1"/>
              <a:t>kegiatan</a:t>
            </a:r>
            <a:r>
              <a:rPr lang="en-GB" sz="2000" dirty="0"/>
              <a:t> </a:t>
            </a:r>
            <a:r>
              <a:rPr lang="en-GB" sz="2000" dirty="0" err="1"/>
              <a:t>belajar</a:t>
            </a:r>
            <a:r>
              <a:rPr lang="en-GB" sz="2000" dirty="0"/>
              <a:t> </a:t>
            </a:r>
            <a:r>
              <a:rPr lang="en-GB" sz="2000" dirty="0" err="1"/>
              <a:t>bisa</a:t>
            </a:r>
            <a:r>
              <a:rPr lang="en-GB" sz="2000" dirty="0"/>
              <a:t> </a:t>
            </a:r>
            <a:r>
              <a:rPr lang="en-GB" sz="2000" dirty="0" err="1"/>
              <a:t>mencapai</a:t>
            </a:r>
            <a:r>
              <a:rPr lang="en-GB" sz="2000" dirty="0"/>
              <a:t> </a:t>
            </a:r>
            <a:r>
              <a:rPr lang="en-GB" sz="2000" dirty="0" err="1"/>
              <a:t>hasil</a:t>
            </a:r>
            <a:r>
              <a:rPr lang="en-GB" sz="2000" dirty="0"/>
              <a:t> yang </a:t>
            </a:r>
            <a:r>
              <a:rPr lang="en-GB" sz="2000" dirty="0" err="1"/>
              <a:t>baik</a:t>
            </a:r>
            <a:r>
              <a:rPr lang="en-GB" sz="2000" dirty="0"/>
              <a:t> </a:t>
            </a:r>
            <a:r>
              <a:rPr lang="en-GB" sz="2000" dirty="0" err="1"/>
              <a:t>kalau</a:t>
            </a:r>
            <a:r>
              <a:rPr lang="en-GB" sz="2000" dirty="0"/>
              <a:t> </a:t>
            </a:r>
            <a:r>
              <a:rPr lang="en-GB" sz="2000" dirty="0" err="1"/>
              <a:t>ada</a:t>
            </a:r>
            <a:r>
              <a:rPr lang="en-GB" sz="2000" dirty="0"/>
              <a:t> </a:t>
            </a:r>
            <a:r>
              <a:rPr lang="en-GB" sz="2000" dirty="0" err="1"/>
              <a:t>kesiapan</a:t>
            </a:r>
            <a:r>
              <a:rPr lang="en-GB" sz="2000" dirty="0"/>
              <a:t> </a:t>
            </a:r>
            <a:r>
              <a:rPr lang="en-GB" sz="2000" dirty="0" err="1"/>
              <a:t>untuk</a:t>
            </a:r>
            <a:r>
              <a:rPr lang="en-GB" sz="2000" dirty="0"/>
              <a:t> </a:t>
            </a:r>
            <a:r>
              <a:rPr lang="en-GB" sz="2000" dirty="0" err="1"/>
              <a:t>belajar</a:t>
            </a:r>
            <a:r>
              <a:rPr lang="en-GB" sz="2000" dirty="0"/>
              <a:t>. </a:t>
            </a:r>
            <a:r>
              <a:rPr lang="en-GB" sz="2000" dirty="0" err="1"/>
              <a:t>Tanpa</a:t>
            </a:r>
            <a:r>
              <a:rPr lang="en-GB" sz="2000" dirty="0"/>
              <a:t> </a:t>
            </a:r>
            <a:r>
              <a:rPr lang="en-GB" sz="2000" dirty="0" err="1"/>
              <a:t>adanya</a:t>
            </a:r>
            <a:r>
              <a:rPr lang="en-GB" sz="2000" dirty="0"/>
              <a:t> </a:t>
            </a:r>
            <a:r>
              <a:rPr lang="en-GB" sz="2000" dirty="0" err="1"/>
              <a:t>kesiapan</a:t>
            </a:r>
            <a:r>
              <a:rPr lang="en-GB" sz="2000" dirty="0"/>
              <a:t> yang </a:t>
            </a:r>
            <a:r>
              <a:rPr lang="en-GB" sz="2000" dirty="0" err="1"/>
              <a:t>baik</a:t>
            </a:r>
            <a:r>
              <a:rPr lang="en-GB" sz="2000" dirty="0"/>
              <a:t> </a:t>
            </a:r>
            <a:r>
              <a:rPr lang="en-GB" sz="2000" dirty="0" err="1"/>
              <a:t>dapat</a:t>
            </a:r>
            <a:r>
              <a:rPr lang="en-GB" sz="2000" dirty="0"/>
              <a:t> </a:t>
            </a:r>
            <a:r>
              <a:rPr lang="en-GB" sz="2000" dirty="0" err="1"/>
              <a:t>diprediksikan</a:t>
            </a:r>
            <a:r>
              <a:rPr lang="en-GB" sz="2000" dirty="0"/>
              <a:t> </a:t>
            </a:r>
            <a:r>
              <a:rPr lang="en-GB" sz="2000" dirty="0" err="1"/>
              <a:t>hasilnya</a:t>
            </a:r>
            <a:r>
              <a:rPr lang="en-GB" sz="2000" dirty="0"/>
              <a:t> </a:t>
            </a:r>
            <a:r>
              <a:rPr lang="en-GB" sz="2000" dirty="0" err="1"/>
              <a:t>akan</a:t>
            </a:r>
            <a:r>
              <a:rPr lang="en-GB" sz="2000" dirty="0"/>
              <a:t> </a:t>
            </a:r>
            <a:r>
              <a:rPr lang="en-GB" sz="2000" dirty="0" err="1"/>
              <a:t>kurang</a:t>
            </a:r>
            <a:r>
              <a:rPr lang="en-GB" sz="2000" dirty="0"/>
              <a:t> </a:t>
            </a:r>
            <a:r>
              <a:rPr lang="en-GB" sz="2000" dirty="0" err="1"/>
              <a:t>memuaskan</a:t>
            </a:r>
            <a:r>
              <a:rPr lang="en-GB" sz="2000" dirty="0"/>
              <a:t>. Di </a:t>
            </a:r>
            <a:r>
              <a:rPr lang="en-GB" sz="2000" dirty="0" err="1"/>
              <a:t>samping</a:t>
            </a:r>
            <a:r>
              <a:rPr lang="en-GB" sz="2000" dirty="0"/>
              <a:t> </a:t>
            </a:r>
            <a:r>
              <a:rPr lang="en-GB" sz="2000" dirty="0" err="1"/>
              <a:t>kesiapan</a:t>
            </a:r>
            <a:r>
              <a:rPr lang="en-GB" sz="2000" dirty="0"/>
              <a:t>, agar </a:t>
            </a:r>
            <a:r>
              <a:rPr lang="en-GB" sz="2000" dirty="0" err="1"/>
              <a:t>belajar</a:t>
            </a:r>
            <a:r>
              <a:rPr lang="en-GB" sz="2000" dirty="0"/>
              <a:t> </a:t>
            </a:r>
            <a:r>
              <a:rPr lang="en-GB" sz="2000" dirty="0" err="1"/>
              <a:t>dapat</a:t>
            </a:r>
            <a:r>
              <a:rPr lang="en-GB" sz="2000" dirty="0"/>
              <a:t> </a:t>
            </a:r>
            <a:r>
              <a:rPr lang="en-GB" sz="2000" dirty="0" err="1"/>
              <a:t>mencapai</a:t>
            </a:r>
            <a:r>
              <a:rPr lang="en-GB" sz="2000" dirty="0"/>
              <a:t> </a:t>
            </a:r>
            <a:r>
              <a:rPr lang="en-GB" sz="2000" dirty="0" err="1"/>
              <a:t>hasil</a:t>
            </a:r>
            <a:r>
              <a:rPr lang="en-GB" sz="2000" dirty="0"/>
              <a:t> yang </a:t>
            </a:r>
            <a:r>
              <a:rPr lang="en-GB" sz="2000" dirty="0" err="1"/>
              <a:t>baik</a:t>
            </a:r>
            <a:r>
              <a:rPr lang="en-GB" sz="2000" dirty="0"/>
              <a:t> </a:t>
            </a:r>
            <a:r>
              <a:rPr lang="en-GB" sz="2000" dirty="0" err="1"/>
              <a:t>harus</a:t>
            </a:r>
            <a:r>
              <a:rPr lang="en-GB" sz="2000" dirty="0"/>
              <a:t> </a:t>
            </a:r>
            <a:r>
              <a:rPr lang="en-GB" sz="2000" dirty="0" err="1"/>
              <a:t>melaksanakan</a:t>
            </a:r>
            <a:r>
              <a:rPr lang="en-GB" sz="2000" dirty="0"/>
              <a:t> </a:t>
            </a:r>
            <a:r>
              <a:rPr lang="en-GB" sz="2000" dirty="0" err="1"/>
              <a:t>latihan</a:t>
            </a:r>
            <a:r>
              <a:rPr lang="en-GB" sz="2000" dirty="0"/>
              <a:t>. </a:t>
            </a:r>
            <a:r>
              <a:rPr lang="en-GB" sz="2000" dirty="0" err="1"/>
              <a:t>Semakin</a:t>
            </a:r>
            <a:r>
              <a:rPr lang="en-GB" sz="2000" dirty="0"/>
              <a:t> </a:t>
            </a:r>
            <a:r>
              <a:rPr lang="en-GB" sz="2000" dirty="0" err="1"/>
              <a:t>banyak</a:t>
            </a:r>
            <a:r>
              <a:rPr lang="en-GB" sz="2000" dirty="0"/>
              <a:t> </a:t>
            </a:r>
            <a:r>
              <a:rPr lang="en-GB" sz="2000" dirty="0" err="1"/>
              <a:t>latihan</a:t>
            </a:r>
            <a:r>
              <a:rPr lang="en-GB" sz="2000" dirty="0"/>
              <a:t> </a:t>
            </a:r>
            <a:r>
              <a:rPr lang="en-GB" sz="2000" dirty="0" err="1"/>
              <a:t>dapat</a:t>
            </a:r>
            <a:r>
              <a:rPr lang="en-GB" sz="2000" dirty="0"/>
              <a:t> </a:t>
            </a:r>
            <a:r>
              <a:rPr lang="en-GB" sz="2000" dirty="0" err="1"/>
              <a:t>diprediksi</a:t>
            </a:r>
            <a:r>
              <a:rPr lang="en-GB" sz="2000" dirty="0"/>
              <a:t> </a:t>
            </a:r>
            <a:r>
              <a:rPr lang="en-GB" sz="2000" dirty="0" err="1"/>
              <a:t>makin</a:t>
            </a:r>
            <a:r>
              <a:rPr lang="en-GB" sz="2000" dirty="0"/>
              <a:t> </a:t>
            </a:r>
            <a:r>
              <a:rPr lang="en-GB" sz="2000" dirty="0" err="1"/>
              <a:t>baik</a:t>
            </a:r>
            <a:r>
              <a:rPr lang="en-GB" sz="2000" dirty="0"/>
              <a:t> </a:t>
            </a:r>
            <a:r>
              <a:rPr lang="en-GB" sz="2000" dirty="0" err="1"/>
              <a:t>hasilnya</a:t>
            </a:r>
            <a:r>
              <a:rPr lang="en-GB" sz="2000" dirty="0"/>
              <a:t>. </a:t>
            </a:r>
            <a:r>
              <a:rPr lang="en-GB" sz="2000" dirty="0" err="1"/>
              <a:t>Dengan</a:t>
            </a:r>
            <a:r>
              <a:rPr lang="en-GB" sz="2000" dirty="0"/>
              <a:t> </a:t>
            </a:r>
            <a:r>
              <a:rPr lang="en-GB" sz="2000" b="1" dirty="0" err="1"/>
              <a:t>kesiapan</a:t>
            </a:r>
            <a:r>
              <a:rPr lang="en-GB" sz="2000" dirty="0"/>
              <a:t> dan </a:t>
            </a:r>
            <a:r>
              <a:rPr lang="en-GB" sz="2000" b="1" dirty="0" err="1"/>
              <a:t>latihan</a:t>
            </a:r>
            <a:r>
              <a:rPr lang="en-GB" sz="2000" b="1" dirty="0"/>
              <a:t> </a:t>
            </a:r>
            <a:r>
              <a:rPr lang="en-GB" sz="2000" dirty="0" err="1"/>
              <a:t>maka</a:t>
            </a:r>
            <a:r>
              <a:rPr lang="en-GB" sz="2000" dirty="0"/>
              <a:t> </a:t>
            </a:r>
            <a:r>
              <a:rPr lang="en-GB" sz="2000" dirty="0" err="1"/>
              <a:t>akan</a:t>
            </a:r>
            <a:r>
              <a:rPr lang="en-GB" sz="2000" dirty="0"/>
              <a:t> </a:t>
            </a:r>
            <a:r>
              <a:rPr lang="en-GB" sz="2000" dirty="0" err="1"/>
              <a:t>diperoleh</a:t>
            </a:r>
            <a:r>
              <a:rPr lang="en-GB" sz="2000" dirty="0"/>
              <a:t> </a:t>
            </a:r>
            <a:r>
              <a:rPr lang="en-GB" sz="2000" b="1" dirty="0" err="1"/>
              <a:t>efeknya</a:t>
            </a:r>
            <a:endParaRPr lang="en-GB" sz="2000" b="1" dirty="0"/>
          </a:p>
          <a:p>
            <a:pPr marL="457200" indent="-457200" algn="just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sz="2000" dirty="0"/>
              <a:t>Dari </a:t>
            </a:r>
            <a:r>
              <a:rPr lang="en-GB" sz="2000" dirty="0" err="1"/>
              <a:t>percobaan</a:t>
            </a:r>
            <a:r>
              <a:rPr lang="en-GB" sz="2000" dirty="0"/>
              <a:t> Skinner </a:t>
            </a:r>
            <a:r>
              <a:rPr lang="en-GB" sz="2000" dirty="0" err="1"/>
              <a:t>tampak</a:t>
            </a:r>
            <a:r>
              <a:rPr lang="en-GB" sz="2000" dirty="0"/>
              <a:t> </a:t>
            </a:r>
            <a:r>
              <a:rPr lang="en-GB" sz="2000" dirty="0" err="1"/>
              <a:t>hewan</a:t>
            </a:r>
            <a:r>
              <a:rPr lang="en-GB" sz="2000" dirty="0"/>
              <a:t> </a:t>
            </a:r>
            <a:r>
              <a:rPr lang="en-GB" sz="2000" dirty="0" err="1"/>
              <a:t>percobaan</a:t>
            </a:r>
            <a:r>
              <a:rPr lang="en-GB" sz="2000" dirty="0"/>
              <a:t> </a:t>
            </a:r>
            <a:r>
              <a:rPr lang="en-GB" sz="2000" dirty="0" err="1"/>
              <a:t>harus</a:t>
            </a:r>
            <a:r>
              <a:rPr lang="en-GB" sz="2000" dirty="0"/>
              <a:t> </a:t>
            </a:r>
            <a:r>
              <a:rPr lang="en-GB" sz="2000" dirty="0" err="1"/>
              <a:t>melakukan</a:t>
            </a:r>
            <a:r>
              <a:rPr lang="en-GB" sz="2000" dirty="0"/>
              <a:t> </a:t>
            </a:r>
            <a:r>
              <a:rPr lang="en-GB" sz="2000" dirty="0" err="1"/>
              <a:t>aktivitas</a:t>
            </a:r>
            <a:r>
              <a:rPr lang="en-GB" sz="2000" dirty="0"/>
              <a:t> </a:t>
            </a:r>
            <a:r>
              <a:rPr lang="en-GB" sz="2000" dirty="0" err="1"/>
              <a:t>untuk</a:t>
            </a:r>
            <a:r>
              <a:rPr lang="en-GB" sz="2000" dirty="0"/>
              <a:t> </a:t>
            </a:r>
            <a:r>
              <a:rPr lang="en-GB" sz="2000" dirty="0" err="1"/>
              <a:t>mencapai</a:t>
            </a:r>
            <a:r>
              <a:rPr lang="en-GB" sz="2000" dirty="0"/>
              <a:t> </a:t>
            </a:r>
            <a:r>
              <a:rPr lang="en-GB" sz="2000" dirty="0" err="1"/>
              <a:t>tujuannya</a:t>
            </a:r>
            <a:r>
              <a:rPr lang="en-GB" sz="2000" dirty="0"/>
              <a:t>, </a:t>
            </a:r>
            <a:r>
              <a:rPr lang="en-GB" sz="2000" dirty="0" err="1"/>
              <a:t>karena</a:t>
            </a:r>
            <a:r>
              <a:rPr lang="en-GB" sz="2000" dirty="0"/>
              <a:t> </a:t>
            </a:r>
            <a:r>
              <a:rPr lang="en-GB" sz="2000" dirty="0" err="1"/>
              <a:t>itu</a:t>
            </a:r>
            <a:r>
              <a:rPr lang="en-GB" sz="2000" dirty="0"/>
              <a:t> </a:t>
            </a:r>
            <a:r>
              <a:rPr lang="en-GB" sz="2000" dirty="0" err="1"/>
              <a:t>kondisioning</a:t>
            </a:r>
            <a:r>
              <a:rPr lang="en-GB" sz="2000" dirty="0"/>
              <a:t> Skinner </a:t>
            </a:r>
            <a:r>
              <a:rPr lang="en-GB" sz="2000" dirty="0" err="1"/>
              <a:t>disebut</a:t>
            </a:r>
            <a:r>
              <a:rPr lang="en-GB" sz="2000" dirty="0"/>
              <a:t> </a:t>
            </a:r>
            <a:r>
              <a:rPr lang="en-GB" sz="2000" dirty="0" err="1"/>
              <a:t>kondisioning</a:t>
            </a:r>
            <a:r>
              <a:rPr lang="en-GB" sz="2000" dirty="0"/>
              <a:t> </a:t>
            </a:r>
            <a:r>
              <a:rPr lang="en-GB" sz="2000" dirty="0" err="1"/>
              <a:t>operan</a:t>
            </a:r>
            <a:endParaRPr lang="en-GB" sz="2000" dirty="0"/>
          </a:p>
          <a:p>
            <a:pPr marL="457200" indent="-457200" algn="just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sz="2000" dirty="0"/>
              <a:t>Dalam </a:t>
            </a:r>
            <a:r>
              <a:rPr lang="en-GB" sz="2000" dirty="0" err="1"/>
              <a:t>praktek</a:t>
            </a:r>
            <a:r>
              <a:rPr lang="en-GB" sz="2000" dirty="0"/>
              <a:t> </a:t>
            </a:r>
            <a:r>
              <a:rPr lang="en-GB" sz="2000" dirty="0" err="1"/>
              <a:t>sehari-hari</a:t>
            </a:r>
            <a:r>
              <a:rPr lang="en-GB" sz="2000" dirty="0"/>
              <a:t> </a:t>
            </a:r>
            <a:r>
              <a:rPr lang="en-GB" sz="2000" dirty="0" err="1"/>
              <a:t>apabila</a:t>
            </a:r>
            <a:r>
              <a:rPr lang="en-GB" sz="2000" dirty="0"/>
              <a:t> </a:t>
            </a:r>
            <a:r>
              <a:rPr lang="en-GB" sz="2000" dirty="0" err="1"/>
              <a:t>anak</a:t>
            </a:r>
            <a:r>
              <a:rPr lang="en-GB" sz="2000" dirty="0"/>
              <a:t> </a:t>
            </a:r>
            <a:r>
              <a:rPr lang="en-GB" sz="2000" dirty="0" err="1"/>
              <a:t>mempunyai</a:t>
            </a:r>
            <a:r>
              <a:rPr lang="en-GB" sz="2000" dirty="0"/>
              <a:t> </a:t>
            </a:r>
            <a:r>
              <a:rPr lang="en-GB" sz="2000" dirty="0" err="1"/>
              <a:t>nilai</a:t>
            </a:r>
            <a:r>
              <a:rPr lang="en-GB" sz="2000" dirty="0"/>
              <a:t> yang </a:t>
            </a:r>
            <a:r>
              <a:rPr lang="en-GB" sz="2000" dirty="0" err="1"/>
              <a:t>baik</a:t>
            </a:r>
            <a:r>
              <a:rPr lang="en-GB" sz="2000" dirty="0"/>
              <a:t> </a:t>
            </a:r>
            <a:r>
              <a:rPr lang="en-GB" sz="2000" dirty="0" err="1"/>
              <a:t>kemudian</a:t>
            </a:r>
            <a:r>
              <a:rPr lang="en-GB" sz="2000" dirty="0"/>
              <a:t> </a:t>
            </a:r>
            <a:r>
              <a:rPr lang="en-GB" sz="2000" dirty="0" err="1"/>
              <a:t>diberi</a:t>
            </a:r>
            <a:r>
              <a:rPr lang="en-GB" sz="2000" dirty="0"/>
              <a:t> </a:t>
            </a:r>
            <a:r>
              <a:rPr lang="en-GB" sz="2000" dirty="0" err="1"/>
              <a:t>hadiah</a:t>
            </a:r>
            <a:r>
              <a:rPr lang="en-GB" sz="2000" dirty="0"/>
              <a:t>/</a:t>
            </a:r>
            <a:r>
              <a:rPr lang="en-GB" sz="2000" dirty="0" err="1"/>
              <a:t>pujian</a:t>
            </a:r>
            <a:r>
              <a:rPr lang="en-GB" sz="2000" dirty="0"/>
              <a:t>, </a:t>
            </a:r>
            <a:r>
              <a:rPr lang="en-GB" sz="2000" dirty="0" err="1"/>
              <a:t>maka</a:t>
            </a:r>
            <a:r>
              <a:rPr lang="en-GB" sz="2000" dirty="0"/>
              <a:t> </a:t>
            </a:r>
            <a:r>
              <a:rPr lang="en-GB" sz="2000" dirty="0" err="1"/>
              <a:t>anak</a:t>
            </a:r>
            <a:r>
              <a:rPr lang="en-GB" sz="2000" dirty="0"/>
              <a:t> </a:t>
            </a:r>
            <a:r>
              <a:rPr lang="en-GB" sz="2000" dirty="0" err="1"/>
              <a:t>akan</a:t>
            </a:r>
            <a:r>
              <a:rPr lang="en-GB" sz="2000" dirty="0"/>
              <a:t> </a:t>
            </a:r>
            <a:r>
              <a:rPr lang="en-GB" sz="2000" dirty="0" err="1"/>
              <a:t>belajar</a:t>
            </a:r>
            <a:r>
              <a:rPr lang="en-GB" sz="2000" dirty="0"/>
              <a:t> </a:t>
            </a:r>
            <a:r>
              <a:rPr lang="en-GB" sz="2000" dirty="0" err="1"/>
              <a:t>lebih</a:t>
            </a:r>
            <a:r>
              <a:rPr lang="en-GB" sz="2000" dirty="0"/>
              <a:t> </a:t>
            </a:r>
            <a:r>
              <a:rPr lang="en-GB" sz="2000" dirty="0" err="1"/>
              <a:t>giat</a:t>
            </a:r>
            <a:r>
              <a:rPr lang="en-GB" sz="2000" dirty="0"/>
              <a:t> agar </a:t>
            </a:r>
            <a:r>
              <a:rPr lang="en-GB" sz="2000" dirty="0" err="1"/>
              <a:t>nilainya</a:t>
            </a:r>
            <a:r>
              <a:rPr lang="en-GB" sz="2000" dirty="0"/>
              <a:t> </a:t>
            </a:r>
            <a:r>
              <a:rPr lang="en-GB" sz="2000" dirty="0" err="1"/>
              <a:t>baik</a:t>
            </a:r>
            <a:r>
              <a:rPr lang="en-GB" sz="2000" dirty="0"/>
              <a:t> (</a:t>
            </a:r>
            <a:r>
              <a:rPr lang="en-GB" sz="2000" dirty="0" err="1"/>
              <a:t>kegiatan</a:t>
            </a:r>
            <a:r>
              <a:rPr lang="en-GB" sz="2000" dirty="0"/>
              <a:t> </a:t>
            </a:r>
            <a:r>
              <a:rPr lang="en-GB" sz="2000" dirty="0" err="1"/>
              <a:t>tsb</a:t>
            </a:r>
            <a:r>
              <a:rPr lang="en-GB" sz="2000" dirty="0"/>
              <a:t> </a:t>
            </a:r>
            <a:r>
              <a:rPr lang="en-GB" sz="2000" dirty="0" err="1"/>
              <a:t>akan</a:t>
            </a:r>
            <a:r>
              <a:rPr lang="en-GB" sz="2000" dirty="0"/>
              <a:t> </a:t>
            </a:r>
            <a:r>
              <a:rPr lang="en-GB" sz="2000" dirty="0" err="1"/>
              <a:t>diulangi</a:t>
            </a:r>
            <a:r>
              <a:rPr lang="en-GB" sz="2000" dirty="0"/>
              <a:t> </a:t>
            </a:r>
            <a:r>
              <a:rPr lang="en-GB" sz="2000" dirty="0" err="1"/>
              <a:t>terus</a:t>
            </a:r>
            <a:r>
              <a:rPr lang="en-GB" sz="2000" dirty="0"/>
              <a:t>)</a:t>
            </a:r>
          </a:p>
          <a:p>
            <a:pPr marL="457200" indent="-457200" algn="just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ID" sz="2400" dirty="0"/>
          </a:p>
        </p:txBody>
      </p:sp>
    </p:spTree>
    <p:extLst>
      <p:ext uri="{BB962C8B-B14F-4D97-AF65-F5344CB8AC3E}">
        <p14:creationId xmlns:p14="http://schemas.microsoft.com/office/powerpoint/2010/main" val="1514573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3A8A0E-E341-1B24-3ACC-B682989095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8759" y="521110"/>
            <a:ext cx="9779183" cy="717756"/>
          </a:xfrm>
        </p:spPr>
        <p:txBody>
          <a:bodyPr/>
          <a:lstStyle/>
          <a:p>
            <a:pPr algn="ctr"/>
            <a:r>
              <a:rPr lang="en-GB" sz="2800" dirty="0"/>
              <a:t>Teori Belajar yang </a:t>
            </a:r>
            <a:r>
              <a:rPr lang="en-GB" sz="2800" dirty="0" err="1"/>
              <a:t>Berorientasi</a:t>
            </a:r>
            <a:r>
              <a:rPr lang="en-GB" sz="2800" dirty="0"/>
              <a:t> </a:t>
            </a:r>
            <a:r>
              <a:rPr lang="en-GB" sz="2800" dirty="0" err="1"/>
              <a:t>Psikologi</a:t>
            </a:r>
            <a:r>
              <a:rPr lang="en-GB" sz="2800" dirty="0"/>
              <a:t> </a:t>
            </a:r>
            <a:r>
              <a:rPr lang="en-GB" sz="2800" dirty="0" err="1"/>
              <a:t>Kognitif</a:t>
            </a:r>
            <a:endParaRPr lang="en-ID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536D1A-E837-C767-AA01-1E2E34D441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8759" y="1615876"/>
            <a:ext cx="10325215" cy="3998344"/>
          </a:xfrm>
        </p:spPr>
        <p:txBody>
          <a:bodyPr>
            <a:normAutofit/>
          </a:bodyPr>
          <a:lstStyle/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sz="2200" dirty="0"/>
              <a:t>Teori </a:t>
            </a:r>
            <a:r>
              <a:rPr lang="en-GB" sz="2200" dirty="0" err="1"/>
              <a:t>belajar</a:t>
            </a:r>
            <a:r>
              <a:rPr lang="en-GB" sz="2200" dirty="0"/>
              <a:t> </a:t>
            </a:r>
            <a:r>
              <a:rPr lang="en-GB" sz="2200" dirty="0" err="1"/>
              <a:t>ini</a:t>
            </a:r>
            <a:r>
              <a:rPr lang="en-GB" sz="2200" dirty="0"/>
              <a:t> </a:t>
            </a:r>
            <a:r>
              <a:rPr lang="en-GB" sz="2200" dirty="0" err="1"/>
              <a:t>disimpulkan</a:t>
            </a:r>
            <a:r>
              <a:rPr lang="en-GB" sz="2200" dirty="0"/>
              <a:t> </a:t>
            </a:r>
            <a:r>
              <a:rPr lang="en-GB" sz="2200" dirty="0" err="1"/>
              <a:t>berdasarkan</a:t>
            </a:r>
            <a:r>
              <a:rPr lang="en-GB" sz="2200" dirty="0"/>
              <a:t> </a:t>
            </a:r>
            <a:r>
              <a:rPr lang="en-GB" sz="2200" dirty="0" err="1"/>
              <a:t>percobaan</a:t>
            </a:r>
            <a:r>
              <a:rPr lang="en-GB" sz="2200" dirty="0"/>
              <a:t> Kohler </a:t>
            </a:r>
            <a:r>
              <a:rPr lang="en-GB" sz="2200" dirty="0" err="1"/>
              <a:t>dengan</a:t>
            </a:r>
            <a:r>
              <a:rPr lang="en-GB" sz="2200" dirty="0"/>
              <a:t> </a:t>
            </a:r>
            <a:r>
              <a:rPr lang="en-GB" sz="2200" dirty="0" err="1"/>
              <a:t>simpanse</a:t>
            </a:r>
            <a:r>
              <a:rPr lang="en-GB" sz="2200" dirty="0"/>
              <a:t> </a:t>
            </a:r>
            <a:r>
              <a:rPr lang="en-GB" sz="2200" dirty="0" err="1"/>
              <a:t>sebagai</a:t>
            </a:r>
            <a:r>
              <a:rPr lang="en-GB" sz="2200" dirty="0"/>
              <a:t> </a:t>
            </a:r>
            <a:r>
              <a:rPr lang="en-GB" sz="2200" dirty="0" err="1"/>
              <a:t>binatang</a:t>
            </a:r>
            <a:r>
              <a:rPr lang="en-GB" sz="2200" dirty="0"/>
              <a:t> </a:t>
            </a:r>
            <a:r>
              <a:rPr lang="en-GB" sz="2200" dirty="0" err="1"/>
              <a:t>percobaan</a:t>
            </a:r>
            <a:endParaRPr lang="en-GB" sz="2200" dirty="0"/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sz="2200" dirty="0"/>
              <a:t>Hasil </a:t>
            </a:r>
            <a:r>
              <a:rPr lang="en-GB" sz="2200" dirty="0" err="1"/>
              <a:t>percobaannya</a:t>
            </a:r>
            <a:r>
              <a:rPr lang="en-GB" sz="2200" dirty="0"/>
              <a:t> </a:t>
            </a:r>
            <a:r>
              <a:rPr lang="en-GB" sz="2200" dirty="0" err="1"/>
              <a:t>adalah</a:t>
            </a:r>
            <a:r>
              <a:rPr lang="en-GB" sz="2200" dirty="0"/>
              <a:t> </a:t>
            </a:r>
            <a:r>
              <a:rPr lang="en-GB" sz="2200" dirty="0" err="1"/>
              <a:t>simpanse</a:t>
            </a:r>
            <a:r>
              <a:rPr lang="en-GB" sz="2200" dirty="0"/>
              <a:t> </a:t>
            </a:r>
            <a:r>
              <a:rPr lang="en-GB" sz="2200" dirty="0" err="1"/>
              <a:t>berhasil</a:t>
            </a:r>
            <a:r>
              <a:rPr lang="en-GB" sz="2200" dirty="0"/>
              <a:t> </a:t>
            </a:r>
            <a:r>
              <a:rPr lang="en-GB" sz="2200" dirty="0" err="1"/>
              <a:t>meraih</a:t>
            </a:r>
            <a:r>
              <a:rPr lang="en-GB" sz="2200" dirty="0"/>
              <a:t> pisang </a:t>
            </a:r>
            <a:r>
              <a:rPr lang="en-GB" sz="2200" dirty="0" err="1"/>
              <a:t>setelah</a:t>
            </a:r>
            <a:r>
              <a:rPr lang="en-GB" sz="2200" dirty="0"/>
              <a:t> </a:t>
            </a:r>
            <a:r>
              <a:rPr lang="en-GB" sz="2200" dirty="0" err="1"/>
              <a:t>menyambung</a:t>
            </a:r>
            <a:r>
              <a:rPr lang="en-GB" sz="2200" dirty="0"/>
              <a:t> dua </a:t>
            </a:r>
            <a:r>
              <a:rPr lang="en-GB" sz="2200" dirty="0" err="1"/>
              <a:t>potong</a:t>
            </a:r>
            <a:r>
              <a:rPr lang="en-GB" sz="2200" dirty="0"/>
              <a:t> </a:t>
            </a:r>
            <a:r>
              <a:rPr lang="en-GB" sz="2200" dirty="0" err="1"/>
              <a:t>tongkat</a:t>
            </a:r>
            <a:r>
              <a:rPr lang="en-GB" sz="2200" dirty="0"/>
              <a:t>. Hal </a:t>
            </a:r>
            <a:r>
              <a:rPr lang="en-GB" sz="2200" dirty="0" err="1"/>
              <a:t>ini</a:t>
            </a:r>
            <a:r>
              <a:rPr lang="en-GB" sz="2200" dirty="0"/>
              <a:t> </a:t>
            </a:r>
            <a:r>
              <a:rPr lang="en-GB" sz="2200" dirty="0" err="1"/>
              <a:t>mengandung</a:t>
            </a:r>
            <a:r>
              <a:rPr lang="en-GB" sz="2200" dirty="0"/>
              <a:t> </a:t>
            </a:r>
            <a:r>
              <a:rPr lang="en-GB" sz="2200" dirty="0" err="1"/>
              <a:t>makna</a:t>
            </a:r>
            <a:r>
              <a:rPr lang="en-GB" sz="2200" dirty="0"/>
              <a:t> </a:t>
            </a:r>
            <a:r>
              <a:rPr lang="en-GB" sz="2200" dirty="0" err="1"/>
              <a:t>simpanse</a:t>
            </a:r>
            <a:r>
              <a:rPr lang="en-GB" sz="2200" dirty="0"/>
              <a:t> </a:t>
            </a:r>
            <a:r>
              <a:rPr lang="en-GB" sz="2200" dirty="0" err="1"/>
              <a:t>mampu</a:t>
            </a:r>
            <a:r>
              <a:rPr lang="en-GB" sz="2200" dirty="0"/>
              <a:t> </a:t>
            </a:r>
            <a:r>
              <a:rPr lang="en-GB" sz="2200" dirty="0" err="1"/>
              <a:t>memecahkan</a:t>
            </a:r>
            <a:r>
              <a:rPr lang="en-GB" sz="2200" dirty="0"/>
              <a:t> </a:t>
            </a:r>
            <a:r>
              <a:rPr lang="en-GB" sz="2200" dirty="0" err="1"/>
              <a:t>masalah</a:t>
            </a:r>
            <a:r>
              <a:rPr lang="en-GB" sz="2200" dirty="0"/>
              <a:t> </a:t>
            </a:r>
            <a:r>
              <a:rPr lang="en-GB" sz="2200" dirty="0" err="1"/>
              <a:t>setalah</a:t>
            </a:r>
            <a:r>
              <a:rPr lang="en-GB" sz="2200" dirty="0"/>
              <a:t> </a:t>
            </a:r>
            <a:r>
              <a:rPr lang="en-GB" sz="2200" dirty="0" err="1"/>
              <a:t>simpanse</a:t>
            </a:r>
            <a:r>
              <a:rPr lang="en-GB" sz="2200" dirty="0"/>
              <a:t> </a:t>
            </a:r>
            <a:r>
              <a:rPr lang="en-GB" sz="2200" dirty="0" err="1"/>
              <a:t>memperoleh</a:t>
            </a:r>
            <a:r>
              <a:rPr lang="en-GB" sz="2200" dirty="0"/>
              <a:t> </a:t>
            </a:r>
            <a:r>
              <a:rPr lang="en-GB" sz="2200" dirty="0" err="1"/>
              <a:t>pemahaman</a:t>
            </a:r>
            <a:r>
              <a:rPr lang="en-GB" sz="2200" dirty="0"/>
              <a:t> (</a:t>
            </a:r>
            <a:r>
              <a:rPr lang="en-GB" sz="2200" i="1" dirty="0"/>
              <a:t>insight</a:t>
            </a:r>
            <a:r>
              <a:rPr lang="en-GB" sz="2200" dirty="0"/>
              <a:t>)</a:t>
            </a: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sz="2200" dirty="0"/>
              <a:t>Kesimpulan </a:t>
            </a:r>
            <a:r>
              <a:rPr lang="en-GB" sz="2200" dirty="0" err="1"/>
              <a:t>dari</a:t>
            </a:r>
            <a:r>
              <a:rPr lang="en-GB" sz="2200" dirty="0"/>
              <a:t> </a:t>
            </a:r>
            <a:r>
              <a:rPr lang="en-GB" sz="2200" dirty="0" err="1"/>
              <a:t>percobaan</a:t>
            </a:r>
            <a:r>
              <a:rPr lang="en-GB" sz="2200" dirty="0"/>
              <a:t> Kohler </a:t>
            </a:r>
            <a:r>
              <a:rPr lang="en-GB" sz="2200" dirty="0" err="1"/>
              <a:t>unsur</a:t>
            </a:r>
            <a:r>
              <a:rPr lang="en-GB" sz="2200" dirty="0"/>
              <a:t> yang </a:t>
            </a:r>
            <a:r>
              <a:rPr lang="en-GB" sz="2200" dirty="0" err="1"/>
              <a:t>penting</a:t>
            </a:r>
            <a:r>
              <a:rPr lang="en-GB" sz="2200" dirty="0"/>
              <a:t> </a:t>
            </a:r>
            <a:r>
              <a:rPr lang="en-GB" sz="2200" dirty="0" err="1"/>
              <a:t>dalam</a:t>
            </a:r>
            <a:r>
              <a:rPr lang="en-GB" sz="2200" dirty="0"/>
              <a:t> </a:t>
            </a:r>
            <a:r>
              <a:rPr lang="en-GB" sz="2200" dirty="0" err="1"/>
              <a:t>belajar</a:t>
            </a:r>
            <a:r>
              <a:rPr lang="en-GB" sz="2200" dirty="0"/>
              <a:t> </a:t>
            </a:r>
            <a:r>
              <a:rPr lang="en-GB" sz="2200" dirty="0" err="1"/>
              <a:t>adalah</a:t>
            </a:r>
            <a:r>
              <a:rPr lang="en-GB" sz="2200" dirty="0"/>
              <a:t> </a:t>
            </a:r>
            <a:r>
              <a:rPr lang="en-GB" sz="2200" dirty="0" err="1"/>
              <a:t>pemahaman</a:t>
            </a:r>
            <a:r>
              <a:rPr lang="en-GB" sz="2200" dirty="0"/>
              <a:t> (</a:t>
            </a:r>
            <a:r>
              <a:rPr lang="en-GB" sz="2200" i="1" dirty="0"/>
              <a:t>insight</a:t>
            </a:r>
            <a:r>
              <a:rPr lang="en-GB" sz="2200" dirty="0"/>
              <a:t>), </a:t>
            </a:r>
            <a:r>
              <a:rPr lang="en-GB" sz="2200" dirty="0" err="1"/>
              <a:t>walaupun</a:t>
            </a:r>
            <a:r>
              <a:rPr lang="en-GB" sz="2200" dirty="0"/>
              <a:t> </a:t>
            </a:r>
            <a:r>
              <a:rPr lang="en-GB" sz="2200" dirty="0" err="1"/>
              <a:t>coba-coba</a:t>
            </a:r>
            <a:r>
              <a:rPr lang="en-GB" sz="2200" dirty="0"/>
              <a:t> (</a:t>
            </a:r>
            <a:r>
              <a:rPr lang="en-GB" sz="2200" i="1" dirty="0"/>
              <a:t>trial and error</a:t>
            </a:r>
            <a:r>
              <a:rPr lang="en-GB" sz="2200" dirty="0"/>
              <a:t>) </a:t>
            </a:r>
            <a:r>
              <a:rPr lang="en-GB" sz="2200" dirty="0" err="1"/>
              <a:t>dilakukan</a:t>
            </a:r>
            <a:r>
              <a:rPr lang="en-GB" sz="2200" dirty="0"/>
              <a:t> juga</a:t>
            </a: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ID" sz="2200" dirty="0"/>
              <a:t>Selain Kohler, </a:t>
            </a:r>
            <a:r>
              <a:rPr lang="en-ID" sz="2200" dirty="0" err="1"/>
              <a:t>tokoh</a:t>
            </a:r>
            <a:r>
              <a:rPr lang="en-ID" sz="2200" dirty="0"/>
              <a:t> </a:t>
            </a:r>
            <a:r>
              <a:rPr lang="en-ID" sz="2200" dirty="0" err="1"/>
              <a:t>psikologi</a:t>
            </a:r>
            <a:r>
              <a:rPr lang="en-ID" sz="2200" dirty="0"/>
              <a:t> </a:t>
            </a:r>
            <a:r>
              <a:rPr lang="en-ID" sz="2200" dirty="0" err="1"/>
              <a:t>kognitif</a:t>
            </a:r>
            <a:r>
              <a:rPr lang="en-ID" sz="2200" dirty="0"/>
              <a:t> </a:t>
            </a:r>
            <a:r>
              <a:rPr lang="en-ID" sz="2200" dirty="0" err="1"/>
              <a:t>adalah</a:t>
            </a:r>
            <a:r>
              <a:rPr lang="en-ID" sz="2200" dirty="0"/>
              <a:t> Piaget. </a:t>
            </a:r>
            <a:r>
              <a:rPr lang="en-ID" sz="2200" dirty="0" err="1"/>
              <a:t>Prinsip</a:t>
            </a:r>
            <a:r>
              <a:rPr lang="en-ID" sz="2200" dirty="0"/>
              <a:t> </a:t>
            </a:r>
            <a:r>
              <a:rPr lang="en-ID" sz="2200" dirty="0" err="1"/>
              <a:t>belajar</a:t>
            </a:r>
            <a:r>
              <a:rPr lang="en-ID" sz="2200" dirty="0"/>
              <a:t> </a:t>
            </a:r>
            <a:r>
              <a:rPr lang="en-ID" sz="2200" dirty="0" err="1"/>
              <a:t>dapat</a:t>
            </a:r>
            <a:r>
              <a:rPr lang="en-ID" sz="2200" dirty="0"/>
              <a:t> </a:t>
            </a:r>
            <a:r>
              <a:rPr lang="en-ID" sz="2200" dirty="0" err="1"/>
              <a:t>disimpulkan</a:t>
            </a:r>
            <a:r>
              <a:rPr lang="en-ID" sz="2200" dirty="0"/>
              <a:t> </a:t>
            </a:r>
            <a:r>
              <a:rPr lang="en-ID" sz="2200" dirty="0" err="1"/>
              <a:t>dari</a:t>
            </a:r>
            <a:r>
              <a:rPr lang="en-ID" sz="2200" dirty="0"/>
              <a:t> </a:t>
            </a:r>
            <a:r>
              <a:rPr lang="en-ID" sz="2200" dirty="0" err="1"/>
              <a:t>pandangan</a:t>
            </a:r>
            <a:r>
              <a:rPr lang="en-ID" sz="2200" dirty="0"/>
              <a:t> Piaget </a:t>
            </a:r>
            <a:r>
              <a:rPr lang="en-ID" sz="2200" dirty="0" err="1"/>
              <a:t>yaitu</a:t>
            </a:r>
            <a:r>
              <a:rPr lang="en-ID" sz="2200" dirty="0"/>
              <a:t> </a:t>
            </a:r>
            <a:r>
              <a:rPr lang="en-ID" sz="2200" b="1" dirty="0" err="1"/>
              <a:t>asimilasi</a:t>
            </a:r>
            <a:r>
              <a:rPr lang="en-ID" sz="2200" b="1" dirty="0"/>
              <a:t>, </a:t>
            </a:r>
            <a:r>
              <a:rPr lang="en-ID" sz="2200" b="1" dirty="0" err="1"/>
              <a:t>akomodasi</a:t>
            </a:r>
            <a:r>
              <a:rPr lang="en-ID" sz="2200" b="1" dirty="0"/>
              <a:t> </a:t>
            </a:r>
            <a:r>
              <a:rPr lang="en-ID" sz="2200" dirty="0" err="1"/>
              <a:t>serta</a:t>
            </a:r>
            <a:r>
              <a:rPr lang="en-ID" sz="2200" dirty="0"/>
              <a:t> </a:t>
            </a:r>
            <a:r>
              <a:rPr lang="en-ID" sz="2200" b="1" dirty="0" err="1"/>
              <a:t>ekuilibrasi</a:t>
            </a:r>
            <a:endParaRPr lang="en-ID" sz="2200" b="1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ID" sz="2400" dirty="0"/>
          </a:p>
        </p:txBody>
      </p:sp>
    </p:spTree>
    <p:extLst>
      <p:ext uri="{BB962C8B-B14F-4D97-AF65-F5344CB8AC3E}">
        <p14:creationId xmlns:p14="http://schemas.microsoft.com/office/powerpoint/2010/main" val="11199126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9BF990-2848-0B13-2DFD-7C0D17849E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9870" y="518221"/>
            <a:ext cx="9779183" cy="646901"/>
          </a:xfrm>
        </p:spPr>
        <p:txBody>
          <a:bodyPr/>
          <a:lstStyle/>
          <a:p>
            <a:r>
              <a:rPr lang="en-GB" sz="2800" dirty="0"/>
              <a:t>Teori </a:t>
            </a:r>
            <a:r>
              <a:rPr lang="en-GB" sz="2800" dirty="0" err="1"/>
              <a:t>Belajar</a:t>
            </a:r>
            <a:r>
              <a:rPr lang="en-GB" sz="2800" dirty="0"/>
              <a:t> Albert Bandura</a:t>
            </a:r>
            <a:endParaRPr lang="en-ID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7340CE-A2FE-073C-EEFD-945229A590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0880" y="1417700"/>
            <a:ext cx="10410745" cy="4432494"/>
          </a:xfrm>
        </p:spPr>
        <p:txBody>
          <a:bodyPr>
            <a:normAutofit fontScale="92500" lnSpcReduction="10000"/>
          </a:bodyPr>
          <a:lstStyle/>
          <a:p>
            <a:pPr marL="457200" indent="-457200" algn="just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sz="2400" dirty="0"/>
              <a:t>Bandura </a:t>
            </a:r>
            <a:r>
              <a:rPr lang="en-GB" sz="2400" dirty="0" err="1"/>
              <a:t>memfokuskan</a:t>
            </a:r>
            <a:r>
              <a:rPr lang="en-GB" sz="2400" dirty="0"/>
              <a:t> pada </a:t>
            </a:r>
            <a:r>
              <a:rPr lang="en-GB" sz="2400" dirty="0" err="1"/>
              <a:t>observasi</a:t>
            </a:r>
            <a:r>
              <a:rPr lang="en-GB" sz="2400" dirty="0"/>
              <a:t> </a:t>
            </a:r>
            <a:r>
              <a:rPr lang="en-GB" sz="2400" dirty="0" err="1"/>
              <a:t>perilaku</a:t>
            </a:r>
            <a:r>
              <a:rPr lang="en-GB" sz="2400" dirty="0"/>
              <a:t> </a:t>
            </a:r>
            <a:r>
              <a:rPr lang="en-GB" sz="2400" dirty="0" err="1"/>
              <a:t>individu</a:t>
            </a:r>
            <a:r>
              <a:rPr lang="en-GB" sz="2400" dirty="0"/>
              <a:t> </a:t>
            </a:r>
            <a:r>
              <a:rPr lang="en-GB" sz="2400" dirty="0" err="1"/>
              <a:t>dalam</a:t>
            </a:r>
            <a:r>
              <a:rPr lang="en-GB" sz="2400" dirty="0"/>
              <a:t> </a:t>
            </a:r>
            <a:r>
              <a:rPr lang="en-GB" sz="2400" dirty="0" err="1"/>
              <a:t>berinteraksi</a:t>
            </a:r>
            <a:r>
              <a:rPr lang="en-GB" sz="2400" dirty="0"/>
              <a:t> </a:t>
            </a:r>
            <a:r>
              <a:rPr lang="en-GB" sz="2400" dirty="0" err="1"/>
              <a:t>dengan</a:t>
            </a:r>
            <a:r>
              <a:rPr lang="en-GB" sz="2400" dirty="0"/>
              <a:t> </a:t>
            </a:r>
            <a:r>
              <a:rPr lang="en-GB" sz="2400" dirty="0" err="1"/>
              <a:t>individu</a:t>
            </a:r>
            <a:r>
              <a:rPr lang="en-GB" sz="2400" dirty="0"/>
              <a:t> lain</a:t>
            </a:r>
          </a:p>
          <a:p>
            <a:pPr marL="457200" indent="-457200" algn="just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sz="2400" dirty="0" err="1"/>
              <a:t>Menurutnya</a:t>
            </a:r>
            <a:r>
              <a:rPr lang="en-GB" sz="2400" dirty="0"/>
              <a:t>, </a:t>
            </a:r>
            <a:r>
              <a:rPr lang="en-GB" sz="2400" dirty="0" err="1"/>
              <a:t>perilaku</a:t>
            </a:r>
            <a:r>
              <a:rPr lang="en-GB" sz="2400" dirty="0"/>
              <a:t> </a:t>
            </a:r>
            <a:r>
              <a:rPr lang="en-GB" sz="2400" dirty="0" err="1"/>
              <a:t>tidak</a:t>
            </a:r>
            <a:r>
              <a:rPr lang="en-GB" sz="2400" dirty="0"/>
              <a:t> </a:t>
            </a:r>
            <a:r>
              <a:rPr lang="en-GB" sz="2400" dirty="0" err="1"/>
              <a:t>otomatis</a:t>
            </a:r>
            <a:r>
              <a:rPr lang="en-GB" sz="2400" dirty="0"/>
              <a:t> </a:t>
            </a:r>
            <a:r>
              <a:rPr lang="en-GB" sz="2400" dirty="0" err="1"/>
              <a:t>disebabkan</a:t>
            </a:r>
            <a:r>
              <a:rPr lang="en-GB" sz="2400" dirty="0"/>
              <a:t> oleh stimulus </a:t>
            </a:r>
            <a:r>
              <a:rPr lang="en-GB" sz="2400" dirty="0" err="1"/>
              <a:t>eksternal</a:t>
            </a:r>
            <a:r>
              <a:rPr lang="en-GB" sz="2400" dirty="0"/>
              <a:t>, </a:t>
            </a:r>
            <a:r>
              <a:rPr lang="en-GB" sz="2400" dirty="0" err="1"/>
              <a:t>tetapi</a:t>
            </a:r>
            <a:r>
              <a:rPr lang="en-GB" sz="2400" dirty="0"/>
              <a:t> juga </a:t>
            </a:r>
            <a:r>
              <a:rPr lang="en-GB" sz="2400" dirty="0" err="1"/>
              <a:t>merupakan</a:t>
            </a:r>
            <a:r>
              <a:rPr lang="en-GB" sz="2400" dirty="0"/>
              <a:t> </a:t>
            </a:r>
            <a:r>
              <a:rPr lang="en-GB" sz="2400" dirty="0" err="1"/>
              <a:t>aktivitas</a:t>
            </a:r>
            <a:r>
              <a:rPr lang="en-GB" sz="2400" dirty="0"/>
              <a:t> </a:t>
            </a:r>
            <a:r>
              <a:rPr lang="en-GB" sz="2400" dirty="0" err="1"/>
              <a:t>diri</a:t>
            </a:r>
            <a:r>
              <a:rPr lang="en-GB" sz="2400" dirty="0"/>
              <a:t> </a:t>
            </a:r>
            <a:r>
              <a:rPr lang="en-GB" sz="2400" dirty="0" err="1"/>
              <a:t>sendiri</a:t>
            </a:r>
            <a:r>
              <a:rPr lang="en-GB" sz="2400" dirty="0"/>
              <a:t> </a:t>
            </a:r>
          </a:p>
          <a:p>
            <a:pPr marL="457200" indent="-457200" algn="just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sz="2400" dirty="0" err="1"/>
              <a:t>Perilaku</a:t>
            </a:r>
            <a:r>
              <a:rPr lang="en-GB" sz="2400" dirty="0"/>
              <a:t> </a:t>
            </a:r>
            <a:r>
              <a:rPr lang="en-GB" sz="2400" dirty="0" err="1"/>
              <a:t>dibentuk</a:t>
            </a:r>
            <a:r>
              <a:rPr lang="en-GB" sz="2400" dirty="0"/>
              <a:t> dan </a:t>
            </a:r>
            <a:r>
              <a:rPr lang="en-GB" sz="2400" dirty="0" err="1"/>
              <a:t>berubah</a:t>
            </a:r>
            <a:r>
              <a:rPr lang="en-GB" sz="2400" dirty="0"/>
              <a:t> </a:t>
            </a:r>
            <a:r>
              <a:rPr lang="en-GB" sz="2400" dirty="0" err="1"/>
              <a:t>melalui</a:t>
            </a:r>
            <a:r>
              <a:rPr lang="en-GB" sz="2400" dirty="0"/>
              <a:t> </a:t>
            </a:r>
            <a:r>
              <a:rPr lang="en-GB" sz="2400" dirty="0" err="1"/>
              <a:t>situasi</a:t>
            </a:r>
            <a:r>
              <a:rPr lang="en-GB" sz="2400" dirty="0"/>
              <a:t> </a:t>
            </a:r>
            <a:r>
              <a:rPr lang="en-GB" sz="2400" dirty="0" err="1"/>
              <a:t>sosial</a:t>
            </a:r>
            <a:r>
              <a:rPr lang="en-GB" sz="2400" dirty="0"/>
              <a:t> </a:t>
            </a:r>
            <a:r>
              <a:rPr lang="en-GB" sz="2400" dirty="0" err="1"/>
              <a:t>yaitu</a:t>
            </a:r>
            <a:r>
              <a:rPr lang="en-GB" sz="2400" dirty="0"/>
              <a:t> </a:t>
            </a:r>
            <a:r>
              <a:rPr lang="en-GB" sz="2400" dirty="0" err="1"/>
              <a:t>interaksi</a:t>
            </a:r>
            <a:r>
              <a:rPr lang="en-GB" sz="2400" dirty="0"/>
              <a:t> </a:t>
            </a:r>
            <a:r>
              <a:rPr lang="en-GB" sz="2400" dirty="0" err="1"/>
              <a:t>dengan</a:t>
            </a:r>
            <a:r>
              <a:rPr lang="en-GB" sz="2400" dirty="0"/>
              <a:t> orang lain. </a:t>
            </a:r>
            <a:r>
              <a:rPr lang="en-GB" sz="2400" dirty="0" err="1"/>
              <a:t>Pembentukan</a:t>
            </a:r>
            <a:r>
              <a:rPr lang="en-GB" sz="2400" dirty="0"/>
              <a:t> </a:t>
            </a:r>
            <a:r>
              <a:rPr lang="en-GB" sz="2400" dirty="0" err="1"/>
              <a:t>atau</a:t>
            </a:r>
            <a:r>
              <a:rPr lang="en-GB" sz="2400" dirty="0"/>
              <a:t> </a:t>
            </a:r>
            <a:r>
              <a:rPr lang="en-GB" sz="2400" dirty="0" err="1"/>
              <a:t>pengubahan</a:t>
            </a:r>
            <a:r>
              <a:rPr lang="en-GB" sz="2400" dirty="0"/>
              <a:t> </a:t>
            </a:r>
            <a:r>
              <a:rPr lang="en-GB" sz="2400" dirty="0" err="1"/>
              <a:t>perilaku</a:t>
            </a:r>
            <a:r>
              <a:rPr lang="en-GB" sz="2400" dirty="0"/>
              <a:t> </a:t>
            </a:r>
            <a:r>
              <a:rPr lang="en-GB" sz="2400" dirty="0" err="1"/>
              <a:t>dilakukan</a:t>
            </a:r>
            <a:r>
              <a:rPr lang="en-GB" sz="2400" dirty="0"/>
              <a:t> </a:t>
            </a:r>
            <a:r>
              <a:rPr lang="en-GB" sz="2400" dirty="0" err="1"/>
              <a:t>melalui</a:t>
            </a:r>
            <a:r>
              <a:rPr lang="en-GB" sz="2400" dirty="0"/>
              <a:t> </a:t>
            </a:r>
            <a:r>
              <a:rPr lang="en-GB" sz="2400" dirty="0" err="1"/>
              <a:t>observasi</a:t>
            </a:r>
            <a:r>
              <a:rPr lang="en-GB" sz="2400" dirty="0"/>
              <a:t> </a:t>
            </a:r>
            <a:r>
              <a:rPr lang="en-GB" sz="2400" dirty="0" err="1"/>
              <a:t>dengan</a:t>
            </a:r>
            <a:r>
              <a:rPr lang="en-GB" sz="2400" dirty="0"/>
              <a:t> model </a:t>
            </a:r>
            <a:r>
              <a:rPr lang="en-GB" sz="2400" dirty="0" err="1"/>
              <a:t>atau</a:t>
            </a:r>
            <a:r>
              <a:rPr lang="en-GB" sz="2400" dirty="0"/>
              <a:t> </a:t>
            </a:r>
            <a:r>
              <a:rPr lang="en-GB" sz="2400" dirty="0" err="1"/>
              <a:t>contoh</a:t>
            </a:r>
            <a:endParaRPr lang="en-GB" sz="2400" dirty="0"/>
          </a:p>
          <a:p>
            <a:pPr marL="457200" indent="-457200" algn="just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sz="2400" dirty="0"/>
              <a:t>Hasil </a:t>
            </a:r>
            <a:r>
              <a:rPr lang="en-GB" sz="2400" dirty="0" err="1"/>
              <a:t>perilaku</a:t>
            </a:r>
            <a:r>
              <a:rPr lang="en-GB" sz="2400" dirty="0"/>
              <a:t> </a:t>
            </a:r>
            <a:r>
              <a:rPr lang="en-GB" sz="2400" dirty="0" err="1"/>
              <a:t>terhadap</a:t>
            </a:r>
            <a:r>
              <a:rPr lang="en-GB" sz="2400" dirty="0"/>
              <a:t> orang lain, </a:t>
            </a:r>
            <a:r>
              <a:rPr lang="en-GB" sz="2400" dirty="0" err="1"/>
              <a:t>terutama</a:t>
            </a:r>
            <a:r>
              <a:rPr lang="en-GB" sz="2400" dirty="0"/>
              <a:t> </a:t>
            </a:r>
            <a:r>
              <a:rPr lang="en-GB" sz="2400" dirty="0" err="1"/>
              <a:t>dari</a:t>
            </a:r>
            <a:r>
              <a:rPr lang="en-GB" sz="2400" dirty="0"/>
              <a:t> </a:t>
            </a:r>
            <a:r>
              <a:rPr lang="en-GB" sz="2400" dirty="0" err="1"/>
              <a:t>individu</a:t>
            </a:r>
            <a:r>
              <a:rPr lang="en-GB" sz="2400" dirty="0"/>
              <a:t> yang </a:t>
            </a:r>
            <a:r>
              <a:rPr lang="en-GB" sz="2400" dirty="0" err="1"/>
              <a:t>dapat</a:t>
            </a:r>
            <a:r>
              <a:rPr lang="en-GB" sz="2400" dirty="0"/>
              <a:t> </a:t>
            </a:r>
            <a:r>
              <a:rPr lang="en-GB" sz="2400" dirty="0" err="1"/>
              <a:t>dijadikan</a:t>
            </a:r>
            <a:r>
              <a:rPr lang="en-GB" sz="2400" dirty="0"/>
              <a:t> </a:t>
            </a:r>
            <a:r>
              <a:rPr lang="en-GB" sz="2400" dirty="0" err="1"/>
              <a:t>contoh</a:t>
            </a:r>
            <a:r>
              <a:rPr lang="en-GB" sz="2400" dirty="0"/>
              <a:t> </a:t>
            </a:r>
            <a:r>
              <a:rPr lang="en-GB" sz="2400" dirty="0" err="1"/>
              <a:t>atau</a:t>
            </a:r>
            <a:r>
              <a:rPr lang="en-GB" sz="2400" dirty="0"/>
              <a:t> model </a:t>
            </a:r>
            <a:r>
              <a:rPr lang="en-GB" sz="2400" dirty="0" err="1"/>
              <a:t>akan</a:t>
            </a:r>
            <a:r>
              <a:rPr lang="en-GB" sz="2400" dirty="0"/>
              <a:t> </a:t>
            </a:r>
            <a:r>
              <a:rPr lang="en-GB" sz="2400" dirty="0" err="1"/>
              <a:t>dijadikan</a:t>
            </a:r>
            <a:r>
              <a:rPr lang="en-GB" sz="2400" dirty="0"/>
              <a:t> </a:t>
            </a:r>
            <a:r>
              <a:rPr lang="en-GB" sz="2400" i="1" dirty="0"/>
              <a:t>vicarious reinforcement</a:t>
            </a:r>
            <a:r>
              <a:rPr lang="en-GB" sz="2400" dirty="0"/>
              <a:t>, </a:t>
            </a:r>
            <a:r>
              <a:rPr lang="en-GB" sz="2400" dirty="0" err="1"/>
              <a:t>bahkan</a:t>
            </a:r>
            <a:r>
              <a:rPr lang="en-GB" sz="2400" dirty="0"/>
              <a:t> </a:t>
            </a:r>
            <a:r>
              <a:rPr lang="en-GB" sz="2400" dirty="0" err="1"/>
              <a:t>menjadi</a:t>
            </a:r>
            <a:r>
              <a:rPr lang="en-GB" sz="2400" dirty="0"/>
              <a:t> </a:t>
            </a:r>
            <a:r>
              <a:rPr lang="en-GB" sz="2400" dirty="0" err="1"/>
              <a:t>acuan</a:t>
            </a:r>
            <a:r>
              <a:rPr lang="en-GB" sz="2400" dirty="0"/>
              <a:t> </a:t>
            </a:r>
            <a:r>
              <a:rPr lang="en-GB" sz="2400" dirty="0" err="1"/>
              <a:t>dalam</a:t>
            </a:r>
            <a:r>
              <a:rPr lang="en-GB" sz="2400" dirty="0"/>
              <a:t> </a:t>
            </a:r>
            <a:r>
              <a:rPr lang="en-GB" sz="2400" dirty="0" err="1"/>
              <a:t>membentuk</a:t>
            </a:r>
            <a:r>
              <a:rPr lang="en-GB" sz="2400" dirty="0"/>
              <a:t> </a:t>
            </a:r>
            <a:r>
              <a:rPr lang="en-GB" sz="2400" i="1" dirty="0"/>
              <a:t>self-reinforcement</a:t>
            </a:r>
          </a:p>
          <a:p>
            <a:pPr marL="457200" indent="-457200" algn="just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sz="2400" dirty="0"/>
              <a:t>Teori </a:t>
            </a:r>
            <a:r>
              <a:rPr lang="en-GB" sz="2400" dirty="0" err="1"/>
              <a:t>belajarnya</a:t>
            </a:r>
            <a:r>
              <a:rPr lang="en-GB" sz="2400" dirty="0"/>
              <a:t> </a:t>
            </a:r>
            <a:r>
              <a:rPr lang="en-GB" sz="2400" dirty="0" err="1"/>
              <a:t>disebut</a:t>
            </a:r>
            <a:r>
              <a:rPr lang="en-GB" sz="2400" dirty="0"/>
              <a:t> </a:t>
            </a:r>
            <a:r>
              <a:rPr lang="en-GB" sz="2400" i="1" dirty="0"/>
              <a:t>observational learning theory </a:t>
            </a:r>
            <a:r>
              <a:rPr lang="en-GB" sz="2400" dirty="0" err="1"/>
              <a:t>atau</a:t>
            </a:r>
            <a:r>
              <a:rPr lang="en-GB" sz="2400" i="1" dirty="0"/>
              <a:t> social learning theory</a:t>
            </a:r>
            <a:endParaRPr lang="en-ID" sz="2400" i="1" dirty="0"/>
          </a:p>
        </p:txBody>
      </p:sp>
    </p:spTree>
    <p:extLst>
      <p:ext uri="{BB962C8B-B14F-4D97-AF65-F5344CB8AC3E}">
        <p14:creationId xmlns:p14="http://schemas.microsoft.com/office/powerpoint/2010/main" val="9712672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EAA093-E00B-31E9-0A13-71142E30E5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3027" y="2035851"/>
            <a:ext cx="5518443" cy="1946214"/>
          </a:xfrm>
        </p:spPr>
        <p:txBody>
          <a:bodyPr/>
          <a:lstStyle/>
          <a:p>
            <a:pPr algn="ctr"/>
            <a:r>
              <a:rPr lang="en-US" dirty="0" err="1"/>
              <a:t>Belajar</a:t>
            </a:r>
            <a:r>
              <a:rPr lang="en-US" dirty="0"/>
              <a:t> yang </a:t>
            </a:r>
            <a:r>
              <a:rPr lang="en-US" dirty="0" err="1"/>
              <a:t>Bermakna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71533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6C12DD-7513-5869-D3AB-82C6AAFB97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9263" y="1152066"/>
            <a:ext cx="10374376" cy="4245843"/>
          </a:xfrm>
        </p:spPr>
        <p:txBody>
          <a:bodyPr>
            <a:normAutofit fontScale="92500"/>
          </a:bodyPr>
          <a:lstStyle/>
          <a:p>
            <a:pPr marL="457200" indent="-457200" algn="just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sz="2400" dirty="0" err="1"/>
              <a:t>Belajar</a:t>
            </a:r>
            <a:r>
              <a:rPr lang="en-GB" sz="2400" dirty="0"/>
              <a:t> </a:t>
            </a:r>
            <a:r>
              <a:rPr lang="en-GB" sz="2400" dirty="0" err="1"/>
              <a:t>bukan</a:t>
            </a:r>
            <a:r>
              <a:rPr lang="en-GB" sz="2400" dirty="0"/>
              <a:t> </a:t>
            </a:r>
            <a:r>
              <a:rPr lang="en-GB" sz="2400" dirty="0" err="1"/>
              <a:t>sekedar</a:t>
            </a:r>
            <a:r>
              <a:rPr lang="en-GB" sz="2400" dirty="0"/>
              <a:t> </a:t>
            </a:r>
            <a:r>
              <a:rPr lang="en-GB" sz="2400" dirty="0" err="1"/>
              <a:t>menghafal</a:t>
            </a:r>
            <a:r>
              <a:rPr lang="en-GB" sz="2400" dirty="0"/>
              <a:t> </a:t>
            </a:r>
            <a:r>
              <a:rPr lang="en-GB" sz="2400" dirty="0" err="1"/>
              <a:t>tetapi</a:t>
            </a:r>
            <a:r>
              <a:rPr lang="en-GB" sz="2400" dirty="0"/>
              <a:t> proses </a:t>
            </a:r>
            <a:r>
              <a:rPr lang="en-GB" sz="2400" dirty="0" err="1"/>
              <a:t>penguasaan</a:t>
            </a:r>
            <a:r>
              <a:rPr lang="en-GB" sz="2400" dirty="0"/>
              <a:t> </a:t>
            </a:r>
            <a:r>
              <a:rPr lang="en-GB" sz="2400" dirty="0" err="1"/>
              <a:t>sesuatu</a:t>
            </a:r>
            <a:r>
              <a:rPr lang="en-GB" sz="2400" dirty="0"/>
              <a:t> yang </a:t>
            </a:r>
            <a:r>
              <a:rPr lang="en-GB" sz="2400" dirty="0" err="1"/>
              <a:t>bermakna</a:t>
            </a:r>
            <a:r>
              <a:rPr lang="en-GB" sz="2400" dirty="0"/>
              <a:t> yang </a:t>
            </a:r>
            <a:r>
              <a:rPr lang="en-GB" sz="2400" dirty="0" err="1"/>
              <a:t>didapat</a:t>
            </a:r>
            <a:r>
              <a:rPr lang="en-GB" sz="2400" dirty="0"/>
              <a:t> </a:t>
            </a:r>
            <a:r>
              <a:rPr lang="en-GB" sz="2400" dirty="0" err="1"/>
              <a:t>baik</a:t>
            </a:r>
            <a:r>
              <a:rPr lang="en-GB" sz="2400" dirty="0"/>
              <a:t> </a:t>
            </a:r>
            <a:r>
              <a:rPr lang="en-GB" sz="2400" dirty="0" err="1"/>
              <a:t>dari</a:t>
            </a:r>
            <a:r>
              <a:rPr lang="en-GB" sz="2400" dirty="0"/>
              <a:t> </a:t>
            </a:r>
            <a:r>
              <a:rPr lang="en-GB" sz="2400" dirty="0" err="1"/>
              <a:t>pendidikan</a:t>
            </a:r>
            <a:r>
              <a:rPr lang="en-GB" sz="2400" dirty="0"/>
              <a:t>, </a:t>
            </a:r>
            <a:r>
              <a:rPr lang="en-GB" sz="2400" dirty="0" err="1"/>
              <a:t>latihan</a:t>
            </a:r>
            <a:r>
              <a:rPr lang="en-GB" sz="2400" dirty="0"/>
              <a:t>, </a:t>
            </a:r>
            <a:r>
              <a:rPr lang="en-GB" sz="2400" dirty="0" err="1"/>
              <a:t>maupun</a:t>
            </a:r>
            <a:r>
              <a:rPr lang="en-GB" sz="2400" dirty="0"/>
              <a:t> </a:t>
            </a:r>
            <a:r>
              <a:rPr lang="en-GB" sz="2400" dirty="0" err="1"/>
              <a:t>pengalaman</a:t>
            </a:r>
            <a:r>
              <a:rPr lang="en-GB" sz="2400" dirty="0"/>
              <a:t> yang </a:t>
            </a:r>
            <a:r>
              <a:rPr lang="en-GB" sz="2400" dirty="0" err="1"/>
              <a:t>menghasilkan</a:t>
            </a:r>
            <a:r>
              <a:rPr lang="en-GB" sz="2400" dirty="0"/>
              <a:t> </a:t>
            </a:r>
            <a:r>
              <a:rPr lang="en-GB" sz="2400" dirty="0" err="1"/>
              <a:t>perubahan</a:t>
            </a:r>
            <a:r>
              <a:rPr lang="en-GB" sz="2400" dirty="0"/>
              <a:t> </a:t>
            </a:r>
            <a:r>
              <a:rPr lang="en-GB" sz="2400" dirty="0" err="1"/>
              <a:t>perilaku</a:t>
            </a:r>
            <a:r>
              <a:rPr lang="en-GB" sz="2400" dirty="0"/>
              <a:t> yang </a:t>
            </a:r>
            <a:r>
              <a:rPr lang="en-GB" sz="2400" dirty="0" err="1"/>
              <a:t>relatif</a:t>
            </a:r>
            <a:r>
              <a:rPr lang="en-GB" sz="2400" dirty="0"/>
              <a:t> </a:t>
            </a:r>
            <a:r>
              <a:rPr lang="en-GB" sz="2400" dirty="0" err="1"/>
              <a:t>permanen</a:t>
            </a:r>
            <a:r>
              <a:rPr lang="en-GB" sz="2400" dirty="0"/>
              <a:t> </a:t>
            </a:r>
            <a:r>
              <a:rPr lang="en-GB" sz="2400" dirty="0" err="1"/>
              <a:t>sebagai</a:t>
            </a:r>
            <a:r>
              <a:rPr lang="en-GB" sz="2400" dirty="0"/>
              <a:t> </a:t>
            </a:r>
            <a:r>
              <a:rPr lang="en-GB" sz="2400" dirty="0" err="1"/>
              <a:t>perwujudan</a:t>
            </a:r>
            <a:r>
              <a:rPr lang="en-GB" sz="2400" dirty="0"/>
              <a:t> </a:t>
            </a:r>
            <a:r>
              <a:rPr lang="en-GB" sz="2400" dirty="0" err="1"/>
              <a:t>dari</a:t>
            </a:r>
            <a:r>
              <a:rPr lang="en-GB" sz="2400" dirty="0"/>
              <a:t> </a:t>
            </a:r>
            <a:r>
              <a:rPr lang="en-GB" sz="2400" dirty="0" err="1"/>
              <a:t>penguatan</a:t>
            </a:r>
            <a:r>
              <a:rPr lang="en-GB" sz="2400" dirty="0"/>
              <a:t> </a:t>
            </a:r>
            <a:r>
              <a:rPr lang="en-GB" sz="2400" dirty="0" err="1"/>
              <a:t>materi</a:t>
            </a:r>
            <a:r>
              <a:rPr lang="en-GB" sz="2400" dirty="0"/>
              <a:t> </a:t>
            </a:r>
            <a:r>
              <a:rPr lang="en-GB" sz="2400" dirty="0" err="1"/>
              <a:t>pembelajaran</a:t>
            </a:r>
            <a:r>
              <a:rPr lang="en-GB" sz="2400" dirty="0"/>
              <a:t> </a:t>
            </a:r>
            <a:r>
              <a:rPr lang="en-GB" sz="2400" dirty="0" err="1"/>
              <a:t>maupun</a:t>
            </a:r>
            <a:r>
              <a:rPr lang="en-GB" sz="2400" dirty="0"/>
              <a:t> </a:t>
            </a:r>
            <a:r>
              <a:rPr lang="en-GB" sz="2400" dirty="0" err="1"/>
              <a:t>suatu</a:t>
            </a:r>
            <a:r>
              <a:rPr lang="en-GB" sz="2400" dirty="0"/>
              <a:t> </a:t>
            </a:r>
            <a:r>
              <a:rPr lang="en-GB" sz="2400" dirty="0" err="1"/>
              <a:t>ketrampilan</a:t>
            </a:r>
            <a:endParaRPr lang="en-GB" sz="2400" dirty="0"/>
          </a:p>
          <a:p>
            <a:pPr marL="457200" indent="-457200" algn="just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sz="2400" b="1" dirty="0" err="1"/>
              <a:t>Belajar</a:t>
            </a:r>
            <a:r>
              <a:rPr lang="en-GB" sz="2400" b="1" dirty="0"/>
              <a:t> yang </a:t>
            </a:r>
            <a:r>
              <a:rPr lang="en-GB" sz="2400" b="1" dirty="0" err="1"/>
              <a:t>bermakna</a:t>
            </a:r>
            <a:r>
              <a:rPr lang="en-GB" sz="2400" b="1" dirty="0"/>
              <a:t> </a:t>
            </a:r>
            <a:r>
              <a:rPr lang="en-GB" sz="2400" dirty="0" err="1"/>
              <a:t>adalah</a:t>
            </a:r>
            <a:r>
              <a:rPr lang="en-GB" sz="2400" dirty="0"/>
              <a:t> proses </a:t>
            </a:r>
            <a:r>
              <a:rPr lang="en-GB" sz="2400" dirty="0" err="1"/>
              <a:t>penguasaan</a:t>
            </a:r>
            <a:r>
              <a:rPr lang="en-GB" sz="2400" dirty="0"/>
              <a:t> </a:t>
            </a:r>
            <a:r>
              <a:rPr lang="en-GB" sz="2400" dirty="0" err="1"/>
              <a:t>pengetahuan</a:t>
            </a:r>
            <a:r>
              <a:rPr lang="en-GB" sz="2400" dirty="0"/>
              <a:t> </a:t>
            </a:r>
            <a:r>
              <a:rPr lang="en-GB" sz="2400" dirty="0" err="1"/>
              <a:t>baru</a:t>
            </a:r>
            <a:r>
              <a:rPr lang="en-GB" sz="2400" dirty="0"/>
              <a:t> </a:t>
            </a:r>
            <a:r>
              <a:rPr lang="en-GB" sz="2400" dirty="0" err="1"/>
              <a:t>ketika</a:t>
            </a:r>
            <a:r>
              <a:rPr lang="en-GB" sz="2400" dirty="0"/>
              <a:t> </a:t>
            </a:r>
            <a:r>
              <a:rPr lang="en-GB" sz="2400" dirty="0" err="1"/>
              <a:t>pengetahuan</a:t>
            </a:r>
            <a:r>
              <a:rPr lang="en-GB" sz="2400" dirty="0"/>
              <a:t> </a:t>
            </a:r>
            <a:r>
              <a:rPr lang="en-GB" sz="2400" dirty="0" err="1"/>
              <a:t>baru</a:t>
            </a:r>
            <a:r>
              <a:rPr lang="en-GB" sz="2400" dirty="0"/>
              <a:t> </a:t>
            </a:r>
            <a:r>
              <a:rPr lang="en-GB" sz="2400" dirty="0" err="1"/>
              <a:t>tersebut</a:t>
            </a:r>
            <a:r>
              <a:rPr lang="en-GB" sz="2400" dirty="0"/>
              <a:t> </a:t>
            </a:r>
            <a:r>
              <a:rPr lang="en-GB" sz="2400" dirty="0" err="1"/>
              <a:t>masuk</a:t>
            </a:r>
            <a:r>
              <a:rPr lang="en-GB" sz="2400" dirty="0"/>
              <a:t> </a:t>
            </a:r>
            <a:r>
              <a:rPr lang="en-GB" sz="2400" dirty="0" err="1"/>
              <a:t>akal</a:t>
            </a:r>
            <a:r>
              <a:rPr lang="en-GB" sz="2400" dirty="0"/>
              <a:t> </a:t>
            </a:r>
            <a:r>
              <a:rPr lang="en-GB" sz="2400" dirty="0" err="1"/>
              <a:t>bagi</a:t>
            </a:r>
            <a:r>
              <a:rPr lang="en-GB" sz="2400" dirty="0"/>
              <a:t> </a:t>
            </a:r>
            <a:r>
              <a:rPr lang="en-GB" sz="2400" dirty="0" err="1"/>
              <a:t>individu</a:t>
            </a:r>
            <a:r>
              <a:rPr lang="en-GB" sz="2400" dirty="0"/>
              <a:t> dan </a:t>
            </a:r>
            <a:r>
              <a:rPr lang="en-GB" sz="2400" dirty="0" err="1"/>
              <a:t>dapat</a:t>
            </a:r>
            <a:r>
              <a:rPr lang="en-GB" sz="2400" dirty="0"/>
              <a:t> </a:t>
            </a:r>
            <a:r>
              <a:rPr lang="en-GB" sz="2400" dirty="0" err="1"/>
              <a:t>dihubungkan</a:t>
            </a:r>
            <a:r>
              <a:rPr lang="en-GB" sz="2400" dirty="0"/>
              <a:t> </a:t>
            </a:r>
            <a:r>
              <a:rPr lang="en-GB" sz="2400" dirty="0" err="1"/>
              <a:t>dengan</a:t>
            </a:r>
            <a:r>
              <a:rPr lang="en-GB" sz="2400" dirty="0"/>
              <a:t> </a:t>
            </a:r>
            <a:r>
              <a:rPr lang="en-GB" sz="2400" dirty="0" err="1"/>
              <a:t>pengetahuan</a:t>
            </a:r>
            <a:r>
              <a:rPr lang="en-GB" sz="2400" dirty="0"/>
              <a:t> yang </a:t>
            </a:r>
            <a:r>
              <a:rPr lang="en-GB" sz="2400" dirty="0" err="1"/>
              <a:t>telah</a:t>
            </a:r>
            <a:r>
              <a:rPr lang="en-GB" sz="2400" dirty="0"/>
              <a:t> </a:t>
            </a:r>
            <a:r>
              <a:rPr lang="en-GB" sz="2400" dirty="0" err="1"/>
              <a:t>dimilikinya</a:t>
            </a:r>
            <a:r>
              <a:rPr lang="en-GB" sz="2400" dirty="0"/>
              <a:t>, </a:t>
            </a:r>
            <a:r>
              <a:rPr lang="en-GB" sz="2400" dirty="0" err="1"/>
              <a:t>serta</a:t>
            </a:r>
            <a:r>
              <a:rPr lang="en-GB" sz="2400" dirty="0"/>
              <a:t> </a:t>
            </a:r>
            <a:r>
              <a:rPr lang="en-GB" sz="2400" dirty="0" err="1"/>
              <a:t>individu</a:t>
            </a:r>
            <a:r>
              <a:rPr lang="en-GB" sz="2400" dirty="0"/>
              <a:t> </a:t>
            </a:r>
            <a:r>
              <a:rPr lang="en-GB" sz="2400" dirty="0" err="1"/>
              <a:t>mampu</a:t>
            </a:r>
            <a:r>
              <a:rPr lang="en-GB" sz="2400" dirty="0"/>
              <a:t> </a:t>
            </a:r>
            <a:r>
              <a:rPr lang="en-GB" sz="2400" dirty="0" err="1"/>
              <a:t>memecahkan</a:t>
            </a:r>
            <a:r>
              <a:rPr lang="en-GB" sz="2400" dirty="0"/>
              <a:t> </a:t>
            </a:r>
            <a:r>
              <a:rPr lang="en-GB" sz="2400" dirty="0" err="1"/>
              <a:t>masalah</a:t>
            </a:r>
            <a:r>
              <a:rPr lang="en-GB" sz="2400" dirty="0"/>
              <a:t>, </a:t>
            </a:r>
            <a:r>
              <a:rPr lang="en-GB" sz="2400" dirty="0" err="1"/>
              <a:t>mengingat</a:t>
            </a:r>
            <a:r>
              <a:rPr lang="en-GB" sz="2400" dirty="0"/>
              <a:t> </a:t>
            </a:r>
            <a:r>
              <a:rPr lang="en-GB" sz="2400" dirty="0" err="1"/>
              <a:t>kembali</a:t>
            </a:r>
            <a:r>
              <a:rPr lang="en-GB" sz="2400" dirty="0"/>
              <a:t> </a:t>
            </a:r>
            <a:r>
              <a:rPr lang="en-GB" sz="2400" dirty="0" err="1"/>
              <a:t>memori</a:t>
            </a:r>
            <a:r>
              <a:rPr lang="en-GB" sz="2400" dirty="0"/>
              <a:t>, </a:t>
            </a:r>
            <a:r>
              <a:rPr lang="en-GB" sz="2400" dirty="0" err="1"/>
              <a:t>memahami</a:t>
            </a:r>
            <a:r>
              <a:rPr lang="en-GB" sz="2400" dirty="0"/>
              <a:t> dan </a:t>
            </a:r>
            <a:r>
              <a:rPr lang="en-GB" sz="2400" dirty="0" err="1"/>
              <a:t>menghasilkan</a:t>
            </a:r>
            <a:r>
              <a:rPr lang="en-GB" sz="2400" dirty="0"/>
              <a:t> </a:t>
            </a:r>
            <a:r>
              <a:rPr lang="en-GB" sz="2400" dirty="0" err="1"/>
              <a:t>bahasa</a:t>
            </a:r>
            <a:r>
              <a:rPr lang="en-GB" sz="2400" dirty="0"/>
              <a:t> </a:t>
            </a:r>
            <a:r>
              <a:rPr lang="en-GB" sz="2400" dirty="0" err="1"/>
              <a:t>individu</a:t>
            </a:r>
            <a:endParaRPr lang="en-GB" sz="2400" dirty="0"/>
          </a:p>
          <a:p>
            <a:pPr marL="457200" indent="-457200" algn="just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sz="2400" dirty="0" err="1"/>
              <a:t>Dengan</a:t>
            </a:r>
            <a:r>
              <a:rPr lang="en-GB" sz="2400" dirty="0"/>
              <a:t> </a:t>
            </a:r>
            <a:r>
              <a:rPr lang="en-GB" sz="2400" dirty="0" err="1"/>
              <a:t>demikian</a:t>
            </a:r>
            <a:r>
              <a:rPr lang="en-GB" sz="2400" dirty="0"/>
              <a:t> </a:t>
            </a:r>
            <a:r>
              <a:rPr lang="en-GB" sz="2400" dirty="0" err="1"/>
              <a:t>pengetahuan</a:t>
            </a:r>
            <a:r>
              <a:rPr lang="en-GB" sz="2400" dirty="0"/>
              <a:t> </a:t>
            </a:r>
            <a:r>
              <a:rPr lang="en-GB" sz="2400" dirty="0" err="1"/>
              <a:t>baru</a:t>
            </a:r>
            <a:r>
              <a:rPr lang="en-GB" sz="2400" dirty="0"/>
              <a:t> </a:t>
            </a:r>
            <a:r>
              <a:rPr lang="en-GB" sz="2400" dirty="0" err="1"/>
              <a:t>tersebut</a:t>
            </a:r>
            <a:r>
              <a:rPr lang="en-GB" sz="2400" dirty="0"/>
              <a:t> </a:t>
            </a:r>
            <a:r>
              <a:rPr lang="en-GB" sz="2400" dirty="0" err="1"/>
              <a:t>dikuasai</a:t>
            </a:r>
            <a:r>
              <a:rPr lang="en-GB" sz="2400" dirty="0"/>
              <a:t> oleh </a:t>
            </a:r>
            <a:r>
              <a:rPr lang="en-GB" sz="2400" dirty="0" err="1"/>
              <a:t>individu</a:t>
            </a:r>
            <a:r>
              <a:rPr lang="en-GB" sz="2400" dirty="0"/>
              <a:t>, </a:t>
            </a:r>
            <a:r>
              <a:rPr lang="en-GB" sz="2400" dirty="0" err="1"/>
              <a:t>selanjutnya</a:t>
            </a:r>
            <a:r>
              <a:rPr lang="en-GB" sz="2400" dirty="0"/>
              <a:t> </a:t>
            </a:r>
            <a:r>
              <a:rPr lang="en-GB" sz="2400" dirty="0" err="1"/>
              <a:t>dapat</a:t>
            </a:r>
            <a:r>
              <a:rPr lang="en-GB" sz="2400" dirty="0"/>
              <a:t> </a:t>
            </a:r>
            <a:r>
              <a:rPr lang="en-GB" sz="2400" dirty="0" err="1"/>
              <a:t>ditransfer</a:t>
            </a:r>
            <a:r>
              <a:rPr lang="en-GB" sz="2400" dirty="0"/>
              <a:t> </a:t>
            </a:r>
            <a:r>
              <a:rPr lang="en-GB" sz="2400" dirty="0" err="1"/>
              <a:t>ke</a:t>
            </a:r>
            <a:r>
              <a:rPr lang="en-GB" sz="2400" dirty="0"/>
              <a:t> </a:t>
            </a:r>
            <a:r>
              <a:rPr lang="en-GB" sz="2400" dirty="0" err="1"/>
              <a:t>dalam</a:t>
            </a:r>
            <a:r>
              <a:rPr lang="en-GB" sz="2400" dirty="0"/>
              <a:t> </a:t>
            </a:r>
            <a:r>
              <a:rPr lang="en-GB" sz="2400" dirty="0" err="1"/>
              <a:t>bidang-bidang</a:t>
            </a:r>
            <a:r>
              <a:rPr lang="en-GB" sz="2400" dirty="0"/>
              <a:t> lain</a:t>
            </a:r>
            <a:endParaRPr lang="en-ID" sz="2400" dirty="0"/>
          </a:p>
        </p:txBody>
      </p:sp>
    </p:spTree>
    <p:extLst>
      <p:ext uri="{BB962C8B-B14F-4D97-AF65-F5344CB8AC3E}">
        <p14:creationId xmlns:p14="http://schemas.microsoft.com/office/powerpoint/2010/main" val="17496583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8F58B6-8BEE-D932-29C8-CD8C2465ED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1549" y="748159"/>
            <a:ext cx="9856500" cy="725559"/>
          </a:xfrm>
        </p:spPr>
        <p:txBody>
          <a:bodyPr/>
          <a:lstStyle/>
          <a:p>
            <a:r>
              <a:rPr lang="en-GB" sz="2800" dirty="0" err="1"/>
              <a:t>Aspek-aspek</a:t>
            </a:r>
            <a:r>
              <a:rPr lang="en-GB" sz="2800" dirty="0"/>
              <a:t> </a:t>
            </a:r>
            <a:r>
              <a:rPr lang="en-GB" sz="2800" dirty="0" err="1"/>
              <a:t>Belajar</a:t>
            </a:r>
            <a:r>
              <a:rPr lang="en-GB" sz="2800" dirty="0"/>
              <a:t> yang </a:t>
            </a:r>
            <a:r>
              <a:rPr lang="en-GB" sz="2800" dirty="0" err="1"/>
              <a:t>Bermakna</a:t>
            </a:r>
            <a:r>
              <a:rPr lang="en-GB" sz="2800" dirty="0"/>
              <a:t> (p.50)</a:t>
            </a:r>
            <a:endParaRPr lang="en-ID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3D61FF-F14C-5C15-A708-0EA87DF234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81549" y="1791323"/>
            <a:ext cx="9705780" cy="4196521"/>
          </a:xfrm>
        </p:spPr>
        <p:txBody>
          <a:bodyPr>
            <a:normAutofit/>
          </a:bodyPr>
          <a:lstStyle/>
          <a:p>
            <a:pPr marL="514350" indent="-514350">
              <a:lnSpc>
                <a:spcPct val="100000"/>
              </a:lnSpc>
              <a:spcBef>
                <a:spcPts val="0"/>
              </a:spcBef>
              <a:buAutoNum type="arabicPeriod"/>
            </a:pPr>
            <a:r>
              <a:rPr lang="en-GB" dirty="0" err="1"/>
              <a:t>Menyeleksi</a:t>
            </a:r>
            <a:r>
              <a:rPr lang="en-GB" dirty="0"/>
              <a:t> (</a:t>
            </a:r>
            <a:r>
              <a:rPr lang="en-GB" i="1" dirty="0"/>
              <a:t>selecting</a:t>
            </a:r>
            <a:r>
              <a:rPr lang="en-GB" dirty="0"/>
              <a:t>)</a:t>
            </a:r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buAutoNum type="arabicPeriod"/>
            </a:pPr>
            <a:r>
              <a:rPr lang="en-GB" dirty="0" err="1"/>
              <a:t>Menghubungkan</a:t>
            </a:r>
            <a:r>
              <a:rPr lang="en-GB" dirty="0"/>
              <a:t> (</a:t>
            </a:r>
            <a:r>
              <a:rPr lang="en-GB" i="1" dirty="0"/>
              <a:t>relating</a:t>
            </a:r>
            <a:r>
              <a:rPr lang="en-GB" dirty="0"/>
              <a:t>)</a:t>
            </a:r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buAutoNum type="arabicPeriod"/>
            </a:pPr>
            <a:r>
              <a:rPr lang="en-GB" dirty="0" err="1"/>
              <a:t>Mengongretkan</a:t>
            </a:r>
            <a:r>
              <a:rPr lang="en-GB" dirty="0"/>
              <a:t> (</a:t>
            </a:r>
            <a:r>
              <a:rPr lang="en-GB" i="1" dirty="0"/>
              <a:t>concretizing</a:t>
            </a:r>
            <a:r>
              <a:rPr lang="en-GB" dirty="0"/>
              <a:t>)</a:t>
            </a:r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buAutoNum type="arabicPeriod"/>
            </a:pPr>
            <a:r>
              <a:rPr lang="en-GB" dirty="0" err="1"/>
              <a:t>Analisis</a:t>
            </a:r>
            <a:r>
              <a:rPr lang="en-GB" dirty="0"/>
              <a:t> (</a:t>
            </a:r>
            <a:r>
              <a:rPr lang="en-GB" i="1" dirty="0" err="1"/>
              <a:t>analizing</a:t>
            </a:r>
            <a:r>
              <a:rPr lang="en-GB" dirty="0"/>
              <a:t>)</a:t>
            </a:r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buAutoNum type="arabicPeriod"/>
            </a:pPr>
            <a:r>
              <a:rPr lang="en-GB" dirty="0" err="1"/>
              <a:t>Membuat</a:t>
            </a:r>
            <a:r>
              <a:rPr lang="en-GB" dirty="0"/>
              <a:t> </a:t>
            </a:r>
            <a:r>
              <a:rPr lang="en-GB" dirty="0" err="1"/>
              <a:t>struktur</a:t>
            </a:r>
            <a:r>
              <a:rPr lang="en-GB" dirty="0"/>
              <a:t> (</a:t>
            </a:r>
            <a:r>
              <a:rPr lang="en-GB" i="1" dirty="0"/>
              <a:t>structuring</a:t>
            </a:r>
            <a:r>
              <a:rPr lang="en-GB" dirty="0"/>
              <a:t>)</a:t>
            </a:r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buAutoNum type="arabicPeriod"/>
            </a:pPr>
            <a:r>
              <a:rPr lang="en-GB" dirty="0" err="1"/>
              <a:t>Personalisasi</a:t>
            </a:r>
            <a:r>
              <a:rPr lang="en-GB" dirty="0"/>
              <a:t> (</a:t>
            </a:r>
            <a:r>
              <a:rPr lang="en-GB" i="1" dirty="0"/>
              <a:t>personalizing</a:t>
            </a:r>
            <a:r>
              <a:rPr lang="en-GB" dirty="0"/>
              <a:t>)</a:t>
            </a:r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buAutoNum type="arabicPeriod"/>
            </a:pPr>
            <a:r>
              <a:rPr lang="en-GB" dirty="0" err="1"/>
              <a:t>Menjadi</a:t>
            </a:r>
            <a:r>
              <a:rPr lang="en-GB" dirty="0"/>
              <a:t> </a:t>
            </a:r>
            <a:r>
              <a:rPr lang="en-GB" dirty="0" err="1"/>
              <a:t>aktif</a:t>
            </a:r>
            <a:r>
              <a:rPr lang="en-GB" dirty="0"/>
              <a:t> (</a:t>
            </a:r>
            <a:r>
              <a:rPr lang="en-GB" i="1" dirty="0"/>
              <a:t>being active</a:t>
            </a:r>
            <a:r>
              <a:rPr lang="en-GB" dirty="0"/>
              <a:t>)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1917834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002CED-9217-C85F-5D89-3638587AC0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9569" y="1927697"/>
            <a:ext cx="6924455" cy="2516486"/>
          </a:xfrm>
        </p:spPr>
        <p:txBody>
          <a:bodyPr/>
          <a:lstStyle/>
          <a:p>
            <a:pPr algn="ctr"/>
            <a:r>
              <a:rPr lang="en-GB" dirty="0" err="1"/>
              <a:t>Pembelajaran</a:t>
            </a:r>
            <a:r>
              <a:rPr lang="en-GB" dirty="0"/>
              <a:t> </a:t>
            </a:r>
            <a:r>
              <a:rPr lang="en-GB" dirty="0" err="1"/>
              <a:t>dengan</a:t>
            </a:r>
            <a:r>
              <a:rPr lang="en-GB" dirty="0"/>
              <a:t> </a:t>
            </a:r>
            <a:r>
              <a:rPr lang="en-GB" dirty="0" err="1"/>
              <a:t>Pendekatan</a:t>
            </a:r>
            <a:r>
              <a:rPr lang="en-GB" dirty="0"/>
              <a:t> Proses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4514396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8660C7-9B79-5DB8-3E1C-69A0F6ABDB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0681" y="1048170"/>
            <a:ext cx="9414474" cy="1291178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b="1" i="1" dirty="0"/>
              <a:t>Self-regulated Learning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en-GB" dirty="0" err="1"/>
              <a:t>Kemandirian</a:t>
            </a:r>
            <a:r>
              <a:rPr lang="en-GB" dirty="0"/>
              <a:t> </a:t>
            </a:r>
            <a:r>
              <a:rPr lang="en-GB" dirty="0" err="1"/>
              <a:t>dalam</a:t>
            </a:r>
            <a:r>
              <a:rPr lang="en-GB" dirty="0"/>
              <a:t> </a:t>
            </a:r>
            <a:r>
              <a:rPr lang="en-GB" dirty="0" err="1"/>
              <a:t>belajar</a:t>
            </a:r>
            <a:r>
              <a:rPr lang="en-GB" dirty="0"/>
              <a:t> </a:t>
            </a:r>
            <a:r>
              <a:rPr lang="en-GB" dirty="0" err="1"/>
              <a:t>dengan</a:t>
            </a:r>
            <a:r>
              <a:rPr lang="en-GB" dirty="0"/>
              <a:t> kata lain </a:t>
            </a:r>
            <a:r>
              <a:rPr lang="en-GB" dirty="0" err="1"/>
              <a:t>mampu</a:t>
            </a:r>
            <a:r>
              <a:rPr lang="en-GB" dirty="0"/>
              <a:t> </a:t>
            </a:r>
            <a:r>
              <a:rPr lang="en-GB" dirty="0" err="1"/>
              <a:t>memberdayakan</a:t>
            </a:r>
            <a:r>
              <a:rPr lang="en-GB" dirty="0"/>
              <a:t> </a:t>
            </a:r>
            <a:r>
              <a:rPr lang="en-GB" dirty="0" err="1"/>
              <a:t>pengaturan</a:t>
            </a:r>
            <a:r>
              <a:rPr lang="en-GB" dirty="0"/>
              <a:t> </a:t>
            </a:r>
            <a:r>
              <a:rPr lang="en-GB" dirty="0" err="1"/>
              <a:t>kemauan</a:t>
            </a:r>
            <a:r>
              <a:rPr lang="en-GB" dirty="0"/>
              <a:t> dan </a:t>
            </a:r>
            <a:r>
              <a:rPr lang="en-GB" dirty="0" err="1"/>
              <a:t>tingkah</a:t>
            </a:r>
            <a:r>
              <a:rPr lang="en-GB" dirty="0"/>
              <a:t> </a:t>
            </a:r>
            <a:r>
              <a:rPr lang="en-GB" dirty="0" err="1"/>
              <a:t>laku</a:t>
            </a:r>
            <a:r>
              <a:rPr lang="en-GB" dirty="0"/>
              <a:t> </a:t>
            </a:r>
            <a:r>
              <a:rPr lang="en-GB" dirty="0" err="1"/>
              <a:t>dalam</a:t>
            </a:r>
            <a:r>
              <a:rPr lang="en-GB" dirty="0"/>
              <a:t> </a:t>
            </a:r>
            <a:r>
              <a:rPr lang="en-GB" dirty="0" err="1"/>
              <a:t>belajar</a:t>
            </a:r>
            <a:r>
              <a:rPr lang="en-GB" dirty="0"/>
              <a:t> </a:t>
            </a:r>
            <a:endParaRPr lang="en-ID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4456E34-E5D8-5751-6A90-4EE0FD73ADAA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980681" y="2339348"/>
            <a:ext cx="9471010" cy="2852816"/>
          </a:xfrm>
        </p:spPr>
        <p:txBody>
          <a:bodyPr>
            <a:norm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en-GB" b="1" i="1" dirty="0"/>
              <a:t>Mastery Oriented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en-GB" dirty="0" err="1"/>
              <a:t>Pembelajaran</a:t>
            </a:r>
            <a:r>
              <a:rPr lang="en-GB" dirty="0"/>
              <a:t> yang </a:t>
            </a:r>
            <a:r>
              <a:rPr lang="en-GB" dirty="0" err="1"/>
              <a:t>berorientasi</a:t>
            </a:r>
            <a:r>
              <a:rPr lang="en-GB" dirty="0"/>
              <a:t> pada </a:t>
            </a:r>
            <a:r>
              <a:rPr lang="en-GB" dirty="0" err="1"/>
              <a:t>penguasaan</a:t>
            </a:r>
            <a:r>
              <a:rPr lang="en-GB" dirty="0"/>
              <a:t> </a:t>
            </a:r>
            <a:r>
              <a:rPr lang="en-GB" dirty="0" err="1"/>
              <a:t>pengetahuan</a:t>
            </a:r>
            <a:r>
              <a:rPr lang="en-GB" dirty="0"/>
              <a:t>, </a:t>
            </a:r>
            <a:r>
              <a:rPr lang="en-GB" dirty="0" err="1"/>
              <a:t>materi</a:t>
            </a:r>
            <a:r>
              <a:rPr lang="en-GB" dirty="0"/>
              <a:t>, </a:t>
            </a:r>
            <a:r>
              <a:rPr lang="en-GB" dirty="0" err="1"/>
              <a:t>ketrampilan</a:t>
            </a:r>
            <a:r>
              <a:rPr lang="en-GB" dirty="0"/>
              <a:t> yang </a:t>
            </a:r>
            <a:r>
              <a:rPr lang="en-GB" dirty="0" err="1"/>
              <a:t>bertuju</a:t>
            </a:r>
            <a:r>
              <a:rPr lang="en-GB" dirty="0"/>
              <a:t> pada </a:t>
            </a:r>
            <a:r>
              <a:rPr lang="en-GB" dirty="0" err="1"/>
              <a:t>pengembangan</a:t>
            </a:r>
            <a:r>
              <a:rPr lang="en-GB" dirty="0"/>
              <a:t> </a:t>
            </a:r>
            <a:r>
              <a:rPr lang="en-GB" dirty="0" err="1"/>
              <a:t>potensi</a:t>
            </a:r>
            <a:r>
              <a:rPr lang="en-GB" dirty="0"/>
              <a:t> </a:t>
            </a:r>
            <a:r>
              <a:rPr lang="en-GB" dirty="0" err="1"/>
              <a:t>individu</a:t>
            </a:r>
            <a:endParaRPr lang="en-GB" dirty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en-GB" dirty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en-GB" b="1" i="1" dirty="0"/>
              <a:t>Performance Oriented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en-GB" dirty="0" err="1"/>
              <a:t>Pembelajaran</a:t>
            </a:r>
            <a:r>
              <a:rPr lang="en-GB" dirty="0"/>
              <a:t> yang </a:t>
            </a:r>
            <a:r>
              <a:rPr lang="en-GB" dirty="0" err="1"/>
              <a:t>berorientasi</a:t>
            </a:r>
            <a:r>
              <a:rPr lang="en-GB" dirty="0"/>
              <a:t> pada </a:t>
            </a:r>
            <a:r>
              <a:rPr lang="en-GB" dirty="0" err="1"/>
              <a:t>produk</a:t>
            </a:r>
            <a:r>
              <a:rPr lang="en-GB" dirty="0"/>
              <a:t> </a:t>
            </a:r>
            <a:r>
              <a:rPr lang="en-GB" dirty="0" err="1"/>
              <a:t>bukan</a:t>
            </a:r>
            <a:r>
              <a:rPr lang="en-GB" dirty="0"/>
              <a:t> proses, </a:t>
            </a:r>
            <a:r>
              <a:rPr lang="en-GB" dirty="0" err="1"/>
              <a:t>tidak</a:t>
            </a:r>
            <a:r>
              <a:rPr lang="en-GB" dirty="0"/>
              <a:t> </a:t>
            </a:r>
            <a:r>
              <a:rPr lang="en-GB" dirty="0" err="1"/>
              <a:t>tertuju</a:t>
            </a:r>
            <a:r>
              <a:rPr lang="en-GB" dirty="0"/>
              <a:t> pada </a:t>
            </a:r>
            <a:r>
              <a:rPr lang="en-GB" dirty="0" err="1"/>
              <a:t>pengembangan</a:t>
            </a:r>
            <a:r>
              <a:rPr lang="en-GB" dirty="0"/>
              <a:t> </a:t>
            </a:r>
            <a:r>
              <a:rPr lang="en-GB" dirty="0" err="1"/>
              <a:t>potensi</a:t>
            </a:r>
            <a:r>
              <a:rPr lang="en-GB" dirty="0"/>
              <a:t> </a:t>
            </a:r>
            <a:r>
              <a:rPr lang="en-GB" dirty="0" err="1"/>
              <a:t>individu</a:t>
            </a:r>
            <a:r>
              <a:rPr lang="en-GB" dirty="0"/>
              <a:t>, </a:t>
            </a:r>
            <a:r>
              <a:rPr lang="en-GB" dirty="0" err="1"/>
              <a:t>melainkan</a:t>
            </a:r>
            <a:r>
              <a:rPr lang="en-GB" dirty="0"/>
              <a:t> pada </a:t>
            </a:r>
            <a:r>
              <a:rPr lang="en-GB" dirty="0" err="1"/>
              <a:t>hasil</a:t>
            </a:r>
            <a:r>
              <a:rPr lang="en-GB" dirty="0"/>
              <a:t> yang </a:t>
            </a:r>
            <a:r>
              <a:rPr lang="en-GB" dirty="0" err="1"/>
              <a:t>berbentuk</a:t>
            </a:r>
            <a:r>
              <a:rPr lang="en-GB" dirty="0"/>
              <a:t> ijazah </a:t>
            </a:r>
            <a:r>
              <a:rPr lang="en-GB" dirty="0" err="1"/>
              <a:t>atau</a:t>
            </a:r>
            <a:r>
              <a:rPr lang="en-GB" dirty="0"/>
              <a:t> </a:t>
            </a:r>
            <a:r>
              <a:rPr lang="en-GB" dirty="0" err="1"/>
              <a:t>gelar</a:t>
            </a:r>
            <a:r>
              <a:rPr lang="en-GB" dirty="0"/>
              <a:t>. </a:t>
            </a:r>
            <a:r>
              <a:rPr lang="en-GB" dirty="0" err="1"/>
              <a:t>Lulusan</a:t>
            </a:r>
            <a:r>
              <a:rPr lang="en-GB" dirty="0"/>
              <a:t> </a:t>
            </a:r>
            <a:r>
              <a:rPr lang="en-GB" dirty="0" err="1"/>
              <a:t>demikian</a:t>
            </a:r>
            <a:r>
              <a:rPr lang="en-GB" dirty="0"/>
              <a:t> </a:t>
            </a:r>
            <a:r>
              <a:rPr lang="en-GB" dirty="0" err="1"/>
              <a:t>jelas</a:t>
            </a:r>
            <a:r>
              <a:rPr lang="en-GB" dirty="0"/>
              <a:t> </a:t>
            </a:r>
            <a:r>
              <a:rPr lang="en-GB" dirty="0" err="1"/>
              <a:t>disangsikan</a:t>
            </a:r>
            <a:r>
              <a:rPr lang="en-GB" dirty="0"/>
              <a:t> </a:t>
            </a:r>
            <a:r>
              <a:rPr lang="en-GB" dirty="0" err="1"/>
              <a:t>kualitasnya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81808801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2FAD3C-3030-AE16-5D42-F1150EC22F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45325" y="1762584"/>
            <a:ext cx="9442340" cy="3332832"/>
          </a:xfrm>
        </p:spPr>
        <p:txBody>
          <a:bodyPr>
            <a:norm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en-GB" sz="2400" b="1" dirty="0" err="1"/>
              <a:t>Pembelajaran</a:t>
            </a:r>
            <a:r>
              <a:rPr lang="en-GB" sz="2400" b="1" dirty="0"/>
              <a:t> </a:t>
            </a:r>
            <a:r>
              <a:rPr lang="en-GB" sz="2400" b="1" dirty="0" err="1"/>
              <a:t>Transformasional</a:t>
            </a:r>
            <a:endParaRPr lang="en-GB" sz="2400" b="1" dirty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en-GB" sz="2400" dirty="0" err="1"/>
              <a:t>Pembelajaran</a:t>
            </a:r>
            <a:r>
              <a:rPr lang="en-GB" sz="2400" dirty="0"/>
              <a:t> yang </a:t>
            </a:r>
            <a:r>
              <a:rPr lang="en-GB" sz="2400" dirty="0" err="1"/>
              <a:t>mampu</a:t>
            </a:r>
            <a:r>
              <a:rPr lang="en-GB" sz="2400" dirty="0"/>
              <a:t> </a:t>
            </a:r>
            <a:r>
              <a:rPr lang="en-GB" sz="2400" dirty="0" err="1"/>
              <a:t>menciptakan</a:t>
            </a:r>
            <a:r>
              <a:rPr lang="en-GB" sz="2400" dirty="0"/>
              <a:t> </a:t>
            </a:r>
            <a:r>
              <a:rPr lang="en-GB" sz="2400" dirty="0" err="1"/>
              <a:t>situasi</a:t>
            </a:r>
            <a:r>
              <a:rPr lang="en-GB" sz="2400" dirty="0"/>
              <a:t> dan </a:t>
            </a:r>
            <a:r>
              <a:rPr lang="en-GB" sz="2400" dirty="0" err="1"/>
              <a:t>kondisi</a:t>
            </a:r>
            <a:r>
              <a:rPr lang="en-GB" sz="2400" dirty="0"/>
              <a:t> yang </a:t>
            </a:r>
            <a:r>
              <a:rPr lang="en-GB" sz="2400" dirty="0" err="1"/>
              <a:t>membuat</a:t>
            </a:r>
            <a:r>
              <a:rPr lang="en-GB" sz="2400" dirty="0"/>
              <a:t> </a:t>
            </a:r>
            <a:r>
              <a:rPr lang="en-GB" sz="2400" dirty="0" err="1"/>
              <a:t>individu</a:t>
            </a:r>
            <a:r>
              <a:rPr lang="en-GB" sz="2400" dirty="0"/>
              <a:t> </a:t>
            </a:r>
            <a:r>
              <a:rPr lang="en-GB" sz="2400" dirty="0" err="1"/>
              <a:t>termotivasi</a:t>
            </a:r>
            <a:r>
              <a:rPr lang="en-GB" sz="2400" dirty="0"/>
              <a:t> </a:t>
            </a:r>
            <a:r>
              <a:rPr lang="en-GB" sz="2400" dirty="0" err="1"/>
              <a:t>untuk</a:t>
            </a:r>
            <a:r>
              <a:rPr lang="en-GB" sz="2400" dirty="0"/>
              <a:t> </a:t>
            </a:r>
            <a:r>
              <a:rPr lang="en-GB" sz="2400" dirty="0" err="1"/>
              <a:t>memproses</a:t>
            </a:r>
            <a:r>
              <a:rPr lang="en-GB" sz="2400" dirty="0"/>
              <a:t> </a:t>
            </a:r>
            <a:r>
              <a:rPr lang="en-GB" sz="2400" dirty="0" err="1"/>
              <a:t>pengetahuan</a:t>
            </a:r>
            <a:r>
              <a:rPr lang="en-GB" sz="2400" dirty="0"/>
              <a:t> yang </a:t>
            </a:r>
            <a:r>
              <a:rPr lang="en-GB" sz="2400" dirty="0" err="1"/>
              <a:t>dipelajari</a:t>
            </a:r>
            <a:r>
              <a:rPr lang="en-GB" sz="2400" dirty="0"/>
              <a:t> dan </a:t>
            </a:r>
            <a:r>
              <a:rPr lang="en-GB" sz="2400" dirty="0" err="1"/>
              <a:t>terjadi</a:t>
            </a:r>
            <a:r>
              <a:rPr lang="en-GB" sz="2400" dirty="0"/>
              <a:t> </a:t>
            </a:r>
            <a:r>
              <a:rPr lang="en-GB" sz="2400" dirty="0" err="1"/>
              <a:t>perubahan</a:t>
            </a:r>
            <a:r>
              <a:rPr lang="en-GB" sz="2400" dirty="0"/>
              <a:t> (</a:t>
            </a:r>
            <a:r>
              <a:rPr lang="en-GB" sz="2400" dirty="0" err="1"/>
              <a:t>transformasional</a:t>
            </a:r>
            <a:r>
              <a:rPr lang="en-GB" sz="2400" dirty="0"/>
              <a:t>) pada </a:t>
            </a:r>
            <a:r>
              <a:rPr lang="en-GB" sz="2400" dirty="0" err="1"/>
              <a:t>diri</a:t>
            </a:r>
            <a:r>
              <a:rPr lang="en-GB" sz="2400" dirty="0"/>
              <a:t> </a:t>
            </a:r>
            <a:r>
              <a:rPr lang="en-GB" sz="2400" dirty="0" err="1"/>
              <a:t>individu</a:t>
            </a:r>
            <a:r>
              <a:rPr lang="en-GB" sz="2400" dirty="0"/>
              <a:t> yang </a:t>
            </a:r>
            <a:r>
              <a:rPr lang="en-GB" sz="2400" dirty="0" err="1"/>
              <a:t>semula</a:t>
            </a:r>
            <a:r>
              <a:rPr lang="en-GB" sz="2400" dirty="0"/>
              <a:t> </a:t>
            </a:r>
            <a:r>
              <a:rPr lang="en-GB" sz="2400" dirty="0" err="1"/>
              <a:t>tidak</a:t>
            </a:r>
            <a:r>
              <a:rPr lang="en-GB" sz="2400" dirty="0"/>
              <a:t> </a:t>
            </a:r>
            <a:r>
              <a:rPr lang="en-GB" sz="2400" dirty="0" err="1"/>
              <a:t>menguasai</a:t>
            </a:r>
            <a:r>
              <a:rPr lang="en-GB" sz="2400" dirty="0"/>
              <a:t> </a:t>
            </a:r>
            <a:r>
              <a:rPr lang="en-GB" sz="2400" dirty="0" err="1"/>
              <a:t>menjadi</a:t>
            </a:r>
            <a:r>
              <a:rPr lang="en-GB" sz="2400" dirty="0"/>
              <a:t> </a:t>
            </a:r>
            <a:r>
              <a:rPr lang="en-GB" sz="2400" dirty="0" err="1"/>
              <a:t>menguasai</a:t>
            </a:r>
            <a:r>
              <a:rPr lang="en-GB" sz="2400" dirty="0"/>
              <a:t>, </a:t>
            </a:r>
            <a:r>
              <a:rPr lang="en-GB" sz="2400" dirty="0" err="1"/>
              <a:t>sehingga</a:t>
            </a:r>
            <a:r>
              <a:rPr lang="en-GB" sz="2400" dirty="0"/>
              <a:t> </a:t>
            </a:r>
            <a:r>
              <a:rPr lang="en-GB" sz="2400" dirty="0" err="1"/>
              <a:t>individu</a:t>
            </a:r>
            <a:r>
              <a:rPr lang="en-GB" sz="2400" dirty="0"/>
              <a:t> </a:t>
            </a:r>
            <a:r>
              <a:rPr lang="en-GB" sz="2400" dirty="0" err="1"/>
              <a:t>mampu</a:t>
            </a:r>
            <a:r>
              <a:rPr lang="en-GB" sz="2400" dirty="0"/>
              <a:t> </a:t>
            </a:r>
            <a:r>
              <a:rPr lang="en-GB" sz="2400" dirty="0" err="1"/>
              <a:t>menerapkan</a:t>
            </a:r>
            <a:r>
              <a:rPr lang="en-GB" sz="2400" dirty="0"/>
              <a:t> </a:t>
            </a:r>
            <a:r>
              <a:rPr lang="en-GB" sz="2400" dirty="0" err="1"/>
              <a:t>dalam</a:t>
            </a:r>
            <a:r>
              <a:rPr lang="en-GB" sz="2400" dirty="0"/>
              <a:t> </a:t>
            </a:r>
            <a:r>
              <a:rPr lang="en-GB" sz="2400" dirty="0" err="1"/>
              <a:t>memecahkan</a:t>
            </a:r>
            <a:r>
              <a:rPr lang="en-GB" sz="2400" dirty="0"/>
              <a:t> </a:t>
            </a:r>
            <a:r>
              <a:rPr lang="en-GB" sz="2400" dirty="0" err="1"/>
              <a:t>masalah</a:t>
            </a:r>
            <a:r>
              <a:rPr lang="en-GB" sz="2400" dirty="0"/>
              <a:t> </a:t>
            </a:r>
            <a:r>
              <a:rPr lang="en-GB" sz="2400" dirty="0" err="1"/>
              <a:t>bidang</a:t>
            </a:r>
            <a:r>
              <a:rPr lang="en-GB" sz="2400" dirty="0"/>
              <a:t> </a:t>
            </a:r>
            <a:r>
              <a:rPr lang="en-GB" sz="2400" dirty="0" err="1"/>
              <a:t>akademis</a:t>
            </a:r>
            <a:r>
              <a:rPr lang="en-GB" sz="2400" dirty="0"/>
              <a:t> </a:t>
            </a:r>
            <a:r>
              <a:rPr lang="en-GB" sz="2400" dirty="0" err="1"/>
              <a:t>maupun</a:t>
            </a:r>
            <a:r>
              <a:rPr lang="en-GB" sz="2400" dirty="0"/>
              <a:t> </a:t>
            </a:r>
            <a:r>
              <a:rPr lang="en-GB" sz="2400" dirty="0" err="1"/>
              <a:t>bidang-bidang</a:t>
            </a:r>
            <a:r>
              <a:rPr lang="en-GB" sz="2400" dirty="0"/>
              <a:t> </a:t>
            </a:r>
            <a:r>
              <a:rPr lang="en-GB" sz="2400" dirty="0" err="1"/>
              <a:t>lainnya</a:t>
            </a:r>
            <a:endParaRPr lang="en-ID" sz="2400" dirty="0"/>
          </a:p>
        </p:txBody>
      </p:sp>
    </p:spTree>
    <p:extLst>
      <p:ext uri="{BB962C8B-B14F-4D97-AF65-F5344CB8AC3E}">
        <p14:creationId xmlns:p14="http://schemas.microsoft.com/office/powerpoint/2010/main" val="193669223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1C753FD-96EC-101A-B8A4-5F69A189BE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90513" y="2703871"/>
            <a:ext cx="6220278" cy="978637"/>
          </a:xfrm>
        </p:spPr>
        <p:txBody>
          <a:bodyPr/>
          <a:lstStyle/>
          <a:p>
            <a:pPr algn="ctr"/>
            <a:r>
              <a:rPr lang="en-US" dirty="0" err="1"/>
              <a:t>Terima</a:t>
            </a:r>
            <a:r>
              <a:rPr lang="en-US" dirty="0"/>
              <a:t> Kasih</a:t>
            </a:r>
          </a:p>
        </p:txBody>
      </p:sp>
    </p:spTree>
    <p:extLst>
      <p:ext uri="{BB962C8B-B14F-4D97-AF65-F5344CB8AC3E}">
        <p14:creationId xmlns:p14="http://schemas.microsoft.com/office/powerpoint/2010/main" val="16096735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2DF434-28DB-4621-A497-D62C41CE04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8864" y="102021"/>
            <a:ext cx="9779183" cy="1744415"/>
          </a:xfrm>
        </p:spPr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788C46-D0BC-4307-AE55-7601A139E7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8865" y="2017467"/>
            <a:ext cx="9779182" cy="3366815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Teori Belajar</a:t>
            </a:r>
          </a:p>
          <a:p>
            <a:r>
              <a:rPr lang="en-US" dirty="0"/>
              <a:t>Belajar yang </a:t>
            </a:r>
            <a:r>
              <a:rPr lang="en-US" dirty="0" err="1"/>
              <a:t>Bermakna</a:t>
            </a:r>
            <a:endParaRPr lang="en-US" dirty="0"/>
          </a:p>
          <a:p>
            <a:r>
              <a:rPr lang="en-US" dirty="0"/>
              <a:t>Pembelajaran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Pendekatan</a:t>
            </a:r>
            <a:r>
              <a:rPr lang="en-US" dirty="0"/>
              <a:t> Proses</a:t>
            </a:r>
          </a:p>
          <a:p>
            <a:r>
              <a:rPr lang="en-US" dirty="0"/>
              <a:t>Tanya Jawab</a:t>
            </a:r>
          </a:p>
        </p:txBody>
      </p:sp>
    </p:spTree>
    <p:extLst>
      <p:ext uri="{BB962C8B-B14F-4D97-AF65-F5344CB8AC3E}">
        <p14:creationId xmlns:p14="http://schemas.microsoft.com/office/powerpoint/2010/main" val="13256085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148DD4-4828-CE87-0C5C-42BE175E8D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8677" y="1416869"/>
            <a:ext cx="6373850" cy="3483692"/>
          </a:xfrm>
        </p:spPr>
        <p:txBody>
          <a:bodyPr/>
          <a:lstStyle/>
          <a:p>
            <a:pPr algn="ctr"/>
            <a:r>
              <a:rPr lang="en-US" dirty="0"/>
              <a:t>Definisi Belajar dan Teori Belajar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1A7F6FF-2F0A-B7C6-FEB0-2C24301BB30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92527" y="1416870"/>
            <a:ext cx="3540944" cy="34836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26771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55C314-6180-4F02-06D8-B50E099350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4233" y="282246"/>
            <a:ext cx="9779183" cy="769805"/>
          </a:xfrm>
        </p:spPr>
        <p:txBody>
          <a:bodyPr/>
          <a:lstStyle/>
          <a:p>
            <a:pPr algn="ctr"/>
            <a:r>
              <a:rPr lang="en-ID" sz="3200" dirty="0" err="1"/>
              <a:t>Definisi</a:t>
            </a:r>
            <a:r>
              <a:rPr lang="en-ID" sz="3200" dirty="0"/>
              <a:t> </a:t>
            </a:r>
            <a:r>
              <a:rPr lang="en-ID" sz="3200" dirty="0" err="1"/>
              <a:t>Belajar</a:t>
            </a:r>
            <a:endParaRPr lang="en-ID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2E93C4-079F-F05A-E9F8-C1AC6E0C16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7810" y="1319375"/>
            <a:ext cx="10276052" cy="4707797"/>
          </a:xfrm>
        </p:spPr>
        <p:txBody>
          <a:bodyPr>
            <a:normAutofit fontScale="85000" lnSpcReduction="20000"/>
          </a:bodyPr>
          <a:lstStyle/>
          <a:p>
            <a:pPr marL="457200" indent="-457200" algn="just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ID" dirty="0"/>
              <a:t>Pada </a:t>
            </a:r>
            <a:r>
              <a:rPr lang="en-ID" dirty="0" err="1"/>
              <a:t>umumnya</a:t>
            </a:r>
            <a:r>
              <a:rPr lang="en-ID" dirty="0"/>
              <a:t> orang </a:t>
            </a:r>
            <a:r>
              <a:rPr lang="en-ID" dirty="0" err="1"/>
              <a:t>mengartikan</a:t>
            </a:r>
            <a:r>
              <a:rPr lang="en-ID" dirty="0"/>
              <a:t> </a:t>
            </a:r>
            <a:r>
              <a:rPr lang="en-ID" dirty="0" err="1"/>
              <a:t>belajar</a:t>
            </a:r>
            <a:r>
              <a:rPr lang="en-ID" dirty="0"/>
              <a:t> </a:t>
            </a:r>
            <a:r>
              <a:rPr lang="en-ID" dirty="0" err="1"/>
              <a:t>terkait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kegiatan</a:t>
            </a:r>
            <a:r>
              <a:rPr lang="en-ID" dirty="0"/>
              <a:t> </a:t>
            </a:r>
            <a:r>
              <a:rPr lang="en-ID" dirty="0" err="1"/>
              <a:t>akademik</a:t>
            </a:r>
            <a:r>
              <a:rPr lang="en-ID" dirty="0"/>
              <a:t> di </a:t>
            </a:r>
            <a:r>
              <a:rPr lang="en-ID" dirty="0" err="1"/>
              <a:t>sekolah</a:t>
            </a:r>
            <a:r>
              <a:rPr lang="en-ID" dirty="0"/>
              <a:t>, </a:t>
            </a:r>
            <a:r>
              <a:rPr lang="en-ID" dirty="0" err="1"/>
              <a:t>seperti</a:t>
            </a:r>
            <a:r>
              <a:rPr lang="en-ID" dirty="0"/>
              <a:t>: </a:t>
            </a:r>
            <a:r>
              <a:rPr lang="en-ID" dirty="0" err="1"/>
              <a:t>belajar</a:t>
            </a:r>
            <a:r>
              <a:rPr lang="en-ID" dirty="0"/>
              <a:t> </a:t>
            </a:r>
            <a:r>
              <a:rPr lang="en-ID" dirty="0" err="1"/>
              <a:t>menulis</a:t>
            </a:r>
            <a:r>
              <a:rPr lang="en-ID" dirty="0"/>
              <a:t>, </a:t>
            </a:r>
            <a:r>
              <a:rPr lang="en-ID" dirty="0" err="1"/>
              <a:t>matematika</a:t>
            </a:r>
            <a:r>
              <a:rPr lang="en-ID" dirty="0"/>
              <a:t>, </a:t>
            </a:r>
            <a:r>
              <a:rPr lang="en-ID" dirty="0" err="1"/>
              <a:t>membaca</a:t>
            </a:r>
            <a:r>
              <a:rPr lang="en-ID" dirty="0"/>
              <a:t>, </a:t>
            </a:r>
            <a:r>
              <a:rPr lang="en-ID" dirty="0" err="1"/>
              <a:t>menghafal</a:t>
            </a:r>
            <a:r>
              <a:rPr lang="en-ID" dirty="0"/>
              <a:t>, </a:t>
            </a:r>
            <a:r>
              <a:rPr lang="en-ID" dirty="0" err="1"/>
              <a:t>dsb</a:t>
            </a:r>
            <a:endParaRPr lang="en-ID" dirty="0"/>
          </a:p>
          <a:p>
            <a:pPr marL="457200" indent="-457200" algn="just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ID" dirty="0" err="1"/>
              <a:t>Belajar</a:t>
            </a:r>
            <a:r>
              <a:rPr lang="en-ID" dirty="0"/>
              <a:t> </a:t>
            </a:r>
            <a:r>
              <a:rPr lang="en-ID" dirty="0" err="1"/>
              <a:t>dapat</a:t>
            </a:r>
            <a:r>
              <a:rPr lang="en-ID" dirty="0"/>
              <a:t> </a:t>
            </a:r>
            <a:r>
              <a:rPr lang="en-ID" dirty="0" err="1"/>
              <a:t>bersifat</a:t>
            </a:r>
            <a:r>
              <a:rPr lang="en-ID" dirty="0"/>
              <a:t> </a:t>
            </a:r>
            <a:r>
              <a:rPr lang="en-ID" dirty="0" err="1"/>
              <a:t>ilmiah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penerapan</a:t>
            </a:r>
            <a:r>
              <a:rPr lang="en-ID" dirty="0"/>
              <a:t> yang </a:t>
            </a:r>
            <a:r>
              <a:rPr lang="en-ID" dirty="0" err="1"/>
              <a:t>luas</a:t>
            </a:r>
            <a:r>
              <a:rPr lang="en-ID" dirty="0"/>
              <a:t> </a:t>
            </a:r>
            <a:r>
              <a:rPr lang="en-ID" dirty="0" err="1"/>
              <a:t>tidak</a:t>
            </a:r>
            <a:r>
              <a:rPr lang="en-ID" dirty="0"/>
              <a:t> </a:t>
            </a:r>
            <a:r>
              <a:rPr lang="en-ID" dirty="0" err="1"/>
              <a:t>terbatas</a:t>
            </a:r>
            <a:r>
              <a:rPr lang="en-ID" dirty="0"/>
              <a:t> pada </a:t>
            </a:r>
            <a:r>
              <a:rPr lang="en-ID" dirty="0" err="1"/>
              <a:t>hal</a:t>
            </a:r>
            <a:r>
              <a:rPr lang="en-ID" dirty="0"/>
              <a:t> yang </a:t>
            </a:r>
            <a:r>
              <a:rPr lang="en-ID" dirty="0" err="1"/>
              <a:t>berkaitan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kegiatan</a:t>
            </a:r>
            <a:r>
              <a:rPr lang="en-ID" dirty="0"/>
              <a:t> </a:t>
            </a:r>
            <a:r>
              <a:rPr lang="en-ID" dirty="0" err="1"/>
              <a:t>akademik</a:t>
            </a:r>
            <a:r>
              <a:rPr lang="en-ID" dirty="0"/>
              <a:t> di </a:t>
            </a:r>
            <a:r>
              <a:rPr lang="en-ID" dirty="0" err="1"/>
              <a:t>sekolah</a:t>
            </a:r>
            <a:r>
              <a:rPr lang="en-ID" dirty="0"/>
              <a:t>, </a:t>
            </a:r>
            <a:r>
              <a:rPr lang="en-ID" dirty="0" err="1"/>
              <a:t>tetapi</a:t>
            </a:r>
            <a:r>
              <a:rPr lang="en-ID" dirty="0"/>
              <a:t> juga </a:t>
            </a:r>
            <a:r>
              <a:rPr lang="en-ID" dirty="0" err="1"/>
              <a:t>terkait</a:t>
            </a:r>
            <a:r>
              <a:rPr lang="en-ID" dirty="0"/>
              <a:t> </a:t>
            </a:r>
            <a:r>
              <a:rPr lang="en-ID" dirty="0" err="1"/>
              <a:t>hal-hal</a:t>
            </a:r>
            <a:r>
              <a:rPr lang="en-ID" dirty="0"/>
              <a:t> yang </a:t>
            </a:r>
            <a:r>
              <a:rPr lang="en-ID" dirty="0" err="1"/>
              <a:t>berhubungan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kehidupan</a:t>
            </a:r>
            <a:r>
              <a:rPr lang="en-ID" dirty="0"/>
              <a:t> </a:t>
            </a:r>
            <a:r>
              <a:rPr lang="en-ID" dirty="0" err="1"/>
              <a:t>sehari-hari</a:t>
            </a:r>
            <a:r>
              <a:rPr lang="en-ID" dirty="0"/>
              <a:t>, </a:t>
            </a:r>
            <a:r>
              <a:rPr lang="en-ID" dirty="0" err="1"/>
              <a:t>misalnya</a:t>
            </a:r>
            <a:r>
              <a:rPr lang="en-ID" dirty="0"/>
              <a:t> </a:t>
            </a:r>
            <a:r>
              <a:rPr lang="en-ID" dirty="0" err="1"/>
              <a:t>belajar</a:t>
            </a:r>
            <a:r>
              <a:rPr lang="en-ID" dirty="0"/>
              <a:t> </a:t>
            </a:r>
            <a:r>
              <a:rPr lang="en-ID" dirty="0" err="1"/>
              <a:t>karena</a:t>
            </a:r>
            <a:r>
              <a:rPr lang="en-ID" dirty="0"/>
              <a:t> </a:t>
            </a:r>
            <a:r>
              <a:rPr lang="en-ID" dirty="0" err="1"/>
              <a:t>mengalami</a:t>
            </a:r>
            <a:r>
              <a:rPr lang="en-ID" dirty="0"/>
              <a:t> </a:t>
            </a:r>
            <a:r>
              <a:rPr lang="en-ID" dirty="0" err="1"/>
              <a:t>kegagalan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bisnis</a:t>
            </a:r>
            <a:r>
              <a:rPr lang="en-ID" dirty="0"/>
              <a:t>, </a:t>
            </a:r>
            <a:r>
              <a:rPr lang="en-ID" dirty="0" err="1"/>
              <a:t>belajar</a:t>
            </a:r>
            <a:r>
              <a:rPr lang="en-ID" dirty="0"/>
              <a:t> </a:t>
            </a:r>
            <a:r>
              <a:rPr lang="en-ID" dirty="0" err="1"/>
              <a:t>mengulang</a:t>
            </a:r>
            <a:r>
              <a:rPr lang="en-ID" dirty="0"/>
              <a:t> </a:t>
            </a:r>
            <a:r>
              <a:rPr lang="en-ID" dirty="0" err="1"/>
              <a:t>kesuksesan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usaha</a:t>
            </a:r>
            <a:r>
              <a:rPr lang="en-ID" dirty="0"/>
              <a:t>, </a:t>
            </a:r>
            <a:r>
              <a:rPr lang="en-ID" dirty="0" err="1"/>
              <a:t>dsb</a:t>
            </a:r>
            <a:endParaRPr lang="en-ID" dirty="0"/>
          </a:p>
          <a:p>
            <a:pPr marL="457200" indent="-457200" algn="just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ID" dirty="0"/>
              <a:t>Dari </a:t>
            </a:r>
            <a:r>
              <a:rPr lang="en-ID" dirty="0" err="1"/>
              <a:t>contoh</a:t>
            </a:r>
            <a:r>
              <a:rPr lang="en-ID" dirty="0"/>
              <a:t> </a:t>
            </a:r>
            <a:r>
              <a:rPr lang="en-ID" dirty="0" err="1"/>
              <a:t>terakhir</a:t>
            </a:r>
            <a:r>
              <a:rPr lang="en-ID" dirty="0"/>
              <a:t> </a:t>
            </a:r>
            <a:r>
              <a:rPr lang="en-ID" dirty="0" err="1"/>
              <a:t>dapat</a:t>
            </a:r>
            <a:r>
              <a:rPr lang="en-ID" dirty="0"/>
              <a:t> </a:t>
            </a:r>
            <a:r>
              <a:rPr lang="en-ID" dirty="0" err="1"/>
              <a:t>dikatakan</a:t>
            </a:r>
            <a:r>
              <a:rPr lang="en-ID" dirty="0"/>
              <a:t> </a:t>
            </a:r>
            <a:r>
              <a:rPr lang="en-ID" dirty="0" err="1"/>
              <a:t>bahwa</a:t>
            </a:r>
            <a:r>
              <a:rPr lang="en-ID" dirty="0"/>
              <a:t> </a:t>
            </a:r>
            <a:r>
              <a:rPr lang="en-ID" dirty="0" err="1"/>
              <a:t>belajar</a:t>
            </a:r>
            <a:r>
              <a:rPr lang="en-ID" dirty="0"/>
              <a:t> </a:t>
            </a:r>
            <a:r>
              <a:rPr lang="en-ID" dirty="0" err="1"/>
              <a:t>terkait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pengalaman</a:t>
            </a:r>
            <a:r>
              <a:rPr lang="en-ID" dirty="0"/>
              <a:t>, </a:t>
            </a:r>
            <a:r>
              <a:rPr lang="en-ID" dirty="0" err="1"/>
              <a:t>namun</a:t>
            </a:r>
            <a:r>
              <a:rPr lang="en-ID" dirty="0"/>
              <a:t> </a:t>
            </a:r>
            <a:r>
              <a:rPr lang="en-ID" dirty="0" err="1"/>
              <a:t>demikian</a:t>
            </a:r>
            <a:r>
              <a:rPr lang="en-ID" dirty="0"/>
              <a:t> </a:t>
            </a:r>
            <a:r>
              <a:rPr lang="en-ID" dirty="0" err="1"/>
              <a:t>belajar</a:t>
            </a:r>
            <a:r>
              <a:rPr lang="en-ID" dirty="0"/>
              <a:t> </a:t>
            </a:r>
            <a:r>
              <a:rPr lang="en-ID" dirty="0" err="1"/>
              <a:t>tidak</a:t>
            </a:r>
            <a:r>
              <a:rPr lang="en-ID" dirty="0"/>
              <a:t> </a:t>
            </a:r>
            <a:r>
              <a:rPr lang="en-ID" dirty="0" err="1"/>
              <a:t>hanya</a:t>
            </a:r>
            <a:r>
              <a:rPr lang="en-ID" dirty="0"/>
              <a:t> </a:t>
            </a:r>
            <a:r>
              <a:rPr lang="en-ID" dirty="0" err="1"/>
              <a:t>terkait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pengalaman</a:t>
            </a:r>
            <a:r>
              <a:rPr lang="en-ID" dirty="0"/>
              <a:t>, </a:t>
            </a:r>
            <a:r>
              <a:rPr lang="en-ID" dirty="0" err="1"/>
              <a:t>tetapi</a:t>
            </a:r>
            <a:r>
              <a:rPr lang="en-ID" dirty="0"/>
              <a:t> juga </a:t>
            </a:r>
            <a:r>
              <a:rPr lang="en-ID" dirty="0" err="1"/>
              <a:t>terkait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pendidikan</a:t>
            </a:r>
            <a:r>
              <a:rPr lang="en-ID" dirty="0"/>
              <a:t> </a:t>
            </a:r>
            <a:r>
              <a:rPr lang="en-ID" dirty="0" err="1"/>
              <a:t>baik</a:t>
            </a:r>
            <a:r>
              <a:rPr lang="en-ID" dirty="0"/>
              <a:t> yang </a:t>
            </a:r>
            <a:r>
              <a:rPr lang="en-ID" dirty="0" err="1"/>
              <a:t>dilakukan</a:t>
            </a:r>
            <a:r>
              <a:rPr lang="en-ID" dirty="0"/>
              <a:t> di </a:t>
            </a:r>
            <a:r>
              <a:rPr lang="en-ID" dirty="0" err="1"/>
              <a:t>sekolah</a:t>
            </a:r>
            <a:r>
              <a:rPr lang="en-ID" dirty="0"/>
              <a:t> </a:t>
            </a:r>
            <a:r>
              <a:rPr lang="en-ID" dirty="0" err="1"/>
              <a:t>atau</a:t>
            </a:r>
            <a:r>
              <a:rPr lang="en-ID" dirty="0"/>
              <a:t> di </a:t>
            </a:r>
            <a:r>
              <a:rPr lang="en-ID" dirty="0" err="1"/>
              <a:t>luar</a:t>
            </a:r>
            <a:r>
              <a:rPr lang="en-ID" dirty="0"/>
              <a:t> </a:t>
            </a:r>
            <a:r>
              <a:rPr lang="en-ID" dirty="0" err="1"/>
              <a:t>sekolah</a:t>
            </a:r>
            <a:r>
              <a:rPr lang="en-ID" dirty="0"/>
              <a:t>, </a:t>
            </a:r>
            <a:r>
              <a:rPr lang="en-ID" dirty="0" err="1"/>
              <a:t>serta</a:t>
            </a:r>
            <a:r>
              <a:rPr lang="en-ID" dirty="0"/>
              <a:t> </a:t>
            </a:r>
            <a:r>
              <a:rPr lang="en-ID" dirty="0" err="1"/>
              <a:t>latihan</a:t>
            </a:r>
            <a:r>
              <a:rPr lang="en-ID" dirty="0"/>
              <a:t>, </a:t>
            </a:r>
            <a:r>
              <a:rPr lang="en-ID" dirty="0" err="1"/>
              <a:t>misalnya</a:t>
            </a:r>
            <a:r>
              <a:rPr lang="en-ID" dirty="0"/>
              <a:t> </a:t>
            </a:r>
            <a:r>
              <a:rPr lang="en-ID" dirty="0" err="1"/>
              <a:t>latihan</a:t>
            </a:r>
            <a:r>
              <a:rPr lang="en-ID" dirty="0"/>
              <a:t> </a:t>
            </a:r>
            <a:r>
              <a:rPr lang="en-ID" dirty="0" err="1"/>
              <a:t>bela</a:t>
            </a:r>
            <a:r>
              <a:rPr lang="en-ID" dirty="0"/>
              <a:t> </a:t>
            </a:r>
            <a:r>
              <a:rPr lang="en-ID" dirty="0" err="1"/>
              <a:t>diri</a:t>
            </a:r>
            <a:r>
              <a:rPr lang="en-ID" dirty="0"/>
              <a:t>, </a:t>
            </a:r>
            <a:r>
              <a:rPr lang="en-ID" dirty="0" err="1"/>
              <a:t>olah</a:t>
            </a:r>
            <a:r>
              <a:rPr lang="en-ID" dirty="0"/>
              <a:t> raga, </a:t>
            </a:r>
            <a:r>
              <a:rPr lang="en-ID" dirty="0" err="1"/>
              <a:t>seni</a:t>
            </a:r>
            <a:r>
              <a:rPr lang="en-ID" dirty="0"/>
              <a:t> </a:t>
            </a:r>
            <a:r>
              <a:rPr lang="en-ID" dirty="0" err="1"/>
              <a:t>suara</a:t>
            </a:r>
            <a:r>
              <a:rPr lang="en-ID" dirty="0"/>
              <a:t>, </a:t>
            </a:r>
            <a:r>
              <a:rPr lang="en-ID" dirty="0" err="1"/>
              <a:t>seni</a:t>
            </a:r>
            <a:r>
              <a:rPr lang="en-ID" dirty="0"/>
              <a:t> drama, </a:t>
            </a:r>
            <a:r>
              <a:rPr lang="en-ID" dirty="0" err="1"/>
              <a:t>dll</a:t>
            </a:r>
            <a:endParaRPr lang="en-ID" dirty="0"/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6963969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D30013-961D-BEB5-A882-D193B872E5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5406" y="344130"/>
            <a:ext cx="9779183" cy="843546"/>
          </a:xfrm>
        </p:spPr>
        <p:txBody>
          <a:bodyPr/>
          <a:lstStyle/>
          <a:p>
            <a:pPr algn="ctr"/>
            <a:r>
              <a:rPr lang="en-ID" sz="3200" dirty="0"/>
              <a:t>Tiga </a:t>
            </a:r>
            <a:r>
              <a:rPr lang="en-ID" sz="3200" dirty="0" err="1"/>
              <a:t>Aspek</a:t>
            </a:r>
            <a:r>
              <a:rPr lang="en-ID" sz="3200" dirty="0"/>
              <a:t> </a:t>
            </a:r>
            <a:r>
              <a:rPr lang="en-ID" sz="3200" dirty="0" err="1"/>
              <a:t>dalam</a:t>
            </a:r>
            <a:r>
              <a:rPr lang="en-ID" sz="3200" dirty="0"/>
              <a:t> </a:t>
            </a:r>
            <a:r>
              <a:rPr lang="en-ID" sz="3200" dirty="0" err="1"/>
              <a:t>Belajar</a:t>
            </a:r>
            <a:endParaRPr lang="en-ID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7D1649-9A07-20C6-29ED-AD6F5E1E5B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8257" y="1496357"/>
            <a:ext cx="10521857" cy="4501320"/>
          </a:xfrm>
        </p:spPr>
        <p:txBody>
          <a:bodyPr>
            <a:normAutofit/>
          </a:bodyPr>
          <a:lstStyle/>
          <a:p>
            <a:pPr marL="457200" indent="-457200" algn="just">
              <a:buAutoNum type="arabicParenR"/>
            </a:pPr>
            <a:r>
              <a:rPr lang="en-ID" sz="2400" dirty="0"/>
              <a:t>Adanya </a:t>
            </a:r>
            <a:r>
              <a:rPr lang="en-ID" sz="2400" dirty="0" err="1"/>
              <a:t>perubahan</a:t>
            </a:r>
            <a:r>
              <a:rPr lang="en-ID" sz="2400" dirty="0"/>
              <a:t> </a:t>
            </a:r>
            <a:r>
              <a:rPr lang="en-ID" sz="2400" dirty="0" err="1"/>
              <a:t>perilaku</a:t>
            </a:r>
            <a:r>
              <a:rPr lang="en-ID" sz="2400" dirty="0"/>
              <a:t> </a:t>
            </a:r>
            <a:r>
              <a:rPr lang="en-ID" sz="2400" dirty="0" err="1"/>
              <a:t>akibat</a:t>
            </a:r>
            <a:r>
              <a:rPr lang="en-ID" sz="2400" dirty="0"/>
              <a:t> </a:t>
            </a:r>
            <a:r>
              <a:rPr lang="en-ID" sz="2400" dirty="0" err="1"/>
              <a:t>adanya</a:t>
            </a:r>
            <a:r>
              <a:rPr lang="en-ID" sz="2400" dirty="0"/>
              <a:t> </a:t>
            </a:r>
            <a:r>
              <a:rPr lang="en-ID" sz="2400" dirty="0" err="1"/>
              <a:t>pendidikan</a:t>
            </a:r>
            <a:r>
              <a:rPr lang="en-ID" sz="2400" dirty="0"/>
              <a:t> dan </a:t>
            </a:r>
            <a:r>
              <a:rPr lang="en-ID" sz="2400" dirty="0" err="1"/>
              <a:t>latihan</a:t>
            </a:r>
            <a:r>
              <a:rPr lang="en-ID" sz="2400" dirty="0"/>
              <a:t> </a:t>
            </a:r>
            <a:r>
              <a:rPr lang="en-ID" sz="2400" dirty="0" err="1"/>
              <a:t>serta</a:t>
            </a:r>
            <a:r>
              <a:rPr lang="en-ID" sz="2400" dirty="0"/>
              <a:t> </a:t>
            </a:r>
            <a:r>
              <a:rPr lang="en-ID" sz="2400" dirty="0" err="1"/>
              <a:t>pengalaman</a:t>
            </a:r>
            <a:r>
              <a:rPr lang="en-ID" sz="2400" dirty="0"/>
              <a:t>; 2) Adanya </a:t>
            </a:r>
            <a:r>
              <a:rPr lang="en-ID" sz="2400" dirty="0" err="1"/>
              <a:t>pendidikan</a:t>
            </a:r>
            <a:r>
              <a:rPr lang="en-ID" sz="2400" dirty="0"/>
              <a:t> dan </a:t>
            </a:r>
            <a:r>
              <a:rPr lang="en-ID" sz="2400" dirty="0" err="1"/>
              <a:t>latihan</a:t>
            </a:r>
            <a:r>
              <a:rPr lang="en-ID" sz="2400" dirty="0"/>
              <a:t>; 3) Adanya </a:t>
            </a:r>
            <a:r>
              <a:rPr lang="en-ID" sz="2400" dirty="0" err="1"/>
              <a:t>pengalaman</a:t>
            </a:r>
            <a:endParaRPr lang="en-ID" sz="2400" dirty="0"/>
          </a:p>
          <a:p>
            <a:pPr algn="just"/>
            <a:endParaRPr lang="en-ID" sz="1000" dirty="0"/>
          </a:p>
          <a:p>
            <a:pPr algn="just"/>
            <a:r>
              <a:rPr lang="en-ID" sz="2400" dirty="0" err="1"/>
              <a:t>Perubahan</a:t>
            </a:r>
            <a:r>
              <a:rPr lang="en-ID" sz="2400" dirty="0"/>
              <a:t> </a:t>
            </a:r>
            <a:r>
              <a:rPr lang="en-ID" sz="2400" dirty="0" err="1"/>
              <a:t>perilaku</a:t>
            </a:r>
            <a:r>
              <a:rPr lang="en-ID" sz="2400" dirty="0"/>
              <a:t> </a:t>
            </a:r>
            <a:r>
              <a:rPr lang="en-ID" sz="2400" dirty="0" err="1"/>
              <a:t>meliputi</a:t>
            </a:r>
            <a:r>
              <a:rPr lang="en-ID" sz="2400" dirty="0"/>
              <a:t> </a:t>
            </a:r>
            <a:r>
              <a:rPr lang="en-ID" sz="2400" dirty="0" err="1"/>
              <a:t>perubahan</a:t>
            </a:r>
            <a:r>
              <a:rPr lang="en-ID" sz="2400" dirty="0"/>
              <a:t> </a:t>
            </a:r>
            <a:r>
              <a:rPr lang="en-ID" sz="2400" dirty="0" err="1"/>
              <a:t>kognitif</a:t>
            </a:r>
            <a:r>
              <a:rPr lang="en-ID" sz="2400" dirty="0"/>
              <a:t>, </a:t>
            </a:r>
            <a:r>
              <a:rPr lang="en-ID" sz="2400" dirty="0" err="1"/>
              <a:t>afektif</a:t>
            </a:r>
            <a:r>
              <a:rPr lang="en-ID" sz="2400" dirty="0"/>
              <a:t> dan </a:t>
            </a:r>
            <a:r>
              <a:rPr lang="en-ID" sz="2400" dirty="0" err="1"/>
              <a:t>psikomotor</a:t>
            </a:r>
            <a:r>
              <a:rPr lang="en-ID" sz="2400" dirty="0"/>
              <a:t>.</a:t>
            </a: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en-ID" sz="2400" dirty="0" err="1"/>
              <a:t>Perubahan</a:t>
            </a:r>
            <a:r>
              <a:rPr lang="en-ID" sz="2400" dirty="0"/>
              <a:t> </a:t>
            </a:r>
            <a:r>
              <a:rPr lang="en-ID" sz="2400" dirty="0" err="1"/>
              <a:t>kognitif</a:t>
            </a:r>
            <a:r>
              <a:rPr lang="en-ID" sz="2400" dirty="0"/>
              <a:t>, </a:t>
            </a:r>
            <a:r>
              <a:rPr lang="en-ID" sz="2400" dirty="0" err="1"/>
              <a:t>misalnya</a:t>
            </a:r>
            <a:r>
              <a:rPr lang="en-ID" sz="2400" dirty="0"/>
              <a:t> </a:t>
            </a:r>
            <a:r>
              <a:rPr lang="en-ID" sz="2400" dirty="0" err="1"/>
              <a:t>pengetahuan</a:t>
            </a:r>
            <a:r>
              <a:rPr lang="en-ID" sz="2400" dirty="0"/>
              <a:t> </a:t>
            </a:r>
            <a:r>
              <a:rPr lang="en-ID" sz="2400" dirty="0" err="1"/>
              <a:t>menjadi</a:t>
            </a:r>
            <a:r>
              <a:rPr lang="en-ID" sz="2400" dirty="0"/>
              <a:t> </a:t>
            </a:r>
            <a:r>
              <a:rPr lang="en-ID" sz="2400" dirty="0" err="1"/>
              <a:t>lebih</a:t>
            </a:r>
            <a:r>
              <a:rPr lang="en-ID" sz="2400" dirty="0"/>
              <a:t> </a:t>
            </a:r>
            <a:r>
              <a:rPr lang="en-ID" sz="2400" dirty="0" err="1"/>
              <a:t>luas</a:t>
            </a:r>
            <a:r>
              <a:rPr lang="en-ID" sz="2400" dirty="0"/>
              <a:t>, </a:t>
            </a:r>
            <a:r>
              <a:rPr lang="en-ID" sz="2400" dirty="0" err="1"/>
              <a:t>pemahaman</a:t>
            </a:r>
            <a:r>
              <a:rPr lang="en-ID" sz="2400" dirty="0"/>
              <a:t> </a:t>
            </a:r>
            <a:r>
              <a:rPr lang="en-ID" sz="2400" dirty="0" err="1"/>
              <a:t>lebih</a:t>
            </a:r>
            <a:r>
              <a:rPr lang="en-ID" sz="2400" dirty="0"/>
              <a:t> </a:t>
            </a:r>
            <a:r>
              <a:rPr lang="en-ID" sz="2400" dirty="0" err="1"/>
              <a:t>mendalam</a:t>
            </a:r>
            <a:r>
              <a:rPr lang="en-ID" sz="2400" dirty="0"/>
              <a:t>, </a:t>
            </a:r>
            <a:r>
              <a:rPr lang="en-ID" sz="2400" dirty="0" err="1"/>
              <a:t>kemampuan</a:t>
            </a:r>
            <a:r>
              <a:rPr lang="en-ID" sz="2400" dirty="0"/>
              <a:t> </a:t>
            </a:r>
            <a:r>
              <a:rPr lang="en-ID" sz="2400" dirty="0" err="1"/>
              <a:t>berpikirnya</a:t>
            </a:r>
            <a:r>
              <a:rPr lang="en-ID" sz="2400" dirty="0"/>
              <a:t> </a:t>
            </a:r>
            <a:r>
              <a:rPr lang="en-ID" sz="2400" dirty="0" err="1"/>
              <a:t>lebih</a:t>
            </a:r>
            <a:r>
              <a:rPr lang="en-ID" sz="2400" dirty="0"/>
              <a:t> </a:t>
            </a:r>
            <a:r>
              <a:rPr lang="en-ID" sz="2400" dirty="0" err="1"/>
              <a:t>tinggi</a:t>
            </a:r>
            <a:r>
              <a:rPr lang="en-ID" sz="2400" dirty="0"/>
              <a:t>, </a:t>
            </a:r>
            <a:r>
              <a:rPr lang="en-ID" sz="2400" dirty="0" err="1"/>
              <a:t>dsb</a:t>
            </a:r>
            <a:endParaRPr lang="en-ID" sz="2400" dirty="0"/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en-ID" sz="2400" dirty="0" err="1"/>
              <a:t>Perubahan</a:t>
            </a:r>
            <a:r>
              <a:rPr lang="en-ID" sz="2400" dirty="0"/>
              <a:t> </a:t>
            </a:r>
            <a:r>
              <a:rPr lang="en-ID" sz="2400" dirty="0" err="1"/>
              <a:t>afektif</a:t>
            </a:r>
            <a:r>
              <a:rPr lang="en-ID" sz="2400" dirty="0"/>
              <a:t>, </a:t>
            </a:r>
            <a:r>
              <a:rPr lang="en-ID" sz="2400" dirty="0" err="1"/>
              <a:t>misalnya</a:t>
            </a:r>
            <a:r>
              <a:rPr lang="en-ID" sz="2400" dirty="0"/>
              <a:t> </a:t>
            </a:r>
            <a:r>
              <a:rPr lang="en-ID" sz="2400" dirty="0" err="1"/>
              <a:t>perasaan</a:t>
            </a:r>
            <a:r>
              <a:rPr lang="en-ID" sz="2400" dirty="0"/>
              <a:t> </a:t>
            </a:r>
            <a:r>
              <a:rPr lang="en-ID" sz="2400" dirty="0" err="1"/>
              <a:t>kasih</a:t>
            </a:r>
            <a:r>
              <a:rPr lang="en-ID" sz="2400" dirty="0"/>
              <a:t> </a:t>
            </a:r>
            <a:r>
              <a:rPr lang="en-ID" sz="2400" dirty="0" err="1"/>
              <a:t>kepada</a:t>
            </a:r>
            <a:r>
              <a:rPr lang="en-ID" sz="2400" dirty="0"/>
              <a:t> orang </a:t>
            </a:r>
            <a:r>
              <a:rPr lang="en-ID" sz="2400" dirty="0" err="1"/>
              <a:t>tua</a:t>
            </a:r>
            <a:r>
              <a:rPr lang="en-ID" sz="2400" dirty="0"/>
              <a:t>, </a:t>
            </a:r>
            <a:r>
              <a:rPr lang="en-ID" sz="2400" dirty="0" err="1"/>
              <a:t>kepada</a:t>
            </a:r>
            <a:r>
              <a:rPr lang="en-ID" sz="2400" dirty="0"/>
              <a:t> </a:t>
            </a:r>
            <a:r>
              <a:rPr lang="en-ID" sz="2400" dirty="0" err="1"/>
              <a:t>sesama</a:t>
            </a:r>
            <a:r>
              <a:rPr lang="en-ID" sz="2400" dirty="0"/>
              <a:t>, </a:t>
            </a:r>
            <a:r>
              <a:rPr lang="en-ID" sz="2400" dirty="0" err="1"/>
              <a:t>kepada</a:t>
            </a:r>
            <a:r>
              <a:rPr lang="en-ID" sz="2400" dirty="0"/>
              <a:t> </a:t>
            </a:r>
            <a:r>
              <a:rPr lang="en-ID" sz="2400" dirty="0" err="1"/>
              <a:t>bangsanya</a:t>
            </a:r>
            <a:r>
              <a:rPr lang="en-ID" sz="2400" dirty="0"/>
              <a:t> (</a:t>
            </a:r>
            <a:r>
              <a:rPr lang="en-ID" sz="2400" dirty="0" err="1"/>
              <a:t>nasionalisme</a:t>
            </a:r>
            <a:r>
              <a:rPr lang="en-ID" sz="2400" dirty="0"/>
              <a:t>) </a:t>
            </a:r>
            <a:r>
              <a:rPr lang="en-ID" sz="2400" dirty="0" err="1"/>
              <a:t>lebih</a:t>
            </a:r>
            <a:r>
              <a:rPr lang="en-ID" sz="2400" dirty="0"/>
              <a:t> </a:t>
            </a:r>
            <a:r>
              <a:rPr lang="en-ID" sz="2400" dirty="0" err="1"/>
              <a:t>meningkat</a:t>
            </a:r>
            <a:r>
              <a:rPr lang="en-ID" sz="2400" dirty="0"/>
              <a:t>, </a:t>
            </a:r>
            <a:r>
              <a:rPr lang="en-ID" sz="2400" dirty="0" err="1"/>
              <a:t>dsb</a:t>
            </a:r>
            <a:endParaRPr lang="en-ID" sz="2400" dirty="0"/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en-ID" sz="2400" dirty="0" err="1"/>
              <a:t>Perubahan</a:t>
            </a:r>
            <a:r>
              <a:rPr lang="en-ID" sz="2400" dirty="0"/>
              <a:t> </a:t>
            </a:r>
            <a:r>
              <a:rPr lang="en-ID" sz="2400" dirty="0" err="1"/>
              <a:t>psikomotor</a:t>
            </a:r>
            <a:r>
              <a:rPr lang="en-ID" sz="2400" dirty="0"/>
              <a:t>, </a:t>
            </a:r>
            <a:r>
              <a:rPr lang="en-ID" sz="2400" dirty="0" err="1"/>
              <a:t>misalnya</a:t>
            </a:r>
            <a:r>
              <a:rPr lang="en-ID" sz="2400" dirty="0"/>
              <a:t> </a:t>
            </a:r>
            <a:r>
              <a:rPr lang="en-ID" sz="2400" dirty="0" err="1"/>
              <a:t>ketrampilan</a:t>
            </a:r>
            <a:r>
              <a:rPr lang="en-ID" sz="2400" dirty="0"/>
              <a:t> (skill) </a:t>
            </a:r>
            <a:r>
              <a:rPr lang="en-ID" sz="2400" dirty="0" err="1"/>
              <a:t>dalam</a:t>
            </a:r>
            <a:r>
              <a:rPr lang="en-ID" sz="2400" dirty="0"/>
              <a:t> </a:t>
            </a:r>
            <a:r>
              <a:rPr lang="en-ID" sz="2400" dirty="0" err="1"/>
              <a:t>suatu</a:t>
            </a:r>
            <a:r>
              <a:rPr lang="en-ID" sz="2400" dirty="0"/>
              <a:t> </a:t>
            </a:r>
            <a:r>
              <a:rPr lang="en-ID" sz="2400" dirty="0" err="1"/>
              <a:t>bidang</a:t>
            </a:r>
            <a:r>
              <a:rPr lang="en-ID" sz="2400" dirty="0"/>
              <a:t> </a:t>
            </a:r>
            <a:r>
              <a:rPr lang="en-ID" sz="2400" dirty="0" err="1"/>
              <a:t>prestasi</a:t>
            </a:r>
            <a:r>
              <a:rPr lang="en-ID" sz="2400" dirty="0"/>
              <a:t> </a:t>
            </a:r>
            <a:r>
              <a:rPr lang="en-ID" sz="2400" dirty="0" err="1"/>
              <a:t>olahraga</a:t>
            </a:r>
            <a:r>
              <a:rPr lang="en-ID" sz="2400" dirty="0"/>
              <a:t>, </a:t>
            </a:r>
            <a:r>
              <a:rPr lang="en-ID" sz="2400" dirty="0" err="1"/>
              <a:t>prestasi</a:t>
            </a:r>
            <a:r>
              <a:rPr lang="en-ID" sz="2400" dirty="0"/>
              <a:t>  </a:t>
            </a:r>
            <a:r>
              <a:rPr lang="en-ID" sz="2400" dirty="0" err="1"/>
              <a:t>dalam</a:t>
            </a:r>
            <a:r>
              <a:rPr lang="en-ID" sz="2400" dirty="0"/>
              <a:t> </a:t>
            </a:r>
            <a:r>
              <a:rPr lang="en-ID" sz="2400" dirty="0" err="1"/>
              <a:t>seni</a:t>
            </a:r>
            <a:r>
              <a:rPr lang="en-ID" sz="2400" dirty="0"/>
              <a:t> </a:t>
            </a:r>
            <a:r>
              <a:rPr lang="en-ID" sz="2400" dirty="0" err="1"/>
              <a:t>lebih</a:t>
            </a:r>
            <a:r>
              <a:rPr lang="en-ID" sz="2400" dirty="0"/>
              <a:t> </a:t>
            </a:r>
            <a:r>
              <a:rPr lang="en-ID" sz="2400" dirty="0" err="1"/>
              <a:t>meningkat</a:t>
            </a:r>
            <a:endParaRPr lang="en-ID" sz="2400" dirty="0"/>
          </a:p>
          <a:p>
            <a:pPr algn="just"/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42661007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EA667A-3B1E-A123-43B4-ECE5B487DA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5407" y="412955"/>
            <a:ext cx="9905660" cy="696062"/>
          </a:xfrm>
        </p:spPr>
        <p:txBody>
          <a:bodyPr/>
          <a:lstStyle/>
          <a:p>
            <a:r>
              <a:rPr lang="en-ID" sz="2800" dirty="0" err="1"/>
              <a:t>Perubahan</a:t>
            </a:r>
            <a:r>
              <a:rPr lang="en-ID" sz="2800" dirty="0"/>
              <a:t> </a:t>
            </a:r>
            <a:r>
              <a:rPr lang="en-ID" sz="2800" dirty="0" err="1"/>
              <a:t>perilaku</a:t>
            </a:r>
            <a:r>
              <a:rPr lang="en-ID" sz="2800" dirty="0"/>
              <a:t> </a:t>
            </a:r>
            <a:r>
              <a:rPr lang="en-ID" sz="2800" dirty="0" err="1"/>
              <a:t>tersebut</a:t>
            </a:r>
            <a:r>
              <a:rPr lang="en-ID" sz="2800" dirty="0"/>
              <a:t> </a:t>
            </a:r>
            <a:r>
              <a:rPr lang="en-ID" sz="2800" dirty="0" err="1"/>
              <a:t>dimungkinkan</a:t>
            </a:r>
            <a:r>
              <a:rPr lang="en-ID" sz="2800" dirty="0"/>
              <a:t> </a:t>
            </a:r>
            <a:r>
              <a:rPr lang="en-ID" sz="2800" dirty="0" err="1"/>
              <a:t>karena</a:t>
            </a:r>
            <a:r>
              <a:rPr lang="en-ID" sz="2800" dirty="0"/>
              <a:t> …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1AE99A-047F-ECBA-7027-F33FEB8055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2116" y="1358705"/>
            <a:ext cx="10451690" cy="4304676"/>
          </a:xfrm>
        </p:spPr>
        <p:txBody>
          <a:bodyPr>
            <a:normAutofit lnSpcReduction="10000"/>
          </a:bodyPr>
          <a:lstStyle/>
          <a:p>
            <a:pPr marL="457200" indent="-457200"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ID" sz="2400" dirty="0" err="1"/>
              <a:t>Menurut</a:t>
            </a:r>
            <a:r>
              <a:rPr lang="en-ID" sz="2400" dirty="0"/>
              <a:t> Piaget, </a:t>
            </a:r>
            <a:r>
              <a:rPr lang="en-ID" sz="2400" dirty="0" err="1"/>
              <a:t>dalam</a:t>
            </a:r>
            <a:r>
              <a:rPr lang="en-ID" sz="2400" dirty="0"/>
              <a:t> </a:t>
            </a:r>
            <a:r>
              <a:rPr lang="en-ID" sz="2400" dirty="0" err="1"/>
              <a:t>belajar</a:t>
            </a:r>
            <a:r>
              <a:rPr lang="en-ID" sz="2400" dirty="0"/>
              <a:t> </a:t>
            </a:r>
            <a:r>
              <a:rPr lang="en-ID" sz="2400" dirty="0" err="1"/>
              <a:t>terjadi</a:t>
            </a:r>
            <a:r>
              <a:rPr lang="en-ID" sz="2400" dirty="0"/>
              <a:t> proses </a:t>
            </a:r>
            <a:r>
              <a:rPr lang="en-ID" sz="2400" b="1" dirty="0">
                <a:solidFill>
                  <a:srgbClr val="C00000"/>
                </a:solidFill>
              </a:rPr>
              <a:t>ASOSIASI</a:t>
            </a:r>
            <a:r>
              <a:rPr lang="en-ID" sz="2400" dirty="0"/>
              <a:t>, </a:t>
            </a:r>
            <a:r>
              <a:rPr lang="en-ID" sz="2400" dirty="0" err="1"/>
              <a:t>yaitu</a:t>
            </a:r>
            <a:r>
              <a:rPr lang="en-ID" sz="2400" dirty="0"/>
              <a:t> proses </a:t>
            </a:r>
            <a:r>
              <a:rPr lang="en-ID" sz="2400" dirty="0" err="1"/>
              <a:t>mengaitkan</a:t>
            </a:r>
            <a:r>
              <a:rPr lang="en-ID" sz="2400" dirty="0"/>
              <a:t> </a:t>
            </a:r>
            <a:r>
              <a:rPr lang="en-ID" sz="2400" dirty="0" err="1"/>
              <a:t>pengetahuan</a:t>
            </a:r>
            <a:r>
              <a:rPr lang="en-ID" sz="2400" dirty="0"/>
              <a:t> yang </a:t>
            </a:r>
            <a:r>
              <a:rPr lang="en-ID" sz="2400" dirty="0" err="1"/>
              <a:t>diterima</a:t>
            </a:r>
            <a:r>
              <a:rPr lang="en-ID" sz="2400" dirty="0"/>
              <a:t> </a:t>
            </a:r>
            <a:r>
              <a:rPr lang="en-ID" sz="2400" dirty="0" err="1"/>
              <a:t>sama</a:t>
            </a:r>
            <a:r>
              <a:rPr lang="en-ID" sz="2400" dirty="0"/>
              <a:t> </a:t>
            </a:r>
            <a:r>
              <a:rPr lang="en-ID" sz="2400" dirty="0" err="1"/>
              <a:t>dengan</a:t>
            </a:r>
            <a:r>
              <a:rPr lang="en-ID" sz="2400" dirty="0"/>
              <a:t> </a:t>
            </a:r>
            <a:r>
              <a:rPr lang="en-ID" sz="2400" dirty="0" err="1"/>
              <a:t>dengan</a:t>
            </a:r>
            <a:r>
              <a:rPr lang="en-ID" sz="2400" dirty="0"/>
              <a:t> </a:t>
            </a:r>
            <a:r>
              <a:rPr lang="en-ID" sz="2400" dirty="0" err="1"/>
              <a:t>pengetahuan</a:t>
            </a:r>
            <a:r>
              <a:rPr lang="en-ID" sz="2400" dirty="0"/>
              <a:t> yang </a:t>
            </a:r>
            <a:r>
              <a:rPr lang="en-ID" sz="2400" dirty="0" err="1"/>
              <a:t>telah</a:t>
            </a:r>
            <a:r>
              <a:rPr lang="en-ID" sz="2400" dirty="0"/>
              <a:t> </a:t>
            </a:r>
            <a:r>
              <a:rPr lang="en-ID" sz="2400" dirty="0" err="1"/>
              <a:t>dimiliki</a:t>
            </a:r>
            <a:r>
              <a:rPr lang="en-ID" sz="2400" dirty="0"/>
              <a:t>, </a:t>
            </a:r>
            <a:r>
              <a:rPr lang="en-ID" sz="2400" b="1" dirty="0">
                <a:solidFill>
                  <a:srgbClr val="C00000"/>
                </a:solidFill>
              </a:rPr>
              <a:t>AKOMODASI</a:t>
            </a:r>
            <a:r>
              <a:rPr lang="en-ID" sz="2400" dirty="0"/>
              <a:t> </a:t>
            </a:r>
            <a:r>
              <a:rPr lang="en-ID" sz="2400" dirty="0" err="1"/>
              <a:t>yaitu</a:t>
            </a:r>
            <a:r>
              <a:rPr lang="en-ID" sz="2400" dirty="0"/>
              <a:t> proses </a:t>
            </a:r>
            <a:r>
              <a:rPr lang="en-ID" sz="2400" dirty="0" err="1"/>
              <a:t>mengintegrasikan</a:t>
            </a:r>
            <a:r>
              <a:rPr lang="en-ID" sz="2400" dirty="0"/>
              <a:t> </a:t>
            </a:r>
            <a:r>
              <a:rPr lang="en-ID" sz="2400" dirty="0" err="1"/>
              <a:t>pengetahuan</a:t>
            </a:r>
            <a:r>
              <a:rPr lang="en-ID" sz="2400" dirty="0"/>
              <a:t> yang </a:t>
            </a:r>
            <a:r>
              <a:rPr lang="en-ID" sz="2400" dirty="0" err="1"/>
              <a:t>baru</a:t>
            </a:r>
            <a:r>
              <a:rPr lang="en-ID" sz="2400" dirty="0"/>
              <a:t> </a:t>
            </a:r>
            <a:r>
              <a:rPr lang="en-ID" sz="2400" dirty="0" err="1"/>
              <a:t>dengan</a:t>
            </a:r>
            <a:r>
              <a:rPr lang="en-ID" sz="2400" dirty="0"/>
              <a:t> </a:t>
            </a:r>
            <a:r>
              <a:rPr lang="en-ID" sz="2400" dirty="0" err="1"/>
              <a:t>pengetahuan</a:t>
            </a:r>
            <a:r>
              <a:rPr lang="en-ID" sz="2400" dirty="0"/>
              <a:t> yang </a:t>
            </a:r>
            <a:r>
              <a:rPr lang="en-ID" sz="2400" dirty="0" err="1"/>
              <a:t>telah</a:t>
            </a:r>
            <a:r>
              <a:rPr lang="en-ID" sz="2400" dirty="0"/>
              <a:t> </a:t>
            </a:r>
            <a:r>
              <a:rPr lang="en-ID" sz="2400" dirty="0" err="1"/>
              <a:t>dimiliki</a:t>
            </a:r>
            <a:r>
              <a:rPr lang="en-ID" sz="2400" dirty="0"/>
              <a:t>, </a:t>
            </a:r>
            <a:r>
              <a:rPr lang="en-ID" sz="2400" dirty="0" err="1"/>
              <a:t>serta</a:t>
            </a:r>
            <a:r>
              <a:rPr lang="en-ID" sz="2400" dirty="0"/>
              <a:t> </a:t>
            </a:r>
            <a:r>
              <a:rPr lang="en-ID" sz="2400" b="1" dirty="0">
                <a:solidFill>
                  <a:srgbClr val="C00000"/>
                </a:solidFill>
              </a:rPr>
              <a:t>EKUILIBRASI </a:t>
            </a:r>
            <a:r>
              <a:rPr lang="en-ID" sz="2400" dirty="0" err="1"/>
              <a:t>yaitu</a:t>
            </a:r>
            <a:r>
              <a:rPr lang="en-ID" sz="2400" dirty="0"/>
              <a:t> proses </a:t>
            </a:r>
            <a:r>
              <a:rPr lang="en-ID" sz="2400" dirty="0" err="1"/>
              <a:t>perpindahan</a:t>
            </a:r>
            <a:r>
              <a:rPr lang="en-ID" sz="2400" dirty="0"/>
              <a:t> </a:t>
            </a:r>
            <a:r>
              <a:rPr lang="en-ID" sz="2400" dirty="0" err="1"/>
              <a:t>suatu</a:t>
            </a:r>
            <a:r>
              <a:rPr lang="en-ID" sz="2400" dirty="0"/>
              <a:t> </a:t>
            </a:r>
            <a:r>
              <a:rPr lang="en-ID" sz="2400" dirty="0" err="1"/>
              <a:t>tahap</a:t>
            </a:r>
            <a:r>
              <a:rPr lang="en-ID" sz="2400" dirty="0"/>
              <a:t> </a:t>
            </a:r>
            <a:r>
              <a:rPr lang="en-ID" sz="2400" dirty="0" err="1"/>
              <a:t>pemikiran</a:t>
            </a:r>
            <a:r>
              <a:rPr lang="en-ID" sz="2400" dirty="0"/>
              <a:t> yang </a:t>
            </a:r>
            <a:r>
              <a:rPr lang="en-ID" sz="2400" dirty="0" err="1"/>
              <a:t>satu</a:t>
            </a:r>
            <a:r>
              <a:rPr lang="en-ID" sz="2400" dirty="0"/>
              <a:t> </a:t>
            </a:r>
            <a:r>
              <a:rPr lang="en-ID" sz="2400" dirty="0" err="1"/>
              <a:t>ke</a:t>
            </a:r>
            <a:r>
              <a:rPr lang="en-ID" sz="2400" dirty="0"/>
              <a:t> </a:t>
            </a:r>
            <a:r>
              <a:rPr lang="en-ID" sz="2400" dirty="0" err="1"/>
              <a:t>tahap</a:t>
            </a:r>
            <a:r>
              <a:rPr lang="en-ID" sz="2400" dirty="0"/>
              <a:t> </a:t>
            </a:r>
            <a:r>
              <a:rPr lang="en-ID" sz="2400" dirty="0" err="1"/>
              <a:t>pemikiran</a:t>
            </a:r>
            <a:r>
              <a:rPr lang="en-ID" sz="2400" dirty="0"/>
              <a:t> </a:t>
            </a:r>
            <a:r>
              <a:rPr lang="en-ID" sz="2400" dirty="0" err="1"/>
              <a:t>berikutnya</a:t>
            </a:r>
            <a:r>
              <a:rPr lang="en-ID" sz="2400" dirty="0"/>
              <a:t> </a:t>
            </a:r>
            <a:r>
              <a:rPr lang="en-ID" sz="2400" dirty="0" err="1"/>
              <a:t>apabila</a:t>
            </a:r>
            <a:r>
              <a:rPr lang="en-ID" sz="2400" dirty="0"/>
              <a:t> </a:t>
            </a:r>
            <a:r>
              <a:rPr lang="en-ID" sz="2400" dirty="0" err="1"/>
              <a:t>individu</a:t>
            </a:r>
            <a:r>
              <a:rPr lang="en-ID" sz="2400" dirty="0"/>
              <a:t> </a:t>
            </a:r>
            <a:r>
              <a:rPr lang="en-ID" sz="2400" dirty="0" err="1"/>
              <a:t>mengalami</a:t>
            </a:r>
            <a:r>
              <a:rPr lang="en-ID" sz="2400" dirty="0"/>
              <a:t> </a:t>
            </a:r>
            <a:r>
              <a:rPr lang="en-ID" sz="2400" dirty="0" err="1"/>
              <a:t>masalah</a:t>
            </a:r>
            <a:r>
              <a:rPr lang="en-ID" sz="2400" dirty="0"/>
              <a:t> yang </a:t>
            </a:r>
            <a:r>
              <a:rPr lang="en-ID" sz="2400" dirty="0" err="1"/>
              <a:t>bertentangan</a:t>
            </a:r>
            <a:r>
              <a:rPr lang="en-ID" sz="2400" dirty="0"/>
              <a:t> (</a:t>
            </a:r>
            <a:r>
              <a:rPr lang="en-ID" sz="2400" i="1" dirty="0"/>
              <a:t>disequilibrium</a:t>
            </a:r>
            <a:r>
              <a:rPr lang="en-ID" sz="2400" dirty="0"/>
              <a:t>) yang </a:t>
            </a:r>
            <a:r>
              <a:rPr lang="en-ID" sz="2400" dirty="0" err="1"/>
              <a:t>diakhiri</a:t>
            </a:r>
            <a:r>
              <a:rPr lang="en-ID" sz="2400" dirty="0"/>
              <a:t> </a:t>
            </a:r>
            <a:r>
              <a:rPr lang="en-ID" sz="2400" dirty="0" err="1"/>
              <a:t>dengan</a:t>
            </a:r>
            <a:r>
              <a:rPr lang="en-ID" sz="2400" dirty="0"/>
              <a:t> </a:t>
            </a:r>
            <a:r>
              <a:rPr lang="en-ID" sz="2400" dirty="0" err="1"/>
              <a:t>adanya</a:t>
            </a:r>
            <a:r>
              <a:rPr lang="en-ID" sz="2400" dirty="0"/>
              <a:t> </a:t>
            </a:r>
            <a:r>
              <a:rPr lang="en-ID" sz="2400" dirty="0" err="1"/>
              <a:t>keseimbangan</a:t>
            </a:r>
            <a:r>
              <a:rPr lang="en-ID" sz="2400" dirty="0"/>
              <a:t> (</a:t>
            </a:r>
            <a:r>
              <a:rPr lang="en-ID" sz="2400" i="1" dirty="0"/>
              <a:t>equilibrium</a:t>
            </a:r>
            <a:r>
              <a:rPr lang="en-ID" sz="2400" dirty="0"/>
              <a:t>)</a:t>
            </a:r>
          </a:p>
          <a:p>
            <a:pPr marL="457200" indent="-457200"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ID" sz="2400" dirty="0" err="1"/>
              <a:t>Pendapat</a:t>
            </a:r>
            <a:r>
              <a:rPr lang="en-ID" sz="2400" dirty="0"/>
              <a:t> </a:t>
            </a:r>
            <a:r>
              <a:rPr lang="en-ID" sz="2400" dirty="0" err="1"/>
              <a:t>sesuai</a:t>
            </a:r>
            <a:r>
              <a:rPr lang="en-ID" sz="2400" dirty="0"/>
              <a:t> </a:t>
            </a:r>
            <a:r>
              <a:rPr lang="en-ID" sz="2400" dirty="0" err="1"/>
              <a:t>pernyataan</a:t>
            </a:r>
            <a:r>
              <a:rPr lang="en-ID" sz="2400" dirty="0"/>
              <a:t> Meier &amp; Dave (2000) yang </a:t>
            </a:r>
            <a:r>
              <a:rPr lang="en-ID" sz="2400" dirty="0" err="1"/>
              <a:t>menyatakan</a:t>
            </a:r>
            <a:r>
              <a:rPr lang="en-ID" sz="2400" dirty="0"/>
              <a:t> proses </a:t>
            </a:r>
            <a:r>
              <a:rPr lang="en-ID" sz="2400" dirty="0" err="1"/>
              <a:t>belajar</a:t>
            </a:r>
            <a:r>
              <a:rPr lang="en-ID" sz="2400" dirty="0"/>
              <a:t> </a:t>
            </a:r>
            <a:r>
              <a:rPr lang="en-ID" sz="2400" dirty="0" err="1"/>
              <a:t>terjadi</a:t>
            </a:r>
            <a:r>
              <a:rPr lang="en-ID" sz="2400" dirty="0"/>
              <a:t> </a:t>
            </a:r>
            <a:r>
              <a:rPr lang="en-ID" sz="2400" dirty="0" err="1"/>
              <a:t>apabila</a:t>
            </a:r>
            <a:r>
              <a:rPr lang="en-ID" sz="2400" dirty="0"/>
              <a:t> </a:t>
            </a:r>
            <a:r>
              <a:rPr lang="en-ID" sz="2400" dirty="0" err="1"/>
              <a:t>siswa</a:t>
            </a:r>
            <a:r>
              <a:rPr lang="en-ID" sz="2400" dirty="0"/>
              <a:t> </a:t>
            </a:r>
            <a:r>
              <a:rPr lang="en-ID" sz="2400" dirty="0" err="1"/>
              <a:t>berusaha</a:t>
            </a:r>
            <a:r>
              <a:rPr lang="en-ID" sz="2400" dirty="0"/>
              <a:t> dan </a:t>
            </a:r>
            <a:r>
              <a:rPr lang="en-ID" sz="2400" dirty="0" err="1"/>
              <a:t>memiliki</a:t>
            </a:r>
            <a:r>
              <a:rPr lang="en-ID" sz="2400" dirty="0"/>
              <a:t> </a:t>
            </a:r>
            <a:r>
              <a:rPr lang="en-ID" sz="2400" dirty="0" err="1"/>
              <a:t>ketrampilan</a:t>
            </a:r>
            <a:r>
              <a:rPr lang="en-ID" sz="2400" dirty="0"/>
              <a:t> </a:t>
            </a:r>
            <a:r>
              <a:rPr lang="en-ID" sz="2400" dirty="0" err="1"/>
              <a:t>mengintegrasikan</a:t>
            </a:r>
            <a:r>
              <a:rPr lang="en-ID" sz="2400" dirty="0"/>
              <a:t> dan </a:t>
            </a:r>
            <a:r>
              <a:rPr lang="en-ID" sz="2400" dirty="0" err="1"/>
              <a:t>menginternalisasikan</a:t>
            </a:r>
            <a:r>
              <a:rPr lang="en-ID" sz="2400" dirty="0"/>
              <a:t> </a:t>
            </a:r>
            <a:r>
              <a:rPr lang="en-ID" sz="2400" dirty="0" err="1"/>
              <a:t>pengetahuan</a:t>
            </a:r>
            <a:r>
              <a:rPr lang="en-ID" sz="2400" dirty="0"/>
              <a:t> </a:t>
            </a:r>
            <a:r>
              <a:rPr lang="en-ID" sz="2400" dirty="0" err="1"/>
              <a:t>baru</a:t>
            </a:r>
            <a:r>
              <a:rPr lang="en-ID" sz="2400" dirty="0"/>
              <a:t> </a:t>
            </a:r>
            <a:r>
              <a:rPr lang="en-ID" sz="2400" dirty="0" err="1"/>
              <a:t>dengan</a:t>
            </a:r>
            <a:r>
              <a:rPr lang="en-ID" sz="2400" dirty="0"/>
              <a:t> </a:t>
            </a:r>
            <a:r>
              <a:rPr lang="en-ID" sz="2400" dirty="0" err="1"/>
              <a:t>pengetahuan</a:t>
            </a:r>
            <a:r>
              <a:rPr lang="en-ID" sz="2400" dirty="0"/>
              <a:t> yang </a:t>
            </a:r>
            <a:r>
              <a:rPr lang="en-ID" sz="2400" dirty="0" err="1"/>
              <a:t>telah</a:t>
            </a:r>
            <a:r>
              <a:rPr lang="en-ID" sz="2400" dirty="0"/>
              <a:t> </a:t>
            </a:r>
            <a:r>
              <a:rPr lang="en-ID" sz="2400" dirty="0" err="1"/>
              <a:t>ada</a:t>
            </a:r>
            <a:r>
              <a:rPr lang="en-ID" sz="2400" dirty="0"/>
              <a:t> </a:t>
            </a:r>
            <a:r>
              <a:rPr lang="en-ID" sz="2400" dirty="0" err="1"/>
              <a:t>dalam</a:t>
            </a:r>
            <a:r>
              <a:rPr lang="en-ID" sz="2400" dirty="0"/>
              <a:t> </a:t>
            </a:r>
            <a:r>
              <a:rPr lang="en-ID" sz="2400" dirty="0" err="1"/>
              <a:t>struktur</a:t>
            </a:r>
            <a:r>
              <a:rPr lang="en-ID" sz="2400" dirty="0"/>
              <a:t> </a:t>
            </a:r>
            <a:r>
              <a:rPr lang="en-ID" sz="2400" dirty="0" err="1"/>
              <a:t>kognitifnya</a:t>
            </a:r>
            <a:r>
              <a:rPr lang="en-ID" sz="2400" dirty="0"/>
              <a:t>.</a:t>
            </a:r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6552590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ECCF9C-2455-6682-716D-B7B23825CC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779" y="994288"/>
            <a:ext cx="10304207" cy="5341374"/>
          </a:xfrm>
        </p:spPr>
        <p:txBody>
          <a:bodyPr>
            <a:normAutofit/>
          </a:bodyPr>
          <a:lstStyle/>
          <a:p>
            <a:pPr marL="457200" indent="-4572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ID" sz="2400" dirty="0"/>
              <a:t>Skinner </a:t>
            </a:r>
            <a:r>
              <a:rPr lang="en-ID" sz="2400" dirty="0" err="1"/>
              <a:t>mendefinisikan</a:t>
            </a:r>
            <a:r>
              <a:rPr lang="en-ID" sz="2400" dirty="0"/>
              <a:t> </a:t>
            </a:r>
            <a:r>
              <a:rPr lang="en-ID" sz="2400" dirty="0" err="1"/>
              <a:t>belajar</a:t>
            </a:r>
            <a:r>
              <a:rPr lang="en-ID" sz="2400" dirty="0"/>
              <a:t> “</a:t>
            </a:r>
            <a:r>
              <a:rPr lang="en-ID" sz="2400" i="1" dirty="0"/>
              <a:t>a process of progressive </a:t>
            </a:r>
            <a:r>
              <a:rPr lang="en-ID" sz="2400" i="1" dirty="0" err="1"/>
              <a:t>behavior</a:t>
            </a:r>
            <a:r>
              <a:rPr lang="en-ID" sz="2400" i="1" dirty="0"/>
              <a:t> adaptation</a:t>
            </a:r>
            <a:r>
              <a:rPr lang="en-ID" sz="2400" dirty="0"/>
              <a:t>”. Jadi, </a:t>
            </a:r>
            <a:r>
              <a:rPr lang="en-ID" sz="2400" dirty="0" err="1"/>
              <a:t>belajar</a:t>
            </a:r>
            <a:r>
              <a:rPr lang="en-ID" sz="2400" dirty="0"/>
              <a:t> </a:t>
            </a:r>
            <a:r>
              <a:rPr lang="en-ID" sz="2400" dirty="0" err="1"/>
              <a:t>merupakan</a:t>
            </a:r>
            <a:r>
              <a:rPr lang="en-ID" sz="2400" dirty="0"/>
              <a:t> </a:t>
            </a:r>
            <a:r>
              <a:rPr lang="en-ID" sz="2400" dirty="0" err="1"/>
              <a:t>suatu</a:t>
            </a:r>
            <a:r>
              <a:rPr lang="en-ID" sz="2400" dirty="0"/>
              <a:t> proses </a:t>
            </a:r>
            <a:r>
              <a:rPr lang="en-ID" sz="2400" dirty="0" err="1"/>
              <a:t>adaptasi</a:t>
            </a:r>
            <a:r>
              <a:rPr lang="en-ID" sz="2400" dirty="0"/>
              <a:t> (</a:t>
            </a:r>
            <a:r>
              <a:rPr lang="en-ID" sz="2400" dirty="0" err="1"/>
              <a:t>penyesuaian</a:t>
            </a:r>
            <a:r>
              <a:rPr lang="en-ID" sz="2400" dirty="0"/>
              <a:t>) </a:t>
            </a:r>
            <a:r>
              <a:rPr lang="en-ID" sz="2400" dirty="0" err="1"/>
              <a:t>perilaku</a:t>
            </a:r>
            <a:r>
              <a:rPr lang="en-ID" sz="2400" dirty="0"/>
              <a:t> yang </a:t>
            </a:r>
            <a:r>
              <a:rPr lang="en-ID" sz="2400" dirty="0" err="1"/>
              <a:t>bersifat</a:t>
            </a:r>
            <a:r>
              <a:rPr lang="en-ID" sz="2400" dirty="0"/>
              <a:t> </a:t>
            </a:r>
            <a:r>
              <a:rPr lang="en-ID" sz="2400" dirty="0" err="1"/>
              <a:t>progresif</a:t>
            </a:r>
            <a:r>
              <a:rPr lang="en-ID" sz="2400" dirty="0"/>
              <a:t>, </a:t>
            </a:r>
            <a:r>
              <a:rPr lang="en-ID" sz="2400" dirty="0" err="1"/>
              <a:t>hal</a:t>
            </a:r>
            <a:r>
              <a:rPr lang="en-ID" sz="2400" dirty="0"/>
              <a:t> </a:t>
            </a:r>
            <a:r>
              <a:rPr lang="en-ID" sz="2400" dirty="0" err="1"/>
              <a:t>ini</a:t>
            </a:r>
            <a:r>
              <a:rPr lang="en-ID" sz="2400" dirty="0"/>
              <a:t> </a:t>
            </a:r>
            <a:r>
              <a:rPr lang="en-ID" sz="2400" dirty="0" err="1"/>
              <a:t>berarti</a:t>
            </a:r>
            <a:r>
              <a:rPr lang="en-ID" sz="2400" dirty="0"/>
              <a:t> </a:t>
            </a:r>
            <a:r>
              <a:rPr lang="en-ID" sz="2400" dirty="0" err="1"/>
              <a:t>akibat</a:t>
            </a:r>
            <a:r>
              <a:rPr lang="en-ID" sz="2400" dirty="0"/>
              <a:t> </a:t>
            </a:r>
            <a:r>
              <a:rPr lang="en-ID" sz="2400" dirty="0" err="1"/>
              <a:t>dari</a:t>
            </a:r>
            <a:r>
              <a:rPr lang="en-ID" sz="2400" dirty="0"/>
              <a:t> </a:t>
            </a:r>
            <a:r>
              <a:rPr lang="en-ID" sz="2400" dirty="0" err="1"/>
              <a:t>belajar</a:t>
            </a:r>
            <a:r>
              <a:rPr lang="en-ID" sz="2400" dirty="0"/>
              <a:t> </a:t>
            </a:r>
            <a:r>
              <a:rPr lang="en-ID" sz="2400" dirty="0" err="1"/>
              <a:t>terjadi</a:t>
            </a:r>
            <a:r>
              <a:rPr lang="en-ID" sz="2400" dirty="0"/>
              <a:t> </a:t>
            </a:r>
            <a:r>
              <a:rPr lang="en-ID" sz="2400" dirty="0" err="1"/>
              <a:t>perilaku</a:t>
            </a:r>
            <a:r>
              <a:rPr lang="en-ID" sz="2400" dirty="0"/>
              <a:t> </a:t>
            </a:r>
            <a:r>
              <a:rPr lang="en-ID" sz="2400" dirty="0" err="1"/>
              <a:t>adaptasi</a:t>
            </a:r>
            <a:r>
              <a:rPr lang="en-ID" sz="2400" dirty="0"/>
              <a:t> yang </a:t>
            </a:r>
            <a:r>
              <a:rPr lang="en-ID" sz="2400" dirty="0" err="1"/>
              <a:t>bersifat</a:t>
            </a:r>
            <a:r>
              <a:rPr lang="en-ID" sz="2400" dirty="0"/>
              <a:t> </a:t>
            </a:r>
            <a:r>
              <a:rPr lang="en-ID" sz="2400" dirty="0" err="1"/>
              <a:t>progresif</a:t>
            </a:r>
            <a:r>
              <a:rPr lang="en-ID" sz="2400" dirty="0"/>
              <a:t>, </a:t>
            </a:r>
            <a:r>
              <a:rPr lang="en-ID" sz="2400" dirty="0" err="1"/>
              <a:t>perilaku</a:t>
            </a:r>
            <a:r>
              <a:rPr lang="en-ID" sz="2400" dirty="0"/>
              <a:t> </a:t>
            </a:r>
            <a:r>
              <a:rPr lang="en-ID" sz="2400" dirty="0" err="1"/>
              <a:t>adaptasi</a:t>
            </a:r>
            <a:r>
              <a:rPr lang="en-ID" sz="2400" dirty="0"/>
              <a:t> yang </a:t>
            </a:r>
            <a:r>
              <a:rPr lang="en-ID" sz="2400" dirty="0" err="1"/>
              <a:t>cenderung</a:t>
            </a:r>
            <a:r>
              <a:rPr lang="en-ID" sz="2400" dirty="0"/>
              <a:t> </a:t>
            </a:r>
            <a:r>
              <a:rPr lang="en-ID" sz="2400" dirty="0" err="1"/>
              <a:t>ke</a:t>
            </a:r>
            <a:r>
              <a:rPr lang="en-ID" sz="2400" dirty="0"/>
              <a:t> </a:t>
            </a:r>
            <a:r>
              <a:rPr lang="en-ID" sz="2400" dirty="0" err="1"/>
              <a:t>arah</a:t>
            </a:r>
            <a:r>
              <a:rPr lang="en-ID" sz="2400" dirty="0"/>
              <a:t> yang </a:t>
            </a:r>
            <a:r>
              <a:rPr lang="en-ID" sz="2400" dirty="0" err="1"/>
              <a:t>lebih</a:t>
            </a:r>
            <a:r>
              <a:rPr lang="en-ID" sz="2400" dirty="0"/>
              <a:t> </a:t>
            </a:r>
            <a:r>
              <a:rPr lang="en-ID" sz="2400" dirty="0" err="1"/>
              <a:t>baik</a:t>
            </a:r>
            <a:endParaRPr lang="en-ID" sz="2400" dirty="0"/>
          </a:p>
          <a:p>
            <a:pPr marL="457200" indent="-4572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ID" sz="2400" dirty="0"/>
              <a:t>Mc </a:t>
            </a:r>
            <a:r>
              <a:rPr lang="en-ID" sz="2400" dirty="0" err="1"/>
              <a:t>Geoch</a:t>
            </a:r>
            <a:r>
              <a:rPr lang="en-ID" sz="2400" dirty="0"/>
              <a:t> </a:t>
            </a:r>
            <a:r>
              <a:rPr lang="en-ID" sz="2400" dirty="0" err="1"/>
              <a:t>mendefinisikan</a:t>
            </a:r>
            <a:r>
              <a:rPr lang="en-ID" sz="2400" dirty="0"/>
              <a:t> </a:t>
            </a:r>
            <a:r>
              <a:rPr lang="en-ID" sz="2400" dirty="0" err="1"/>
              <a:t>belajar</a:t>
            </a:r>
            <a:r>
              <a:rPr lang="en-ID" sz="2400" dirty="0"/>
              <a:t> </a:t>
            </a:r>
            <a:r>
              <a:rPr lang="en-ID" sz="2400" dirty="0" err="1"/>
              <a:t>sebagai</a:t>
            </a:r>
            <a:r>
              <a:rPr lang="en-ID" sz="2400" dirty="0"/>
              <a:t> “</a:t>
            </a:r>
            <a:r>
              <a:rPr lang="en-ID" sz="2400" i="1" dirty="0"/>
              <a:t>a change in performance as a result of practice</a:t>
            </a:r>
            <a:r>
              <a:rPr lang="en-ID" sz="2400" dirty="0"/>
              <a:t>”. </a:t>
            </a:r>
            <a:r>
              <a:rPr lang="en-ID" sz="2400" dirty="0" err="1"/>
              <a:t>Belajar</a:t>
            </a:r>
            <a:r>
              <a:rPr lang="en-ID" sz="2400" dirty="0"/>
              <a:t> </a:t>
            </a:r>
            <a:r>
              <a:rPr lang="en-ID" sz="2400" dirty="0" err="1"/>
              <a:t>merupakan</a:t>
            </a:r>
            <a:r>
              <a:rPr lang="en-ID" sz="2400" dirty="0"/>
              <a:t> </a:t>
            </a:r>
            <a:r>
              <a:rPr lang="en-ID" sz="2400" dirty="0" err="1"/>
              <a:t>perubahan</a:t>
            </a:r>
            <a:r>
              <a:rPr lang="en-ID" sz="2400" dirty="0"/>
              <a:t> </a:t>
            </a:r>
            <a:r>
              <a:rPr lang="en-ID" sz="2400" dirty="0" err="1"/>
              <a:t>penampilan</a:t>
            </a:r>
            <a:r>
              <a:rPr lang="en-ID" sz="2400" dirty="0"/>
              <a:t> </a:t>
            </a:r>
            <a:r>
              <a:rPr lang="en-ID" sz="2400" dirty="0" err="1"/>
              <a:t>sebagai</a:t>
            </a:r>
            <a:r>
              <a:rPr lang="en-ID" sz="2400" dirty="0"/>
              <a:t> </a:t>
            </a:r>
            <a:r>
              <a:rPr lang="en-ID" sz="2400" dirty="0" err="1"/>
              <a:t>akibat</a:t>
            </a:r>
            <a:r>
              <a:rPr lang="en-ID" sz="2400" dirty="0"/>
              <a:t> </a:t>
            </a:r>
            <a:r>
              <a:rPr lang="en-ID" sz="2400" dirty="0" err="1"/>
              <a:t>latihan</a:t>
            </a:r>
            <a:endParaRPr lang="en-ID" sz="2400" dirty="0"/>
          </a:p>
          <a:p>
            <a:pPr marL="457200" indent="-4572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ID" sz="2400" dirty="0"/>
              <a:t>Baik </a:t>
            </a:r>
            <a:r>
              <a:rPr lang="en-ID" sz="2400" dirty="0" err="1"/>
              <a:t>pengertian</a:t>
            </a:r>
            <a:r>
              <a:rPr lang="en-ID" sz="2400" dirty="0"/>
              <a:t> </a:t>
            </a:r>
            <a:r>
              <a:rPr lang="en-ID" sz="2400" dirty="0" err="1"/>
              <a:t>belajar</a:t>
            </a:r>
            <a:r>
              <a:rPr lang="en-ID" sz="2400" dirty="0"/>
              <a:t> Skinner </a:t>
            </a:r>
            <a:r>
              <a:rPr lang="en-ID" sz="2400" dirty="0" err="1"/>
              <a:t>maupun</a:t>
            </a:r>
            <a:r>
              <a:rPr lang="en-ID" sz="2400" dirty="0"/>
              <a:t> Mc </a:t>
            </a:r>
            <a:r>
              <a:rPr lang="en-ID" sz="2400" dirty="0" err="1"/>
              <a:t>Geoch</a:t>
            </a:r>
            <a:r>
              <a:rPr lang="en-ID" sz="2400" dirty="0"/>
              <a:t> </a:t>
            </a:r>
            <a:r>
              <a:rPr lang="en-ID" sz="2400" dirty="0" err="1"/>
              <a:t>menunjukkan</a:t>
            </a:r>
            <a:r>
              <a:rPr lang="en-ID" sz="2400" dirty="0"/>
              <a:t> </a:t>
            </a:r>
            <a:r>
              <a:rPr lang="en-ID" sz="2400" dirty="0" err="1"/>
              <a:t>bahwa</a:t>
            </a:r>
            <a:r>
              <a:rPr lang="en-ID" sz="2400" dirty="0"/>
              <a:t> </a:t>
            </a:r>
            <a:r>
              <a:rPr lang="en-ID" sz="2400" dirty="0" err="1"/>
              <a:t>belajar</a:t>
            </a:r>
            <a:r>
              <a:rPr lang="en-ID" sz="2400" dirty="0"/>
              <a:t> </a:t>
            </a:r>
            <a:r>
              <a:rPr lang="en-ID" sz="2400" dirty="0" err="1"/>
              <a:t>menghasilkan</a:t>
            </a:r>
            <a:r>
              <a:rPr lang="en-ID" sz="2400" dirty="0"/>
              <a:t> </a:t>
            </a:r>
            <a:r>
              <a:rPr lang="en-ID" sz="2400" dirty="0" err="1"/>
              <a:t>perubahan</a:t>
            </a:r>
            <a:r>
              <a:rPr lang="en-ID" sz="2400" dirty="0"/>
              <a:t> </a:t>
            </a:r>
            <a:r>
              <a:rPr lang="en-ID" sz="2400" dirty="0" err="1"/>
              <a:t>perilaku</a:t>
            </a:r>
            <a:r>
              <a:rPr lang="en-ID" sz="2400" dirty="0"/>
              <a:t> </a:t>
            </a:r>
            <a:r>
              <a:rPr lang="en-ID" sz="2400" dirty="0" err="1"/>
              <a:t>atau</a:t>
            </a:r>
            <a:r>
              <a:rPr lang="en-ID" sz="2400" dirty="0"/>
              <a:t> </a:t>
            </a:r>
            <a:r>
              <a:rPr lang="en-ID" sz="2400" i="1" dirty="0"/>
              <a:t>performance</a:t>
            </a:r>
          </a:p>
          <a:p>
            <a:pPr marL="457200" indent="-4572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ID" sz="2400" dirty="0"/>
              <a:t>Mc </a:t>
            </a:r>
            <a:r>
              <a:rPr lang="en-ID" sz="2400" dirty="0" err="1"/>
              <a:t>Geoch</a:t>
            </a:r>
            <a:r>
              <a:rPr lang="en-ID" sz="2400" dirty="0"/>
              <a:t> </a:t>
            </a:r>
            <a:r>
              <a:rPr lang="en-ID" sz="2400" dirty="0" err="1"/>
              <a:t>perubahan</a:t>
            </a:r>
            <a:r>
              <a:rPr lang="en-ID" sz="2400" dirty="0"/>
              <a:t> </a:t>
            </a:r>
            <a:r>
              <a:rPr lang="en-ID" sz="2400" dirty="0" err="1"/>
              <a:t>perilaku</a:t>
            </a:r>
            <a:r>
              <a:rPr lang="en-ID" sz="2400" dirty="0"/>
              <a:t> </a:t>
            </a:r>
            <a:r>
              <a:rPr lang="en-ID" sz="2400" dirty="0" err="1"/>
              <a:t>merupakan</a:t>
            </a:r>
            <a:r>
              <a:rPr lang="en-ID" sz="2400" dirty="0"/>
              <a:t> </a:t>
            </a:r>
            <a:r>
              <a:rPr lang="en-ID" sz="2400" dirty="0" err="1"/>
              <a:t>hasil</a:t>
            </a:r>
            <a:r>
              <a:rPr lang="en-ID" sz="2400" dirty="0"/>
              <a:t> </a:t>
            </a:r>
            <a:r>
              <a:rPr lang="en-ID" sz="2400" dirty="0" err="1"/>
              <a:t>latihan</a:t>
            </a:r>
            <a:r>
              <a:rPr lang="en-ID" sz="2400" dirty="0"/>
              <a:t>, </a:t>
            </a:r>
            <a:r>
              <a:rPr lang="en-ID" sz="2400" dirty="0" err="1"/>
              <a:t>sedangkan</a:t>
            </a:r>
            <a:r>
              <a:rPr lang="en-ID" sz="2400" dirty="0"/>
              <a:t> </a:t>
            </a:r>
            <a:r>
              <a:rPr lang="en-ID" sz="2400" dirty="0" err="1"/>
              <a:t>menurut</a:t>
            </a:r>
            <a:r>
              <a:rPr lang="en-ID" sz="2400" dirty="0"/>
              <a:t> Skinner </a:t>
            </a:r>
            <a:r>
              <a:rPr lang="en-ID" sz="2400" dirty="0" err="1"/>
              <a:t>merupakan</a:t>
            </a:r>
            <a:r>
              <a:rPr lang="en-ID" sz="2400" dirty="0"/>
              <a:t> </a:t>
            </a:r>
            <a:r>
              <a:rPr lang="en-ID" sz="2400" dirty="0" err="1"/>
              <a:t>akibat</a:t>
            </a:r>
            <a:r>
              <a:rPr lang="en-ID" sz="2400" dirty="0"/>
              <a:t> </a:t>
            </a:r>
            <a:r>
              <a:rPr lang="en-ID" sz="2400" dirty="0" err="1"/>
              <a:t>dari</a:t>
            </a:r>
            <a:r>
              <a:rPr lang="en-ID" sz="2400" dirty="0"/>
              <a:t> </a:t>
            </a:r>
            <a:r>
              <a:rPr lang="en-ID" sz="2400" i="1" dirty="0"/>
              <a:t>trial by error</a:t>
            </a:r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9581928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DB9604-ABE8-F07C-6FE2-113D772E4B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4455" y="270387"/>
            <a:ext cx="9779183" cy="707923"/>
          </a:xfrm>
        </p:spPr>
        <p:txBody>
          <a:bodyPr/>
          <a:lstStyle/>
          <a:p>
            <a:r>
              <a:rPr lang="en-ID" sz="2400" dirty="0" err="1"/>
              <a:t>Prinsip</a:t>
            </a:r>
            <a:r>
              <a:rPr lang="en-ID" sz="2400" dirty="0"/>
              <a:t> </a:t>
            </a:r>
            <a:r>
              <a:rPr lang="en-ID" sz="2400" dirty="0" err="1"/>
              <a:t>dalam</a:t>
            </a:r>
            <a:r>
              <a:rPr lang="en-ID" sz="2400" dirty="0"/>
              <a:t> </a:t>
            </a:r>
            <a:r>
              <a:rPr lang="en-ID" sz="2400" dirty="0" err="1"/>
              <a:t>Belajar</a:t>
            </a:r>
            <a:endParaRPr lang="en-ID" sz="2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E584FF-E9A4-A257-CC48-73CE8F8803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0103" y="1148843"/>
            <a:ext cx="10343535" cy="4560313"/>
          </a:xfrm>
        </p:spPr>
        <p:txBody>
          <a:bodyPr>
            <a:normAutofit/>
          </a:bodyPr>
          <a:lstStyle/>
          <a:p>
            <a:pPr marL="514350" indent="-514350" algn="just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ID" sz="2000" dirty="0" err="1"/>
              <a:t>Belajar</a:t>
            </a:r>
            <a:r>
              <a:rPr lang="en-ID" sz="2000" dirty="0"/>
              <a:t> </a:t>
            </a:r>
            <a:r>
              <a:rPr lang="en-ID" sz="2000" dirty="0" err="1"/>
              <a:t>merupakan</a:t>
            </a:r>
            <a:r>
              <a:rPr lang="en-ID" sz="2000" dirty="0"/>
              <a:t> </a:t>
            </a:r>
            <a:r>
              <a:rPr lang="en-ID" sz="2000" dirty="0" err="1"/>
              <a:t>suatu</a:t>
            </a:r>
            <a:r>
              <a:rPr lang="en-ID" sz="2000" dirty="0"/>
              <a:t> proses yang </a:t>
            </a:r>
            <a:r>
              <a:rPr lang="en-ID" sz="2000" dirty="0" err="1"/>
              <a:t>mengakibatkan</a:t>
            </a:r>
            <a:r>
              <a:rPr lang="en-ID" sz="2000" dirty="0"/>
              <a:t> </a:t>
            </a:r>
            <a:r>
              <a:rPr lang="en-ID" sz="2000" dirty="0" err="1"/>
              <a:t>timbulnya</a:t>
            </a:r>
            <a:r>
              <a:rPr lang="en-ID" sz="2000" dirty="0"/>
              <a:t> </a:t>
            </a:r>
            <a:r>
              <a:rPr lang="en-ID" sz="2000" dirty="0" err="1"/>
              <a:t>perubahan</a:t>
            </a:r>
            <a:r>
              <a:rPr lang="en-ID" sz="2000" dirty="0"/>
              <a:t> </a:t>
            </a:r>
            <a:r>
              <a:rPr lang="en-ID" sz="2000" dirty="0" err="1"/>
              <a:t>perilaku</a:t>
            </a:r>
            <a:r>
              <a:rPr lang="en-ID" sz="2000" dirty="0"/>
              <a:t>. </a:t>
            </a:r>
            <a:r>
              <a:rPr lang="en-ID" sz="2000" dirty="0" err="1"/>
              <a:t>Berarti</a:t>
            </a:r>
            <a:r>
              <a:rPr lang="en-ID" sz="2000" dirty="0"/>
              <a:t> </a:t>
            </a:r>
            <a:r>
              <a:rPr lang="en-ID" sz="2000" dirty="0" err="1"/>
              <a:t>setelah</a:t>
            </a:r>
            <a:r>
              <a:rPr lang="en-ID" sz="2000" dirty="0"/>
              <a:t> </a:t>
            </a:r>
            <a:r>
              <a:rPr lang="en-ID" sz="2000" dirty="0" err="1"/>
              <a:t>belajar</a:t>
            </a:r>
            <a:r>
              <a:rPr lang="en-ID" sz="2000" dirty="0"/>
              <a:t>, </a:t>
            </a:r>
            <a:r>
              <a:rPr lang="en-ID" sz="2000" dirty="0" err="1"/>
              <a:t>individu</a:t>
            </a:r>
            <a:r>
              <a:rPr lang="en-ID" sz="2000" dirty="0"/>
              <a:t> </a:t>
            </a:r>
            <a:r>
              <a:rPr lang="en-ID" sz="2000" dirty="0" err="1"/>
              <a:t>mengalami</a:t>
            </a:r>
            <a:r>
              <a:rPr lang="en-ID" sz="2000" dirty="0"/>
              <a:t> </a:t>
            </a:r>
            <a:r>
              <a:rPr lang="en-ID" sz="2000" dirty="0" err="1"/>
              <a:t>perubahan</a:t>
            </a:r>
            <a:r>
              <a:rPr lang="en-ID" sz="2000" dirty="0"/>
              <a:t> </a:t>
            </a:r>
            <a:r>
              <a:rPr lang="en-ID" sz="2000" dirty="0" err="1"/>
              <a:t>perilaku</a:t>
            </a:r>
            <a:r>
              <a:rPr lang="en-ID" sz="2000" dirty="0"/>
              <a:t>, </a:t>
            </a:r>
            <a:r>
              <a:rPr lang="en-ID" sz="2000" dirty="0" err="1"/>
              <a:t>baik</a:t>
            </a:r>
            <a:r>
              <a:rPr lang="en-ID" sz="2000" dirty="0"/>
              <a:t> yang </a:t>
            </a:r>
            <a:r>
              <a:rPr lang="en-ID" sz="2000" dirty="0" err="1"/>
              <a:t>bersifat</a:t>
            </a:r>
            <a:r>
              <a:rPr lang="en-ID" sz="2000" dirty="0"/>
              <a:t> </a:t>
            </a:r>
            <a:r>
              <a:rPr lang="en-ID" sz="2000" dirty="0" err="1"/>
              <a:t>nyata</a:t>
            </a:r>
            <a:r>
              <a:rPr lang="en-ID" sz="2000" dirty="0"/>
              <a:t> (</a:t>
            </a:r>
            <a:r>
              <a:rPr lang="en-ID" sz="2000" i="1" dirty="0"/>
              <a:t>overt </a:t>
            </a:r>
            <a:r>
              <a:rPr lang="en-ID" sz="2000" i="1" dirty="0" err="1"/>
              <a:t>behavior</a:t>
            </a:r>
            <a:r>
              <a:rPr lang="en-ID" sz="2000" dirty="0"/>
              <a:t>) </a:t>
            </a:r>
            <a:r>
              <a:rPr lang="en-ID" sz="2000" dirty="0" err="1"/>
              <a:t>maupun</a:t>
            </a:r>
            <a:r>
              <a:rPr lang="en-ID" sz="2000" dirty="0"/>
              <a:t> </a:t>
            </a:r>
            <a:r>
              <a:rPr lang="en-ID" sz="2000" dirty="0" err="1"/>
              <a:t>tidak</a:t>
            </a:r>
            <a:r>
              <a:rPr lang="en-ID" sz="2000" dirty="0"/>
              <a:t> </a:t>
            </a:r>
            <a:r>
              <a:rPr lang="en-ID" sz="2000" dirty="0" err="1"/>
              <a:t>nyata</a:t>
            </a:r>
            <a:r>
              <a:rPr lang="en-ID" sz="2000" dirty="0"/>
              <a:t> (</a:t>
            </a:r>
            <a:r>
              <a:rPr lang="en-ID" sz="2000" i="1" dirty="0"/>
              <a:t>covert </a:t>
            </a:r>
            <a:r>
              <a:rPr lang="en-ID" sz="2000" i="1" dirty="0" err="1"/>
              <a:t>behavior</a:t>
            </a:r>
            <a:r>
              <a:rPr lang="en-ID" sz="2000" dirty="0"/>
              <a:t>). </a:t>
            </a:r>
            <a:r>
              <a:rPr lang="en-ID" sz="2000" dirty="0" err="1"/>
              <a:t>Perubahan</a:t>
            </a:r>
            <a:r>
              <a:rPr lang="en-ID" sz="2000" dirty="0"/>
              <a:t> </a:t>
            </a:r>
            <a:r>
              <a:rPr lang="en-ID" sz="2000" dirty="0" err="1"/>
              <a:t>perilaku</a:t>
            </a:r>
            <a:r>
              <a:rPr lang="en-ID" sz="2000" dirty="0"/>
              <a:t> </a:t>
            </a:r>
            <a:r>
              <a:rPr lang="en-ID" sz="2000" dirty="0" err="1"/>
              <a:t>bisa</a:t>
            </a:r>
            <a:r>
              <a:rPr lang="en-ID" sz="2000" dirty="0"/>
              <a:t> </a:t>
            </a:r>
            <a:r>
              <a:rPr lang="en-ID" sz="2000" dirty="0" err="1"/>
              <a:t>dari</a:t>
            </a:r>
            <a:r>
              <a:rPr lang="en-ID" sz="2000" dirty="0"/>
              <a:t> </a:t>
            </a:r>
            <a:r>
              <a:rPr lang="en-ID" sz="2000" dirty="0" err="1"/>
              <a:t>segi</a:t>
            </a:r>
            <a:r>
              <a:rPr lang="en-ID" sz="2000" dirty="0"/>
              <a:t> </a:t>
            </a:r>
            <a:r>
              <a:rPr lang="en-ID" sz="2000" dirty="0" err="1"/>
              <a:t>kognitif</a:t>
            </a:r>
            <a:r>
              <a:rPr lang="en-ID" sz="2000" dirty="0"/>
              <a:t>, </a:t>
            </a:r>
            <a:r>
              <a:rPr lang="en-ID" sz="2000" dirty="0" err="1"/>
              <a:t>afektif</a:t>
            </a:r>
            <a:r>
              <a:rPr lang="en-ID" sz="2000" dirty="0"/>
              <a:t> </a:t>
            </a:r>
            <a:r>
              <a:rPr lang="en-ID" sz="2000" dirty="0" err="1"/>
              <a:t>maupun</a:t>
            </a:r>
            <a:r>
              <a:rPr lang="en-ID" sz="2000" dirty="0"/>
              <a:t> </a:t>
            </a:r>
            <a:r>
              <a:rPr lang="en-ID" sz="2000" dirty="0" err="1"/>
              <a:t>psikomotor</a:t>
            </a:r>
            <a:endParaRPr lang="en-ID" sz="2000" dirty="0"/>
          </a:p>
          <a:p>
            <a:pPr marL="514350" indent="-514350" algn="just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ID" sz="2000" dirty="0" err="1"/>
              <a:t>Perubahan</a:t>
            </a:r>
            <a:r>
              <a:rPr lang="en-ID" sz="2000" dirty="0"/>
              <a:t> </a:t>
            </a:r>
            <a:r>
              <a:rPr lang="en-ID" sz="2000" dirty="0" err="1"/>
              <a:t>perilaku</a:t>
            </a:r>
            <a:r>
              <a:rPr lang="en-ID" sz="2000" dirty="0"/>
              <a:t> juga </a:t>
            </a:r>
            <a:r>
              <a:rPr lang="en-ID" sz="2000" dirty="0" err="1"/>
              <a:t>bisa</a:t>
            </a:r>
            <a:r>
              <a:rPr lang="en-ID" sz="2000" dirty="0"/>
              <a:t> </a:t>
            </a:r>
            <a:r>
              <a:rPr lang="en-ID" sz="2000" dirty="0" err="1"/>
              <a:t>bersifat</a:t>
            </a:r>
            <a:r>
              <a:rPr lang="en-ID" sz="2000" dirty="0"/>
              <a:t> </a:t>
            </a:r>
            <a:r>
              <a:rPr lang="en-ID" sz="2000" dirty="0" err="1"/>
              <a:t>aktual</a:t>
            </a:r>
            <a:r>
              <a:rPr lang="en-ID" sz="2000" dirty="0"/>
              <a:t>, </a:t>
            </a:r>
            <a:r>
              <a:rPr lang="en-ID" sz="2000" dirty="0" err="1"/>
              <a:t>namun</a:t>
            </a:r>
            <a:r>
              <a:rPr lang="en-ID" sz="2000" dirty="0"/>
              <a:t> </a:t>
            </a:r>
            <a:r>
              <a:rPr lang="en-ID" sz="2000" dirty="0" err="1"/>
              <a:t>bisa</a:t>
            </a:r>
            <a:r>
              <a:rPr lang="en-ID" sz="2000" dirty="0"/>
              <a:t> juga </a:t>
            </a:r>
            <a:r>
              <a:rPr lang="en-ID" sz="2000" dirty="0" err="1"/>
              <a:t>bersifat</a:t>
            </a:r>
            <a:r>
              <a:rPr lang="en-ID" sz="2000" dirty="0"/>
              <a:t> </a:t>
            </a:r>
            <a:r>
              <a:rPr lang="en-ID" sz="2000" dirty="0" err="1"/>
              <a:t>potensial</a:t>
            </a:r>
            <a:r>
              <a:rPr lang="en-ID" sz="2000" dirty="0"/>
              <a:t>. </a:t>
            </a:r>
            <a:r>
              <a:rPr lang="en-ID" sz="2000" dirty="0" err="1"/>
              <a:t>Bersifat</a:t>
            </a:r>
            <a:r>
              <a:rPr lang="en-ID" sz="2000" dirty="0"/>
              <a:t> </a:t>
            </a:r>
            <a:r>
              <a:rPr lang="en-ID" sz="2000" dirty="0" err="1"/>
              <a:t>potensial</a:t>
            </a:r>
            <a:r>
              <a:rPr lang="en-ID" sz="2000" dirty="0"/>
              <a:t> </a:t>
            </a:r>
            <a:r>
              <a:rPr lang="en-ID" sz="2000" dirty="0" err="1"/>
              <a:t>artinya</a:t>
            </a:r>
            <a:r>
              <a:rPr lang="en-ID" sz="2000" dirty="0"/>
              <a:t> </a:t>
            </a:r>
            <a:r>
              <a:rPr lang="en-ID" sz="2000" dirty="0" err="1"/>
              <a:t>tidak</a:t>
            </a:r>
            <a:r>
              <a:rPr lang="en-ID" sz="2000" dirty="0"/>
              <a:t> </a:t>
            </a:r>
            <a:r>
              <a:rPr lang="en-ID" sz="2000" dirty="0" err="1"/>
              <a:t>tampak</a:t>
            </a:r>
            <a:r>
              <a:rPr lang="en-ID" sz="2000" dirty="0"/>
              <a:t> (</a:t>
            </a:r>
            <a:r>
              <a:rPr lang="en-ID" sz="2000" i="1" dirty="0"/>
              <a:t>actual</a:t>
            </a:r>
            <a:r>
              <a:rPr lang="en-ID" sz="2000" dirty="0"/>
              <a:t>) pada </a:t>
            </a:r>
            <a:r>
              <a:rPr lang="en-ID" sz="2000" dirty="0" err="1"/>
              <a:t>saat</a:t>
            </a:r>
            <a:r>
              <a:rPr lang="en-ID" sz="2000" dirty="0"/>
              <a:t> </a:t>
            </a:r>
            <a:r>
              <a:rPr lang="en-ID" sz="2000" dirty="0" err="1"/>
              <a:t>itu</a:t>
            </a:r>
            <a:r>
              <a:rPr lang="en-ID" sz="2000" dirty="0"/>
              <a:t>, </a:t>
            </a:r>
            <a:r>
              <a:rPr lang="en-ID" sz="2000" dirty="0" err="1"/>
              <a:t>tetapi</a:t>
            </a:r>
            <a:r>
              <a:rPr lang="en-ID" sz="2000" dirty="0"/>
              <a:t> </a:t>
            </a:r>
            <a:r>
              <a:rPr lang="en-ID" sz="2000" dirty="0" err="1"/>
              <a:t>akan</a:t>
            </a:r>
            <a:r>
              <a:rPr lang="en-ID" sz="2000" dirty="0"/>
              <a:t> </a:t>
            </a:r>
            <a:r>
              <a:rPr lang="en-ID" sz="2000" dirty="0" err="1"/>
              <a:t>tampak</a:t>
            </a:r>
            <a:r>
              <a:rPr lang="en-ID" sz="2000" dirty="0"/>
              <a:t> pada </a:t>
            </a:r>
            <a:r>
              <a:rPr lang="en-ID" sz="2000" dirty="0" err="1"/>
              <a:t>waktu</a:t>
            </a:r>
            <a:r>
              <a:rPr lang="en-ID" sz="2000" dirty="0"/>
              <a:t> lain</a:t>
            </a:r>
          </a:p>
          <a:p>
            <a:pPr marL="514350" indent="-514350" algn="just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ID" sz="2000" dirty="0" err="1"/>
              <a:t>Perubahan</a:t>
            </a:r>
            <a:r>
              <a:rPr lang="en-ID" sz="2000" dirty="0"/>
              <a:t> </a:t>
            </a:r>
            <a:r>
              <a:rPr lang="en-ID" sz="2000" dirty="0" err="1"/>
              <a:t>perilaku</a:t>
            </a:r>
            <a:r>
              <a:rPr lang="en-ID" sz="2000" dirty="0"/>
              <a:t> </a:t>
            </a:r>
            <a:r>
              <a:rPr lang="en-ID" sz="2000" dirty="0" err="1"/>
              <a:t>sebagai</a:t>
            </a:r>
            <a:r>
              <a:rPr lang="en-ID" sz="2000" dirty="0"/>
              <a:t> </a:t>
            </a:r>
            <a:r>
              <a:rPr lang="en-ID" sz="2000" dirty="0" err="1"/>
              <a:t>akibat</a:t>
            </a:r>
            <a:r>
              <a:rPr lang="en-ID" sz="2000" dirty="0"/>
              <a:t> </a:t>
            </a:r>
            <a:r>
              <a:rPr lang="en-ID" sz="2000" dirty="0" err="1"/>
              <a:t>belajar</a:t>
            </a:r>
            <a:r>
              <a:rPr lang="en-ID" sz="2000" dirty="0"/>
              <a:t> </a:t>
            </a:r>
            <a:r>
              <a:rPr lang="en-ID" sz="2000" dirty="0" err="1"/>
              <a:t>itu</a:t>
            </a:r>
            <a:r>
              <a:rPr lang="en-ID" sz="2000" dirty="0"/>
              <a:t> </a:t>
            </a:r>
            <a:r>
              <a:rPr lang="en-ID" sz="2000" dirty="0" err="1"/>
              <a:t>bersifat</a:t>
            </a:r>
            <a:r>
              <a:rPr lang="en-ID" sz="2000" dirty="0"/>
              <a:t> </a:t>
            </a:r>
            <a:r>
              <a:rPr lang="en-ID" sz="2000" dirty="0" err="1"/>
              <a:t>relatif</a:t>
            </a:r>
            <a:r>
              <a:rPr lang="en-ID" sz="2000" dirty="0"/>
              <a:t> </a:t>
            </a:r>
            <a:r>
              <a:rPr lang="en-ID" sz="2000" dirty="0" err="1"/>
              <a:t>permanen</a:t>
            </a:r>
            <a:r>
              <a:rPr lang="en-ID" sz="2000" dirty="0"/>
              <a:t>, </a:t>
            </a:r>
            <a:r>
              <a:rPr lang="en-ID" sz="2000" dirty="0" err="1"/>
              <a:t>berarti</a:t>
            </a:r>
            <a:r>
              <a:rPr lang="en-ID" sz="2000" dirty="0"/>
              <a:t> </a:t>
            </a:r>
            <a:r>
              <a:rPr lang="en-ID" sz="2000" dirty="0" err="1"/>
              <a:t>berlaku</a:t>
            </a:r>
            <a:r>
              <a:rPr lang="en-ID" sz="2000" dirty="0"/>
              <a:t> </a:t>
            </a:r>
            <a:r>
              <a:rPr lang="en-ID" sz="2000" dirty="0" err="1"/>
              <a:t>dalam</a:t>
            </a:r>
            <a:r>
              <a:rPr lang="en-ID" sz="2000" dirty="0"/>
              <a:t> </a:t>
            </a:r>
            <a:r>
              <a:rPr lang="en-ID" sz="2000" dirty="0" err="1"/>
              <a:t>waktu</a:t>
            </a:r>
            <a:r>
              <a:rPr lang="en-ID" sz="2000" dirty="0"/>
              <a:t> yang </a:t>
            </a:r>
            <a:r>
              <a:rPr lang="en-ID" sz="2000" dirty="0" err="1"/>
              <a:t>relatif</a:t>
            </a:r>
            <a:r>
              <a:rPr lang="en-ID" sz="2000" dirty="0"/>
              <a:t> lama. </a:t>
            </a:r>
            <a:r>
              <a:rPr lang="en-ID" sz="2000" dirty="0" err="1"/>
              <a:t>Perubahan</a:t>
            </a:r>
            <a:r>
              <a:rPr lang="en-ID" sz="2000" dirty="0"/>
              <a:t> </a:t>
            </a:r>
            <a:r>
              <a:rPr lang="en-ID" sz="2000" dirty="0" err="1"/>
              <a:t>itu</a:t>
            </a:r>
            <a:r>
              <a:rPr lang="en-ID" sz="2000" dirty="0"/>
              <a:t> </a:t>
            </a:r>
            <a:r>
              <a:rPr lang="en-ID" sz="2000" dirty="0" err="1"/>
              <a:t>tidak</a:t>
            </a:r>
            <a:r>
              <a:rPr lang="en-ID" sz="2000" dirty="0"/>
              <a:t> </a:t>
            </a:r>
            <a:r>
              <a:rPr lang="en-ID" sz="2000" dirty="0" err="1"/>
              <a:t>akan</a:t>
            </a:r>
            <a:r>
              <a:rPr lang="en-ID" sz="2000" dirty="0"/>
              <a:t> </a:t>
            </a:r>
            <a:r>
              <a:rPr lang="en-ID" sz="2000" dirty="0" err="1"/>
              <a:t>menetap</a:t>
            </a:r>
            <a:r>
              <a:rPr lang="en-ID" sz="2000" dirty="0"/>
              <a:t> </a:t>
            </a:r>
            <a:r>
              <a:rPr lang="en-ID" sz="2000" dirty="0" err="1"/>
              <a:t>terus-menerus</a:t>
            </a:r>
            <a:r>
              <a:rPr lang="en-ID" sz="2000" dirty="0"/>
              <a:t>, </a:t>
            </a:r>
            <a:r>
              <a:rPr lang="en-ID" sz="2000" dirty="0" err="1"/>
              <a:t>sehingga</a:t>
            </a:r>
            <a:r>
              <a:rPr lang="en-ID" sz="2000" dirty="0"/>
              <a:t> </a:t>
            </a:r>
            <a:r>
              <a:rPr lang="en-ID" sz="2000" dirty="0" err="1"/>
              <a:t>dapat</a:t>
            </a:r>
            <a:r>
              <a:rPr lang="en-ID" sz="2000" dirty="0"/>
              <a:t> </a:t>
            </a:r>
            <a:r>
              <a:rPr lang="en-ID" sz="2000" dirty="0" err="1"/>
              <a:t>berubah</a:t>
            </a:r>
            <a:r>
              <a:rPr lang="en-ID" sz="2000" dirty="0"/>
              <a:t> </a:t>
            </a:r>
            <a:r>
              <a:rPr lang="en-ID" sz="2000" dirty="0" err="1"/>
              <a:t>lagi</a:t>
            </a:r>
            <a:r>
              <a:rPr lang="en-ID" sz="2000" dirty="0"/>
              <a:t> </a:t>
            </a:r>
            <a:r>
              <a:rPr lang="en-ID" sz="2000" dirty="0" err="1"/>
              <a:t>sebagai</a:t>
            </a:r>
            <a:r>
              <a:rPr lang="en-ID" sz="2000" dirty="0"/>
              <a:t> </a:t>
            </a:r>
            <a:r>
              <a:rPr lang="en-ID" sz="2000" dirty="0" err="1"/>
              <a:t>aktivitas</a:t>
            </a:r>
            <a:r>
              <a:rPr lang="en-ID" sz="2000" dirty="0"/>
              <a:t> </a:t>
            </a:r>
            <a:r>
              <a:rPr lang="en-ID" sz="2000" dirty="0" err="1"/>
              <a:t>belajar</a:t>
            </a:r>
            <a:r>
              <a:rPr lang="en-ID" sz="2000" dirty="0"/>
              <a:t> yang lain</a:t>
            </a:r>
          </a:p>
          <a:p>
            <a:pPr marL="514350" indent="-514350" algn="just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ID" sz="2000" dirty="0" err="1"/>
              <a:t>Perubahan</a:t>
            </a:r>
            <a:r>
              <a:rPr lang="en-ID" sz="2000" dirty="0"/>
              <a:t> </a:t>
            </a:r>
            <a:r>
              <a:rPr lang="en-ID" sz="2000" dirty="0" err="1"/>
              <a:t>perilaku</a:t>
            </a:r>
            <a:r>
              <a:rPr lang="en-ID" sz="2000" dirty="0"/>
              <a:t> </a:t>
            </a:r>
            <a:r>
              <a:rPr lang="en-ID" sz="2000" dirty="0" err="1"/>
              <a:t>baik</a:t>
            </a:r>
            <a:r>
              <a:rPr lang="en-ID" sz="2000" dirty="0"/>
              <a:t> yang </a:t>
            </a:r>
            <a:r>
              <a:rPr lang="en-ID" sz="2000" dirty="0" err="1"/>
              <a:t>aktual</a:t>
            </a:r>
            <a:r>
              <a:rPr lang="en-ID" sz="2000" dirty="0"/>
              <a:t> </a:t>
            </a:r>
            <a:r>
              <a:rPr lang="en-ID" sz="2000" dirty="0" err="1"/>
              <a:t>maupun</a:t>
            </a:r>
            <a:r>
              <a:rPr lang="en-ID" sz="2000" dirty="0"/>
              <a:t> </a:t>
            </a:r>
            <a:r>
              <a:rPr lang="en-ID" sz="2000" dirty="0" err="1"/>
              <a:t>potensial</a:t>
            </a:r>
            <a:r>
              <a:rPr lang="en-ID" sz="2000" dirty="0"/>
              <a:t> </a:t>
            </a:r>
            <a:r>
              <a:rPr lang="en-ID" sz="2000" dirty="0" err="1"/>
              <a:t>merupakan</a:t>
            </a:r>
            <a:r>
              <a:rPr lang="en-ID" sz="2000" dirty="0"/>
              <a:t> </a:t>
            </a:r>
            <a:r>
              <a:rPr lang="en-ID" sz="2000" dirty="0" err="1"/>
              <a:t>dampak</a:t>
            </a:r>
            <a:r>
              <a:rPr lang="en-ID" sz="2000" dirty="0"/>
              <a:t> </a:t>
            </a:r>
            <a:r>
              <a:rPr lang="en-ID" sz="2000" dirty="0" err="1"/>
              <a:t>dari</a:t>
            </a:r>
            <a:r>
              <a:rPr lang="en-ID" sz="2000" dirty="0"/>
              <a:t> </a:t>
            </a:r>
            <a:r>
              <a:rPr lang="en-ID" sz="2000" dirty="0" err="1"/>
              <a:t>latihan</a:t>
            </a:r>
            <a:r>
              <a:rPr lang="en-ID" sz="2000" dirty="0"/>
              <a:t> </a:t>
            </a:r>
            <a:r>
              <a:rPr lang="en-ID" sz="2000" dirty="0" err="1"/>
              <a:t>atau</a:t>
            </a:r>
            <a:r>
              <a:rPr lang="en-ID" sz="2000" dirty="0"/>
              <a:t> </a:t>
            </a:r>
            <a:r>
              <a:rPr lang="en-ID" sz="2000" dirty="0" err="1"/>
              <a:t>pengalaman</a:t>
            </a:r>
            <a:r>
              <a:rPr lang="en-ID" sz="2000" dirty="0"/>
              <a:t>. Ini </a:t>
            </a:r>
            <a:r>
              <a:rPr lang="en-ID" sz="2000" dirty="0" err="1"/>
              <a:t>berarti</a:t>
            </a:r>
            <a:r>
              <a:rPr lang="en-ID" sz="2000" dirty="0"/>
              <a:t> </a:t>
            </a:r>
            <a:r>
              <a:rPr lang="en-ID" sz="2000" dirty="0" err="1"/>
              <a:t>perubahan</a:t>
            </a:r>
            <a:r>
              <a:rPr lang="en-ID" sz="2000" dirty="0"/>
              <a:t> </a:t>
            </a:r>
            <a:r>
              <a:rPr lang="en-ID" sz="2000" dirty="0" err="1"/>
              <a:t>itu</a:t>
            </a:r>
            <a:r>
              <a:rPr lang="en-ID" sz="2000" dirty="0"/>
              <a:t> </a:t>
            </a:r>
            <a:r>
              <a:rPr lang="en-ID" sz="2000" dirty="0" err="1"/>
              <a:t>terjadi</a:t>
            </a:r>
            <a:r>
              <a:rPr lang="en-ID" sz="2000" dirty="0"/>
              <a:t> </a:t>
            </a:r>
            <a:r>
              <a:rPr lang="en-ID" sz="2000" dirty="0" err="1"/>
              <a:t>karena</a:t>
            </a:r>
            <a:r>
              <a:rPr lang="en-ID" sz="2000" dirty="0"/>
              <a:t> </a:t>
            </a:r>
            <a:r>
              <a:rPr lang="en-ID" sz="2000" dirty="0" err="1"/>
              <a:t>faktor</a:t>
            </a:r>
            <a:r>
              <a:rPr lang="en-ID" sz="2000" dirty="0"/>
              <a:t> </a:t>
            </a:r>
            <a:r>
              <a:rPr lang="en-ID" sz="2000" dirty="0" err="1"/>
              <a:t>kematangan</a:t>
            </a:r>
            <a:r>
              <a:rPr lang="en-ID" sz="2000" dirty="0"/>
              <a:t> </a:t>
            </a:r>
            <a:r>
              <a:rPr lang="en-ID" sz="2000" dirty="0" err="1"/>
              <a:t>individu</a:t>
            </a:r>
            <a:r>
              <a:rPr lang="en-ID" sz="2000" dirty="0"/>
              <a:t> </a:t>
            </a:r>
            <a:r>
              <a:rPr lang="en-ID" sz="2000" dirty="0" err="1"/>
              <a:t>bukan</a:t>
            </a:r>
            <a:r>
              <a:rPr lang="en-ID" sz="2000" dirty="0"/>
              <a:t> </a:t>
            </a:r>
            <a:r>
              <a:rPr lang="en-ID" sz="2000" dirty="0" err="1"/>
              <a:t>karena</a:t>
            </a:r>
            <a:r>
              <a:rPr lang="en-ID" sz="2000" dirty="0"/>
              <a:t> </a:t>
            </a:r>
            <a:r>
              <a:rPr lang="en-ID" sz="2000" dirty="0" err="1"/>
              <a:t>faktor</a:t>
            </a:r>
            <a:r>
              <a:rPr lang="en-ID" sz="2000" dirty="0"/>
              <a:t> </a:t>
            </a:r>
            <a:r>
              <a:rPr lang="en-ID" sz="2000" dirty="0" err="1"/>
              <a:t>kelelahan</a:t>
            </a:r>
            <a:r>
              <a:rPr lang="en-ID" sz="2000" dirty="0"/>
              <a:t> </a:t>
            </a:r>
            <a:r>
              <a:rPr lang="en-ID" sz="2000" dirty="0" err="1"/>
              <a:t>atau</a:t>
            </a:r>
            <a:r>
              <a:rPr lang="en-ID" sz="2000" dirty="0"/>
              <a:t> </a:t>
            </a:r>
            <a:r>
              <a:rPr lang="en-ID" sz="2000" dirty="0" err="1"/>
              <a:t>obat-obatan</a:t>
            </a:r>
            <a:endParaRPr lang="en-ID" sz="2000" dirty="0"/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6417708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D68534-500B-AFDF-C02F-0578073573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6077" y="757083"/>
            <a:ext cx="9779183" cy="698091"/>
          </a:xfrm>
        </p:spPr>
        <p:txBody>
          <a:bodyPr/>
          <a:lstStyle/>
          <a:p>
            <a:pPr algn="ctr"/>
            <a:r>
              <a:rPr lang="en-GB" sz="2800" dirty="0"/>
              <a:t>Teori Belajar yang </a:t>
            </a:r>
            <a:r>
              <a:rPr lang="en-GB" sz="2800" dirty="0" err="1"/>
              <a:t>Berorientasi</a:t>
            </a:r>
            <a:r>
              <a:rPr lang="en-GB" sz="2800" dirty="0"/>
              <a:t> pada </a:t>
            </a:r>
            <a:r>
              <a:rPr lang="en-GB" sz="2800" dirty="0" err="1"/>
              <a:t>Behaviorisme</a:t>
            </a:r>
            <a:endParaRPr lang="en-ID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7799D9-4676-A11B-C61C-674C380429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9265" y="1869985"/>
            <a:ext cx="10274709" cy="3862222"/>
          </a:xfrm>
        </p:spPr>
        <p:txBody>
          <a:bodyPr>
            <a:normAutofit/>
          </a:bodyPr>
          <a:lstStyle/>
          <a:p>
            <a:pPr algn="ctr"/>
            <a:r>
              <a:rPr lang="en-GB" sz="2400" b="1" dirty="0"/>
              <a:t>TEORI BELAJAR ASOSIATIF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GB" sz="2400" dirty="0"/>
              <a:t>Teori </a:t>
            </a:r>
            <a:r>
              <a:rPr lang="en-GB" sz="2400" dirty="0" err="1"/>
              <a:t>belajar</a:t>
            </a:r>
            <a:r>
              <a:rPr lang="en-GB" sz="2400" dirty="0"/>
              <a:t> </a:t>
            </a:r>
            <a:r>
              <a:rPr lang="en-GB" sz="2400" dirty="0" err="1"/>
              <a:t>ini</a:t>
            </a:r>
            <a:r>
              <a:rPr lang="en-GB" sz="2400" dirty="0"/>
              <a:t> </a:t>
            </a:r>
            <a:r>
              <a:rPr lang="en-GB" sz="2400" dirty="0" err="1"/>
              <a:t>disimpulkan</a:t>
            </a:r>
            <a:r>
              <a:rPr lang="en-GB" sz="2400" dirty="0"/>
              <a:t> </a:t>
            </a:r>
            <a:r>
              <a:rPr lang="en-GB" sz="2400" dirty="0" err="1"/>
              <a:t>dari</a:t>
            </a:r>
            <a:r>
              <a:rPr lang="en-GB" sz="2400" dirty="0"/>
              <a:t> </a:t>
            </a:r>
            <a:r>
              <a:rPr lang="en-GB" sz="2400" dirty="0" err="1"/>
              <a:t>percobaan</a:t>
            </a:r>
            <a:r>
              <a:rPr lang="en-GB" sz="2400" dirty="0"/>
              <a:t> Pavlov yang </a:t>
            </a:r>
            <a:r>
              <a:rPr lang="en-GB" sz="2400" dirty="0" err="1"/>
              <a:t>menggunakan</a:t>
            </a:r>
            <a:r>
              <a:rPr lang="en-GB" sz="2400" dirty="0"/>
              <a:t> </a:t>
            </a:r>
            <a:r>
              <a:rPr lang="en-GB" sz="2400" dirty="0" err="1"/>
              <a:t>anjing</a:t>
            </a:r>
            <a:r>
              <a:rPr lang="en-GB" sz="2400" dirty="0"/>
              <a:t> </a:t>
            </a:r>
            <a:r>
              <a:rPr lang="en-GB" sz="2400" dirty="0" err="1"/>
              <a:t>sebagai</a:t>
            </a:r>
            <a:r>
              <a:rPr lang="en-GB" sz="2400" dirty="0"/>
              <a:t> </a:t>
            </a:r>
            <a:r>
              <a:rPr lang="en-GB" sz="2400" dirty="0" err="1"/>
              <a:t>binatang</a:t>
            </a:r>
            <a:r>
              <a:rPr lang="en-GB" sz="2400" dirty="0"/>
              <a:t> </a:t>
            </a:r>
            <a:r>
              <a:rPr lang="en-GB" sz="2400" dirty="0" err="1"/>
              <a:t>percobaan</a:t>
            </a:r>
            <a:endParaRPr lang="en-GB" sz="2400" dirty="0"/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GB" sz="2400" dirty="0"/>
              <a:t>Hasil </a:t>
            </a:r>
            <a:r>
              <a:rPr lang="en-GB" sz="2400" dirty="0" err="1"/>
              <a:t>penelitian</a:t>
            </a:r>
            <a:r>
              <a:rPr lang="en-GB" sz="2400" dirty="0"/>
              <a:t> Pavlov </a:t>
            </a:r>
            <a:r>
              <a:rPr lang="en-GB" sz="2400" dirty="0" err="1"/>
              <a:t>disebut</a:t>
            </a:r>
            <a:r>
              <a:rPr lang="en-GB" sz="2400" dirty="0"/>
              <a:t> </a:t>
            </a:r>
            <a:r>
              <a:rPr lang="en-GB" sz="2400" dirty="0" err="1"/>
              <a:t>kondisioning</a:t>
            </a:r>
            <a:r>
              <a:rPr lang="en-GB" sz="2400" dirty="0"/>
              <a:t> </a:t>
            </a:r>
            <a:r>
              <a:rPr lang="en-GB" sz="2400" dirty="0" err="1"/>
              <a:t>atau</a:t>
            </a:r>
            <a:r>
              <a:rPr lang="en-GB" sz="2400" dirty="0"/>
              <a:t> </a:t>
            </a:r>
            <a:r>
              <a:rPr lang="en-GB" sz="2400" dirty="0" err="1"/>
              <a:t>pengkondisian</a:t>
            </a:r>
            <a:r>
              <a:rPr lang="en-GB" sz="2400" dirty="0"/>
              <a:t>, </a:t>
            </a:r>
            <a:r>
              <a:rPr lang="en-GB" sz="2400" dirty="0" err="1"/>
              <a:t>yaitu</a:t>
            </a:r>
            <a:r>
              <a:rPr lang="en-GB" sz="2400" dirty="0"/>
              <a:t> </a:t>
            </a:r>
            <a:r>
              <a:rPr lang="en-GB" sz="2400" dirty="0" err="1"/>
              <a:t>pemberian</a:t>
            </a:r>
            <a:r>
              <a:rPr lang="en-GB" sz="2400" dirty="0"/>
              <a:t> stimulus </a:t>
            </a:r>
            <a:r>
              <a:rPr lang="en-GB" sz="2400" dirty="0" err="1"/>
              <a:t>berbentuk</a:t>
            </a:r>
            <a:r>
              <a:rPr lang="en-GB" sz="2400" dirty="0"/>
              <a:t> </a:t>
            </a:r>
            <a:r>
              <a:rPr lang="en-GB" sz="2400" dirty="0" err="1"/>
              <a:t>makanan</a:t>
            </a:r>
            <a:r>
              <a:rPr lang="en-GB" sz="2400" dirty="0"/>
              <a:t> </a:t>
            </a:r>
            <a:r>
              <a:rPr lang="en-GB" sz="2400" dirty="0" err="1"/>
              <a:t>bersamaan</a:t>
            </a:r>
            <a:r>
              <a:rPr lang="en-GB" sz="2400" dirty="0"/>
              <a:t> </a:t>
            </a:r>
            <a:r>
              <a:rPr lang="en-GB" sz="2400" dirty="0" err="1"/>
              <a:t>dengan</a:t>
            </a:r>
            <a:r>
              <a:rPr lang="en-GB" sz="2400" dirty="0"/>
              <a:t> </a:t>
            </a:r>
            <a:r>
              <a:rPr lang="en-GB" sz="2400" dirty="0" err="1"/>
              <a:t>bunyi</a:t>
            </a:r>
            <a:r>
              <a:rPr lang="en-GB" sz="2400" dirty="0"/>
              <a:t> bel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GB" sz="2400" dirty="0"/>
              <a:t>Dalam </a:t>
            </a:r>
            <a:r>
              <a:rPr lang="en-GB" sz="2400" dirty="0" err="1"/>
              <a:t>kehidupan</a:t>
            </a:r>
            <a:r>
              <a:rPr lang="en-GB" sz="2400" dirty="0"/>
              <a:t> </a:t>
            </a:r>
            <a:r>
              <a:rPr lang="en-GB" sz="2400" dirty="0" err="1"/>
              <a:t>sehari-hari</a:t>
            </a:r>
            <a:r>
              <a:rPr lang="en-GB" sz="2400" dirty="0"/>
              <a:t> </a:t>
            </a:r>
            <a:r>
              <a:rPr lang="en-GB" sz="2400" dirty="0" err="1"/>
              <a:t>hal</a:t>
            </a:r>
            <a:r>
              <a:rPr lang="en-GB" sz="2400" dirty="0"/>
              <a:t> </a:t>
            </a:r>
            <a:r>
              <a:rPr lang="en-GB" sz="2400" dirty="0" err="1"/>
              <a:t>ini</a:t>
            </a:r>
            <a:r>
              <a:rPr lang="en-GB" sz="2400" dirty="0"/>
              <a:t> </a:t>
            </a:r>
            <a:r>
              <a:rPr lang="en-GB" sz="2400" dirty="0" err="1"/>
              <a:t>dapat</a:t>
            </a:r>
            <a:r>
              <a:rPr lang="en-GB" sz="2400" dirty="0"/>
              <a:t> </a:t>
            </a:r>
            <a:r>
              <a:rPr lang="en-GB" sz="2400" dirty="0" err="1"/>
              <a:t>diaplikasikan</a:t>
            </a:r>
            <a:r>
              <a:rPr lang="en-GB" sz="2400" dirty="0"/>
              <a:t> </a:t>
            </a:r>
            <a:r>
              <a:rPr lang="en-GB" sz="2400" dirty="0" err="1"/>
              <a:t>dengan</a:t>
            </a:r>
            <a:r>
              <a:rPr lang="en-GB" sz="2400" dirty="0"/>
              <a:t> </a:t>
            </a:r>
            <a:r>
              <a:rPr lang="en-GB" sz="2400" dirty="0" err="1"/>
              <a:t>membiasakan</a:t>
            </a:r>
            <a:r>
              <a:rPr lang="en-GB" sz="2400" dirty="0"/>
              <a:t> </a:t>
            </a:r>
            <a:r>
              <a:rPr lang="en-GB" sz="2400" dirty="0" err="1"/>
              <a:t>anak</a:t>
            </a:r>
            <a:r>
              <a:rPr lang="en-GB" sz="2400" dirty="0"/>
              <a:t> </a:t>
            </a:r>
            <a:r>
              <a:rPr lang="en-GB" sz="2400" dirty="0" err="1"/>
              <a:t>mencuci</a:t>
            </a:r>
            <a:r>
              <a:rPr lang="en-GB" sz="2400" dirty="0"/>
              <a:t> kaki </a:t>
            </a:r>
            <a:r>
              <a:rPr lang="en-GB" sz="2400" dirty="0" err="1"/>
              <a:t>sebelum</a:t>
            </a:r>
            <a:r>
              <a:rPr lang="en-GB" sz="2400" dirty="0"/>
              <a:t> </a:t>
            </a:r>
            <a:r>
              <a:rPr lang="en-GB" sz="2400" dirty="0" err="1"/>
              <a:t>tidur</a:t>
            </a:r>
            <a:r>
              <a:rPr lang="en-GB" sz="2400" dirty="0"/>
              <a:t> </a:t>
            </a:r>
            <a:r>
              <a:rPr lang="en-GB" sz="2400" dirty="0" err="1"/>
              <a:t>atau</a:t>
            </a:r>
            <a:r>
              <a:rPr lang="en-GB" sz="2400" dirty="0"/>
              <a:t> </a:t>
            </a:r>
            <a:r>
              <a:rPr lang="en-GB" sz="2400" dirty="0" err="1"/>
              <a:t>membiasakan</a:t>
            </a:r>
            <a:r>
              <a:rPr lang="en-GB" sz="2400" dirty="0"/>
              <a:t> </a:t>
            </a:r>
            <a:r>
              <a:rPr lang="en-GB" sz="2400" dirty="0" err="1"/>
              <a:t>menggunakan</a:t>
            </a:r>
            <a:r>
              <a:rPr lang="en-GB" sz="2400" dirty="0"/>
              <a:t> </a:t>
            </a:r>
            <a:r>
              <a:rPr lang="en-GB" sz="2400" dirty="0" err="1"/>
              <a:t>tangan</a:t>
            </a:r>
            <a:r>
              <a:rPr lang="en-GB" sz="2400" dirty="0"/>
              <a:t> </a:t>
            </a:r>
            <a:r>
              <a:rPr lang="en-GB" sz="2400" dirty="0" err="1"/>
              <a:t>kanan</a:t>
            </a:r>
            <a:r>
              <a:rPr lang="en-GB" sz="2400" dirty="0"/>
              <a:t> </a:t>
            </a:r>
            <a:r>
              <a:rPr lang="en-GB" sz="2400" dirty="0" err="1"/>
              <a:t>saat</a:t>
            </a:r>
            <a:r>
              <a:rPr lang="en-GB" sz="2400" dirty="0"/>
              <a:t> </a:t>
            </a:r>
            <a:r>
              <a:rPr lang="en-GB" sz="2400" dirty="0" err="1"/>
              <a:t>menerima</a:t>
            </a:r>
            <a:r>
              <a:rPr lang="en-GB" sz="2400" dirty="0"/>
              <a:t> </a:t>
            </a:r>
            <a:r>
              <a:rPr lang="en-GB" sz="2400" dirty="0" err="1"/>
              <a:t>atau</a:t>
            </a:r>
            <a:r>
              <a:rPr lang="en-GB" sz="2400" dirty="0"/>
              <a:t> </a:t>
            </a:r>
            <a:r>
              <a:rPr lang="en-GB" sz="2400" dirty="0" err="1"/>
              <a:t>memberikan</a:t>
            </a:r>
            <a:r>
              <a:rPr lang="en-GB" sz="2400" dirty="0"/>
              <a:t> </a:t>
            </a:r>
            <a:r>
              <a:rPr lang="en-GB" sz="2400" dirty="0" err="1"/>
              <a:t>sesuatu</a:t>
            </a:r>
            <a:r>
              <a:rPr lang="en-GB" sz="2400" dirty="0"/>
              <a:t> </a:t>
            </a:r>
            <a:r>
              <a:rPr lang="en-GB" sz="2400" dirty="0" err="1"/>
              <a:t>dari</a:t>
            </a:r>
            <a:r>
              <a:rPr lang="en-GB" sz="2400" dirty="0"/>
              <a:t> orang lain</a:t>
            </a:r>
            <a:endParaRPr lang="en-ID" sz="2400" dirty="0"/>
          </a:p>
        </p:txBody>
      </p:sp>
    </p:spTree>
    <p:extLst>
      <p:ext uri="{BB962C8B-B14F-4D97-AF65-F5344CB8AC3E}">
        <p14:creationId xmlns:p14="http://schemas.microsoft.com/office/powerpoint/2010/main" val="3174876877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Custom 75">
      <a:majorFont>
        <a:latin typeface="Tenorite"/>
        <a:ea typeface=""/>
        <a:cs typeface=""/>
      </a:majorFont>
      <a:minorFont>
        <a:latin typeface="Tenorit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M45331398_Win32_SL_V13" id="{C59E605D-C281-4A06-BDA0-E97A35AC3AA8}" vid="{25D1D206-DA25-4050-926A-BD6D3A1B506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8" ma:contentTypeDescription="Create a new document." ma:contentTypeScope="" ma:versionID="60f5a4f2d2b0abadcf532d48ebf9cb71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7dd78129e6a1811f84807ad11c651531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Status" minOccurs="0"/>
                <xsd:element ref="ns2:Image" minOccurs="0"/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1:_ip_UnifiedCompliancePolicyProperties" minOccurs="0"/>
                <xsd:element ref="ns1:_ip_UnifiedCompliancePolicyUIAction" minOccurs="0"/>
                <xsd:element ref="ns4:TaxCatchAll" minOccurs="0"/>
                <xsd:element ref="ns2:ImageTagsTaxHTField" minOccurs="0"/>
                <xsd:element ref="ns2:MediaServiceLocation" minOccurs="0"/>
                <xsd:element ref="ns2:MediaLengthInSeconds" minOccurs="0"/>
                <xsd:element ref="ns2:Background" minOccurs="0"/>
                <xsd:element ref="ns2:MediaServiceSearchProperties" minOccurs="0"/>
                <xsd:element ref="ns2:MediaServiceDocTags" minOccurs="0"/>
                <xsd:element ref="ns2:MediaServiceObjectDetectorVersions" minOccurs="0"/>
                <xsd:element ref="ns2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 ma:readOnly="false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Status" ma:index="2" nillable="true" ma:displayName="Status" ma:default="Not started" ma:format="Dropdown" ma:internalName="Status" ma:readOnly="false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3" nillable="true" ma:displayName="Image" ma:format="Image" ma:internalName="Image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hidden="true" ma:internalName="MediaServiceOCR" ma:readOnly="true">
      <xsd:simpleType>
        <xsd:restriction base="dms:Note"/>
      </xsd:simpleType>
    </xsd:element>
    <xsd:element name="MediaServiceAutoTags" ma:index="11" nillable="true" ma:displayName="MediaServiceAutoTags" ma:hidden="true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hidden="true" ma:internalName="MediaServiceKeyPoints" ma:readOnly="false">
      <xsd:simpleType>
        <xsd:restriction base="dms:Note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6" nillable="true" ma:displayName="Location" ma:hidden="true" ma:internalName="MediaServiceLocation" ma:readOnly="true">
      <xsd:simpleType>
        <xsd:restriction base="dms:Text"/>
      </xsd:simpleType>
    </xsd:element>
    <xsd:element name="MediaLengthInSeconds" ma:index="27" nillable="true" ma:displayName="MediaLengthInSeconds" ma:hidden="true" ma:internalName="MediaLengthInSeconds" ma:readOnly="true">
      <xsd:simpleType>
        <xsd:restriction base="dms:Unknown"/>
      </xsd:simpleType>
    </xsd:element>
    <xsd:element name="Background" ma:index="28" nillable="true" ma:displayName="Background" ma:default="0" ma:format="Dropdown" ma:internalName="Background">
      <xsd:simpleType>
        <xsd:restriction base="dms:Boolean"/>
      </xsd:simpleType>
    </xsd:element>
    <xsd:element name="MediaServiceSearchProperties" ma:index="2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ocTags" ma:index="30" nillable="true" ma:displayName="MediaServiceDocTags" ma:hidden="true" ma:internalName="MediaServiceDocTags" ma:readOnly="true">
      <xsd:simpleType>
        <xsd:restriction base="dms:Note"/>
      </xsd:simpleType>
    </xsd:element>
    <xsd:element name="MediaServiceObjectDetectorVersions" ma:index="3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ystemTags" ma:index="32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hidden="tru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hidden="true" ma:internalName="SharedWithDetail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readOnly="false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Image xmlns="71af3243-3dd4-4a8d-8c0d-dd76da1f02a5">
      <Url xsi:nil="true"/>
      <Description xsi:nil="true"/>
    </Image>
    <Status xmlns="71af3243-3dd4-4a8d-8c0d-dd76da1f02a5">Not started</Status>
    <Background xmlns="71af3243-3dd4-4a8d-8c0d-dd76da1f02a5">false</Background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 xsi:nil="true"/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45A8381C-73EB-48EA-B45F-7B7C8C7DF40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AA6A711-2C3F-4EC0-B88B-62D74085117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1E98C35-9ECE-4425-BCBA-00E118C705CE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71af3243-3dd4-4a8d-8c0d-dd76da1f02a5"/>
    <ds:schemaRef ds:uri="230e9df3-be65-4c73-a93b-d1236ebd677e"/>
  </ds:schemaRefs>
</ds:datastoreItem>
</file>

<file path=docMetadata/LabelInfo.xml><?xml version="1.0" encoding="utf-8"?>
<clbl:labelList xmlns:clbl="http://schemas.microsoft.com/office/2020/mipLabelMetadata"/>
</file>

<file path=docProps/app.xml><?xml version="1.0" encoding="utf-8"?>
<Properties xmlns="http://schemas.openxmlformats.org/officeDocument/2006/extended-properties" xmlns:vt="http://schemas.openxmlformats.org/officeDocument/2006/docPropsVTypes">
  <Template>Universal presentation</Template>
  <TotalTime>418</TotalTime>
  <Words>1263</Words>
  <Application>Microsoft Office PowerPoint</Application>
  <PresentationFormat>Widescreen</PresentationFormat>
  <Paragraphs>80</Paragraphs>
  <Slides>19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Calibri</vt:lpstr>
      <vt:lpstr>Tenorite</vt:lpstr>
      <vt:lpstr>Wingdings</vt:lpstr>
      <vt:lpstr>Custom</vt:lpstr>
      <vt:lpstr>Bab 2   Teori Belajar, Belajar yang Bermakna dan Pembelajaran dengan Pendekatan Proses</vt:lpstr>
      <vt:lpstr>Agenda</vt:lpstr>
      <vt:lpstr>Definisi Belajar dan Teori Belajar</vt:lpstr>
      <vt:lpstr>Definisi Belajar</vt:lpstr>
      <vt:lpstr>Tiga Aspek dalam Belajar</vt:lpstr>
      <vt:lpstr>Perubahan perilaku tersebut dimungkinkan karena … </vt:lpstr>
      <vt:lpstr>PowerPoint Presentation</vt:lpstr>
      <vt:lpstr>Prinsip dalam Belajar</vt:lpstr>
      <vt:lpstr>Teori Belajar yang Berorientasi pada Behaviorisme</vt:lpstr>
      <vt:lpstr>PowerPoint Presentation</vt:lpstr>
      <vt:lpstr>Teori Belajar yang Berorientasi Psikologi Kognitif</vt:lpstr>
      <vt:lpstr>Teori Belajar Albert Bandura</vt:lpstr>
      <vt:lpstr>Belajar yang Bermakna</vt:lpstr>
      <vt:lpstr>PowerPoint Presentation</vt:lpstr>
      <vt:lpstr>Aspek-aspek Belajar yang Bermakna (p.50)</vt:lpstr>
      <vt:lpstr>Pembelajaran dengan Pendekatan Proses</vt:lpstr>
      <vt:lpstr>PowerPoint Presentation</vt:lpstr>
      <vt:lpstr>PowerPoint Presentation</vt:lpstr>
      <vt:lpstr>Terima Kasih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USER</dc:creator>
  <cp:lastModifiedBy>USER</cp:lastModifiedBy>
  <cp:revision>6</cp:revision>
  <dcterms:created xsi:type="dcterms:W3CDTF">2025-03-17T03:57:27Z</dcterms:created>
  <dcterms:modified xsi:type="dcterms:W3CDTF">2025-03-19T05:33:40Z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