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41F45-2476-45C0-9BE6-5B7A9758FE6A}" type="datetimeFigureOut">
              <a:rPr lang="id-ID" smtClean="0"/>
              <a:t>22/10/2013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AE016-1F6A-4AEA-ADC1-EBD723E923E8}" type="slidenum">
              <a:rPr lang="id-ID" smtClean="0"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41F45-2476-45C0-9BE6-5B7A9758FE6A}" type="datetimeFigureOut">
              <a:rPr lang="id-ID" smtClean="0"/>
              <a:t>22/10/2013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AE016-1F6A-4AEA-ADC1-EBD723E923E8}" type="slidenum">
              <a:rPr lang="id-ID" smtClean="0"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41F45-2476-45C0-9BE6-5B7A9758FE6A}" type="datetimeFigureOut">
              <a:rPr lang="id-ID" smtClean="0"/>
              <a:t>22/10/2013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AE016-1F6A-4AEA-ADC1-EBD723E923E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41F45-2476-45C0-9BE6-5B7A9758FE6A}" type="datetimeFigureOut">
              <a:rPr lang="id-ID" smtClean="0"/>
              <a:t>22/10/2013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AE016-1F6A-4AEA-ADC1-EBD723E923E8}" type="slidenum">
              <a:rPr lang="id-ID" smtClean="0"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41F45-2476-45C0-9BE6-5B7A9758FE6A}" type="datetimeFigureOut">
              <a:rPr lang="id-ID" smtClean="0"/>
              <a:t>22/10/2013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AE016-1F6A-4AEA-ADC1-EBD723E923E8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41F45-2476-45C0-9BE6-5B7A9758FE6A}" type="datetimeFigureOut">
              <a:rPr lang="id-ID" smtClean="0"/>
              <a:t>22/10/2013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AE016-1F6A-4AEA-ADC1-EBD723E923E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41F45-2476-45C0-9BE6-5B7A9758FE6A}" type="datetimeFigureOut">
              <a:rPr lang="id-ID" smtClean="0"/>
              <a:t>22/10/2013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AE016-1F6A-4AEA-ADC1-EBD723E923E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41F45-2476-45C0-9BE6-5B7A9758FE6A}" type="datetimeFigureOut">
              <a:rPr lang="id-ID" smtClean="0"/>
              <a:t>22/10/2013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AE016-1F6A-4AEA-ADC1-EBD723E923E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41F45-2476-45C0-9BE6-5B7A9758FE6A}" type="datetimeFigureOut">
              <a:rPr lang="id-ID" smtClean="0"/>
              <a:t>22/10/2013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AE016-1F6A-4AEA-ADC1-EBD723E923E8}" type="slidenum">
              <a:rPr lang="id-ID" smtClean="0"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41F45-2476-45C0-9BE6-5B7A9758FE6A}" type="datetimeFigureOut">
              <a:rPr lang="id-ID" smtClean="0"/>
              <a:t>22/10/2013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AE016-1F6A-4AEA-ADC1-EBD723E923E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41F45-2476-45C0-9BE6-5B7A9758FE6A}" type="datetimeFigureOut">
              <a:rPr lang="id-ID" smtClean="0"/>
              <a:t>22/10/2013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AE016-1F6A-4AEA-ADC1-EBD723E923E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3241F45-2476-45C0-9BE6-5B7A9758FE6A}" type="datetimeFigureOut">
              <a:rPr lang="id-ID" smtClean="0"/>
              <a:t>22/10/2013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AE016-1F6A-4AEA-ADC1-EBD723E923E8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3688" y="4437112"/>
            <a:ext cx="5637010" cy="882119"/>
          </a:xfrm>
        </p:spPr>
        <p:txBody>
          <a:bodyPr/>
          <a:lstStyle/>
          <a:p>
            <a:pPr algn="ctr"/>
            <a:r>
              <a:rPr lang="id-ID" dirty="0"/>
              <a:t>DIAH PRAMESTARI, ST., MT</a:t>
            </a:r>
          </a:p>
          <a:p>
            <a:pPr algn="ctr"/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492896"/>
            <a:ext cx="7714859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id-ID" dirty="0"/>
              <a:t>ANALISIS DAN PENGUKURAN KERJA</a:t>
            </a:r>
          </a:p>
        </p:txBody>
      </p:sp>
    </p:spTree>
    <p:extLst>
      <p:ext uri="{BB962C8B-B14F-4D97-AF65-F5344CB8AC3E}">
        <p14:creationId xmlns:p14="http://schemas.microsoft.com/office/powerpoint/2010/main" val="1111638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6512511" cy="1143000"/>
          </a:xfrm>
        </p:spPr>
        <p:txBody>
          <a:bodyPr/>
          <a:lstStyle/>
          <a:p>
            <a:pPr algn="l"/>
            <a:r>
              <a:rPr lang="id-ID" dirty="0" smtClean="0"/>
              <a:t>TUJUAN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99592" y="1628800"/>
            <a:ext cx="7128792" cy="4104456"/>
          </a:xfrm>
        </p:spPr>
        <p:txBody>
          <a:bodyPr>
            <a:normAutofit fontScale="92500"/>
          </a:bodyPr>
          <a:lstStyle/>
          <a:p>
            <a:pPr marL="45720" indent="0" algn="just">
              <a:buNone/>
            </a:pP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r>
              <a:rPr lang="en-US" sz="2400" dirty="0"/>
              <a:t>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tahap-tahap</a:t>
            </a:r>
            <a:r>
              <a:rPr lang="en-US" sz="2400" dirty="0"/>
              <a:t> </a:t>
            </a:r>
            <a:r>
              <a:rPr lang="en-US" sz="2400" dirty="0" err="1"/>
              <a:t>Perancangan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dasar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siklus</a:t>
            </a:r>
            <a:r>
              <a:rPr lang="en-US" sz="2400" dirty="0"/>
              <a:t> </a:t>
            </a:r>
            <a:r>
              <a:rPr lang="en-US" sz="2400" dirty="0" err="1"/>
              <a:t>manajemen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teknik-tekniknya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id-ID" sz="2400" dirty="0"/>
              <a:t>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000" dirty="0" err="1"/>
              <a:t>pengkajian</a:t>
            </a:r>
            <a:r>
              <a:rPr lang="en-US" sz="2000" dirty="0"/>
              <a:t> </a:t>
            </a:r>
            <a:r>
              <a:rPr lang="en-US" sz="2000" dirty="0" err="1"/>
              <a:t>sistem</a:t>
            </a:r>
            <a:endParaRPr lang="id-ID" sz="20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000" dirty="0" err="1"/>
              <a:t>perancangan</a:t>
            </a:r>
            <a:r>
              <a:rPr lang="en-US" sz="2000" dirty="0"/>
              <a:t> </a:t>
            </a: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kerja</a:t>
            </a:r>
            <a:r>
              <a:rPr lang="en-US" sz="2000" dirty="0"/>
              <a:t> </a:t>
            </a:r>
            <a:r>
              <a:rPr lang="en-US" sz="2000" dirty="0" err="1"/>
              <a:t>baru</a:t>
            </a:r>
            <a:endParaRPr lang="id-ID" sz="20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000" dirty="0" err="1"/>
              <a:t>uji</a:t>
            </a:r>
            <a:r>
              <a:rPr lang="en-US" sz="2000" dirty="0"/>
              <a:t> </a:t>
            </a:r>
            <a:r>
              <a:rPr lang="en-US" sz="2000" dirty="0" err="1"/>
              <a:t>coba</a:t>
            </a:r>
            <a:r>
              <a:rPr lang="en-US" sz="2000" dirty="0"/>
              <a:t> </a:t>
            </a:r>
            <a:r>
              <a:rPr lang="en-US" sz="2000" dirty="0" err="1"/>
              <a:t>rancangan</a:t>
            </a:r>
            <a:endParaRPr lang="id-ID" sz="20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000" dirty="0" err="1"/>
              <a:t>pembakuan</a:t>
            </a:r>
            <a:endParaRPr lang="id-ID" sz="20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000" dirty="0" err="1"/>
              <a:t>instalasi</a:t>
            </a:r>
            <a:endParaRPr lang="id-ID" sz="20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000" dirty="0" err="1"/>
              <a:t>pengoperasian</a:t>
            </a:r>
            <a:endParaRPr lang="id-ID" sz="20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000" dirty="0" err="1"/>
              <a:t>pemantauan</a:t>
            </a:r>
            <a:r>
              <a:rPr lang="en-US" sz="2000" dirty="0"/>
              <a:t> </a:t>
            </a:r>
            <a:r>
              <a:rPr lang="en-US" sz="2000" dirty="0" err="1"/>
              <a:t>operasi</a:t>
            </a:r>
            <a:r>
              <a:rPr lang="en-US" sz="2000" dirty="0"/>
              <a:t> </a:t>
            </a: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kerja</a:t>
            </a:r>
            <a:r>
              <a:rPr lang="en-US" sz="2000" dirty="0"/>
              <a:t> </a:t>
            </a:r>
            <a:endParaRPr lang="id-ID" sz="20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000" dirty="0" err="1"/>
              <a:t>penyempurnaan</a:t>
            </a:r>
            <a:r>
              <a:rPr lang="en-US" sz="2000" dirty="0"/>
              <a:t> </a:t>
            </a:r>
            <a:r>
              <a:rPr lang="en-US" sz="2000" dirty="0" err="1"/>
              <a:t>rancangan</a:t>
            </a:r>
            <a:r>
              <a:rPr lang="id-ID" sz="2000" dirty="0"/>
              <a:t> sistem kerja</a:t>
            </a:r>
            <a:endParaRPr lang="en-US" sz="2000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370219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6512511" cy="1143000"/>
          </a:xfrm>
        </p:spPr>
        <p:txBody>
          <a:bodyPr/>
          <a:lstStyle/>
          <a:p>
            <a:pPr algn="l"/>
            <a:r>
              <a:rPr lang="id-ID" dirty="0" smtClean="0"/>
              <a:t>REFERENSI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71600" y="1628800"/>
            <a:ext cx="6984776" cy="3888432"/>
          </a:xfrm>
        </p:spPr>
        <p:txBody>
          <a:bodyPr/>
          <a:lstStyle/>
          <a:p>
            <a:pPr marL="265113" indent="-265113" algn="just"/>
            <a:r>
              <a:rPr lang="en-US" sz="2400" dirty="0"/>
              <a:t>Barnes, </a:t>
            </a:r>
            <a:r>
              <a:rPr lang="en-US" sz="2400" i="1" u="sng" dirty="0"/>
              <a:t>Motion and Time Study : Design and Measurement of Work,</a:t>
            </a:r>
            <a:r>
              <a:rPr lang="en-US" sz="2400" dirty="0"/>
              <a:t>    	7th edition, John Wiley &amp; Sons, New York, 1980</a:t>
            </a:r>
          </a:p>
          <a:p>
            <a:pPr marL="265113" indent="-265113" algn="just"/>
            <a:r>
              <a:rPr lang="en-US" sz="2400" dirty="0" err="1"/>
              <a:t>Santoso</a:t>
            </a:r>
            <a:r>
              <a:rPr lang="en-US" sz="2400" dirty="0"/>
              <a:t> </a:t>
            </a:r>
            <a:r>
              <a:rPr lang="en-US" sz="2400" dirty="0" err="1"/>
              <a:t>Gempur</a:t>
            </a:r>
            <a:r>
              <a:rPr lang="en-US" sz="2400" dirty="0"/>
              <a:t>, </a:t>
            </a:r>
            <a:r>
              <a:rPr lang="en-US" sz="2400" i="1" u="sng" dirty="0" err="1"/>
              <a:t>Ergonomi</a:t>
            </a:r>
            <a:r>
              <a:rPr lang="en-US" sz="2400" dirty="0"/>
              <a:t>, </a:t>
            </a:r>
            <a:r>
              <a:rPr lang="en-US" sz="2400" dirty="0" err="1"/>
              <a:t>Prestasi</a:t>
            </a:r>
            <a:r>
              <a:rPr lang="en-US" sz="2400" dirty="0"/>
              <a:t> </a:t>
            </a:r>
            <a:r>
              <a:rPr lang="en-US" sz="2400" dirty="0" err="1"/>
              <a:t>Pustaka</a:t>
            </a:r>
            <a:r>
              <a:rPr lang="en-US" sz="2400" dirty="0"/>
              <a:t>, Jakarta, 2004</a:t>
            </a:r>
          </a:p>
          <a:p>
            <a:pPr marL="265113" indent="-265113" algn="just"/>
            <a:r>
              <a:rPr lang="en-US" sz="2400" dirty="0" err="1"/>
              <a:t>Sutalaksana,</a:t>
            </a:r>
            <a:r>
              <a:rPr lang="en-US" sz="2400" i="1" u="sng" dirty="0" err="1"/>
              <a:t>Teknik</a:t>
            </a:r>
            <a:r>
              <a:rPr lang="en-US" sz="2400" i="1" u="sng" dirty="0"/>
              <a:t> Tata Cara </a:t>
            </a:r>
            <a:r>
              <a:rPr lang="en-US" sz="2400" i="1" u="sng" dirty="0" err="1"/>
              <a:t>Kerja</a:t>
            </a:r>
            <a:r>
              <a:rPr lang="en-US" sz="2400" i="1" u="sng" dirty="0"/>
              <a:t>,</a:t>
            </a:r>
            <a:r>
              <a:rPr lang="en-US" sz="2400" dirty="0"/>
              <a:t> </a:t>
            </a:r>
            <a:r>
              <a:rPr lang="en-US" sz="2400" dirty="0" err="1"/>
              <a:t>Jurusan</a:t>
            </a:r>
            <a:r>
              <a:rPr lang="en-US" sz="2400" dirty="0"/>
              <a:t> TI-ITB, Bandung, 2005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727646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6512511" cy="1143000"/>
          </a:xfrm>
        </p:spPr>
        <p:txBody>
          <a:bodyPr/>
          <a:lstStyle/>
          <a:p>
            <a:pPr algn="l"/>
            <a:r>
              <a:rPr lang="id-ID" dirty="0" smtClean="0"/>
              <a:t>MATERI PERKULIAHAN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27584" y="1484784"/>
            <a:ext cx="7416824" cy="4464496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sv-SE" sz="2800" i="1" dirty="0"/>
              <a:t>PENDAHULUAN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sv-SE" sz="2800" i="1" dirty="0"/>
              <a:t>PETA-PETA KERJA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sv-SE" sz="2800" i="1" dirty="0"/>
              <a:t>MANUSIA DAN PEKERJAANNYA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sv-SE" sz="2800" i="1" dirty="0"/>
              <a:t>ERGONOMI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sv-SE" sz="2800" i="1" dirty="0"/>
              <a:t>STUDI GERAKAN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sv-SE" sz="2800" i="1" dirty="0"/>
              <a:t>EKONOMI GERAKAN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sv-SE" sz="2800" i="1" dirty="0"/>
              <a:t>PENGUKURAN WAKTU</a:t>
            </a:r>
            <a:r>
              <a:rPr lang="id-ID" sz="2800" i="1" dirty="0"/>
              <a:t> KERJA</a:t>
            </a:r>
            <a:endParaRPr lang="sv-SE" sz="2800" i="1" dirty="0"/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sv-SE" sz="2800" i="1" dirty="0"/>
              <a:t>PENYESUAIAN DAN KELONGGARAN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sv-SE" sz="2800" i="1" dirty="0"/>
              <a:t>SAMPLING PEKERJAAN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sv-SE" sz="2800" i="1" dirty="0"/>
              <a:t>DATA WAKTU BAKU</a:t>
            </a:r>
          </a:p>
          <a:p>
            <a:endParaRPr lang="id-ID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597985348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</TotalTime>
  <Words>87</Words>
  <Application>Microsoft Office PowerPoint</Application>
  <PresentationFormat>On-screen Show (4:3)</PresentationFormat>
  <Paragraphs>27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Slipstream</vt:lpstr>
      <vt:lpstr>ANALISIS DAN PENGUKURAN KERJA</vt:lpstr>
      <vt:lpstr>TUJUAN</vt:lpstr>
      <vt:lpstr>REFERENSI</vt:lpstr>
      <vt:lpstr>MATERI PERKULIAHAN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ANALISIS DAN PENGUKURAN KERJA</dc:title>
  <dc:creator>asus</dc:creator>
  <cp:lastModifiedBy>asus</cp:lastModifiedBy>
  <cp:revision>1</cp:revision>
  <dcterms:created xsi:type="dcterms:W3CDTF">2013-09-24T04:04:42Z</dcterms:created>
  <dcterms:modified xsi:type="dcterms:W3CDTF">2013-10-22T04:13:01Z</dcterms:modified>
</cp:coreProperties>
</file>