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68994-6BDB-383F-B4F2-BA0FE8629F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1FF394-C7AA-7E99-B333-B6FBCAF4C5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6CE285-4F57-0906-9C1E-789474996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B7B75-3ADD-489C-8E9D-8DB72E07336C}" type="datetimeFigureOut">
              <a:rPr lang="en-ID" smtClean="0"/>
              <a:t>04/12/2025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A1F19E-9CF7-048C-C5BB-2A6AD6318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92B487-FE89-2707-EE70-91D6A2F50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16AB-5AAE-4FF6-8137-B074E4AC0E3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43040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F2F9F-6AA9-D09A-C71B-D726B3033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307A42-DB68-E37F-4681-BABF2EEFC8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B48736-DC42-FF14-58DA-8123DD5B1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B7B75-3ADD-489C-8E9D-8DB72E07336C}" type="datetimeFigureOut">
              <a:rPr lang="en-ID" smtClean="0"/>
              <a:t>04/12/2025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8B866A-D877-4381-049C-F01D38333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2DBD6F-FDFF-2A46-120F-F2F12A147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16AB-5AAE-4FF6-8137-B074E4AC0E3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26876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F4383B2-B507-DF11-6A74-5695224671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0FDC69-0B93-163C-1842-09AF8C1974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AFA8A7-1C3F-9ABE-B55E-B7F2901E3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B7B75-3ADD-489C-8E9D-8DB72E07336C}" type="datetimeFigureOut">
              <a:rPr lang="en-ID" smtClean="0"/>
              <a:t>04/12/2025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6F72CB-FD01-AE3F-82E0-A203477BD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6AEF45-D651-25BA-9946-DEB9DC61C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16AB-5AAE-4FF6-8137-B074E4AC0E3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71606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98855-2E3F-C309-1089-A19BEEE38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893BAD-012A-AB0D-DEEF-E8EF60EF77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376CA8-6228-2A9C-44C3-C515B658E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B7B75-3ADD-489C-8E9D-8DB72E07336C}" type="datetimeFigureOut">
              <a:rPr lang="en-ID" smtClean="0"/>
              <a:t>04/12/2025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335549-C78A-443D-7EC8-903B374DB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03D5BD-29CE-2830-3A28-389BCCF45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16AB-5AAE-4FF6-8137-B074E4AC0E3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1887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FB395-268B-AB2B-6C18-70EF77A4D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5C8F31-921B-7C9A-5B02-195C854BD8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5BE4A8-785C-5FCC-7A2E-5B776BC074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B7B75-3ADD-489C-8E9D-8DB72E07336C}" type="datetimeFigureOut">
              <a:rPr lang="en-ID" smtClean="0"/>
              <a:t>04/12/2025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7014FA-0F94-83AD-FFEF-C60B61B9D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0A04AC-4CCC-37CA-4539-96F6AB2E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16AB-5AAE-4FF6-8137-B074E4AC0E3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84397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09F88C-A8B0-B3C6-4B1C-B985FBAF6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6F7186-52BF-3C1F-2804-5C3A9C8A3A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75DF5C-1F7A-B356-D048-EA7102B308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08FFA1-323F-C565-9C23-774C81EEA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B7B75-3ADD-489C-8E9D-8DB72E07336C}" type="datetimeFigureOut">
              <a:rPr lang="en-ID" smtClean="0"/>
              <a:t>04/12/2025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3F23BF-60AD-76EE-F3D6-85FBBA050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DBF3FB-8EE7-08E5-20F1-319CEF017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16AB-5AAE-4FF6-8137-B074E4AC0E3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83257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D6AD8E-E90A-7095-F63C-CDDC8D808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0E68FD-A728-C708-181B-E3304F90B1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D328D2-5FA1-B0B8-F43D-DB215BC293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A8EA75-7009-6CEF-3AE2-25DF4E6ED3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11525AF-AB46-1501-C66C-796ACEA868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D66B16-E768-4B09-94F7-B54694397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B7B75-3ADD-489C-8E9D-8DB72E07336C}" type="datetimeFigureOut">
              <a:rPr lang="en-ID" smtClean="0"/>
              <a:t>04/12/2025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C20FC7-DF03-9C97-0613-3831D07AE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0E1432E-3035-E994-3838-DACC48844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16AB-5AAE-4FF6-8137-B074E4AC0E3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27049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0F1D6-3CCC-B208-CFBA-A3BDD3559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605269-042E-9BF4-0DB5-27C03D02A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B7B75-3ADD-489C-8E9D-8DB72E07336C}" type="datetimeFigureOut">
              <a:rPr lang="en-ID" smtClean="0"/>
              <a:t>04/12/2025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959997-EC86-EFF3-604F-E5CF99600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6DD279-64A2-392F-FADE-BBC58E5FE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16AB-5AAE-4FF6-8137-B074E4AC0E3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09859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3C41D3-D033-127E-FE23-1F81C58D4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B7B75-3ADD-489C-8E9D-8DB72E07336C}" type="datetimeFigureOut">
              <a:rPr lang="en-ID" smtClean="0"/>
              <a:t>04/12/2025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17DEF1-A148-1147-36B0-3CCE2B99D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CE95CD-A985-78CD-39C1-9AC2DF4E0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16AB-5AAE-4FF6-8137-B074E4AC0E3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41771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D9121C-FE41-1AF2-DCDE-5CDA195B79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532BAB-1D92-BA59-F56A-617EB23439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6B0B4A-F0E4-4567-2B8B-8C3EC9A3C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4D291B-9D85-9A89-D05B-1046499B1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B7B75-3ADD-489C-8E9D-8DB72E07336C}" type="datetimeFigureOut">
              <a:rPr lang="en-ID" smtClean="0"/>
              <a:t>04/12/2025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96BE1C-2617-5080-6651-9E62B46F6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C147B0-FB62-324C-26EC-7FD4DB753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16AB-5AAE-4FF6-8137-B074E4AC0E3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85988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CAEF9-20E0-C9BB-B802-C07724BC2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420AA0B-FB4A-7F14-20CD-0C6FB9AA1E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DF2269-F8F7-993D-3ED9-82C7BE66CD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351760-54F7-2807-325E-857DB5EC5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B7B75-3ADD-489C-8E9D-8DB72E07336C}" type="datetimeFigureOut">
              <a:rPr lang="en-ID" smtClean="0"/>
              <a:t>04/12/2025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A77421-7468-C3C2-8086-3CBB7BB7B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A16BF8-6C46-774A-4D3E-8ADB313DD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16AB-5AAE-4FF6-8137-B074E4AC0E3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21747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1CED452-DB94-DA7C-8B98-2201D0BA1A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20E90F-7B12-180C-E372-F1F39AE1E8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B65A5A-1040-E610-CA87-8C4E805961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CB7B75-3ADD-489C-8E9D-8DB72E07336C}" type="datetimeFigureOut">
              <a:rPr lang="en-ID" smtClean="0"/>
              <a:t>04/12/2025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26DB59-E2A4-EC21-1DEB-8F62C2E162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C9A413-48DA-6062-64C4-CBDA98002D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1B816AB-5AAE-4FF6-8137-B074E4AC0E3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8294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9F5ADC-9945-3C8B-AF8A-3C46464DA8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/>
              <a:t>Materi</a:t>
            </a:r>
            <a:r>
              <a:rPr lang="en-GB" dirty="0"/>
              <a:t> </a:t>
            </a:r>
            <a:r>
              <a:rPr lang="en-GB" dirty="0" err="1"/>
              <a:t>Pertemuan</a:t>
            </a:r>
            <a:r>
              <a:rPr lang="en-GB" dirty="0"/>
              <a:t> 11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BD5CCE-AC23-5101-9206-4C3DDBECDDF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err="1"/>
              <a:t>Dokumen</a:t>
            </a:r>
            <a:r>
              <a:rPr lang="en-GB" dirty="0"/>
              <a:t> Teknis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839057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59BB5-A61F-D8CB-A36C-15D5CC8FA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Pengertian</a:t>
            </a:r>
            <a:r>
              <a:rPr lang="en-GB" dirty="0"/>
              <a:t> </a:t>
            </a:r>
            <a:r>
              <a:rPr lang="en-GB" dirty="0" err="1"/>
              <a:t>Dokumen</a:t>
            </a:r>
            <a:r>
              <a:rPr lang="en-GB" dirty="0"/>
              <a:t> Teknis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373736-0604-BB46-F495-B72223F85B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4080" y="1774825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Dokumen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BRS, FSD, TSD, dan SRS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adalah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jenis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dokumen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penting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pengembangan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perangkat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lunak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Masing-masing punya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fungsi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berbeda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buNone/>
            </a:pPr>
            <a:r>
              <a:rPr lang="en-ID" sz="36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BRS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menjelaskan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kebutuhan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bisnis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ID" sz="36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FSD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mendetailkan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fungsi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sistem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ID" sz="36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TSD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berfokus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pada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aspek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teknis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dan </a:t>
            </a:r>
          </a:p>
          <a:p>
            <a:pPr marL="0" indent="0">
              <a:buNone/>
            </a:pPr>
            <a:r>
              <a:rPr lang="en-ID" sz="36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SRS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merangkum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kebutuhan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perangkat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lunak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secara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lengkap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ID" sz="3600" dirty="0"/>
          </a:p>
        </p:txBody>
      </p:sp>
    </p:spTree>
    <p:extLst>
      <p:ext uri="{BB962C8B-B14F-4D97-AF65-F5344CB8AC3E}">
        <p14:creationId xmlns:p14="http://schemas.microsoft.com/office/powerpoint/2010/main" val="4250336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E489D-E08C-D12B-9BFA-0A25A9A14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D" dirty="0"/>
              <a:t>BRS (Business Requirement Specification / Business Requirement Document)</a:t>
            </a:r>
            <a:br>
              <a:rPr lang="en-ID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A2BBAE-6074-EC1B-532F-47BEE43FA0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/>
              <a:t>Menjelaskan</a:t>
            </a:r>
            <a:r>
              <a:rPr lang="en-ID" dirty="0"/>
              <a:t> </a:t>
            </a:r>
            <a:r>
              <a:rPr lang="en-ID" dirty="0" err="1"/>
              <a:t>mengapa</a:t>
            </a:r>
            <a:r>
              <a:rPr lang="en-ID" dirty="0"/>
              <a:t> </a:t>
            </a:r>
            <a:r>
              <a:rPr lang="en-ID" dirty="0" err="1"/>
              <a:t>sistem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aplikasi</a:t>
            </a:r>
            <a:r>
              <a:rPr lang="en-ID" dirty="0"/>
              <a:t> </a:t>
            </a:r>
            <a:r>
              <a:rPr lang="en-ID" dirty="0" err="1"/>
              <a:t>perlu</a:t>
            </a:r>
            <a:r>
              <a:rPr lang="en-ID" dirty="0"/>
              <a:t> </a:t>
            </a:r>
            <a:r>
              <a:rPr lang="en-ID" dirty="0" err="1"/>
              <a:t>dibuat</a:t>
            </a:r>
            <a:r>
              <a:rPr lang="en-ID" dirty="0"/>
              <a:t>.</a:t>
            </a:r>
          </a:p>
          <a:p>
            <a:r>
              <a:rPr lang="en-ID" dirty="0" err="1"/>
              <a:t>Berisi</a:t>
            </a:r>
            <a:r>
              <a:rPr lang="en-ID" dirty="0"/>
              <a:t> </a:t>
            </a:r>
            <a:r>
              <a:rPr lang="en-ID" dirty="0" err="1"/>
              <a:t>kebutuhan</a:t>
            </a:r>
            <a:r>
              <a:rPr lang="en-ID" dirty="0"/>
              <a:t> </a:t>
            </a:r>
            <a:r>
              <a:rPr lang="en-ID" dirty="0" err="1"/>
              <a:t>bisnis</a:t>
            </a:r>
            <a:r>
              <a:rPr lang="en-ID" dirty="0"/>
              <a:t>, </a:t>
            </a:r>
            <a:r>
              <a:rPr lang="en-ID" dirty="0" err="1"/>
              <a:t>tujuan</a:t>
            </a:r>
            <a:r>
              <a:rPr lang="en-ID" dirty="0"/>
              <a:t>, </a:t>
            </a:r>
            <a:r>
              <a:rPr lang="en-ID" dirty="0" err="1"/>
              <a:t>ruang</a:t>
            </a:r>
            <a:r>
              <a:rPr lang="en-ID" dirty="0"/>
              <a:t> </a:t>
            </a:r>
            <a:r>
              <a:rPr lang="en-ID" dirty="0" err="1"/>
              <a:t>lingkup</a:t>
            </a:r>
            <a:r>
              <a:rPr lang="en-ID" dirty="0"/>
              <a:t>,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masalah</a:t>
            </a:r>
            <a:r>
              <a:rPr lang="en-ID" dirty="0"/>
              <a:t> yang </a:t>
            </a:r>
            <a:r>
              <a:rPr lang="en-ID" dirty="0" err="1"/>
              <a:t>ingin</a:t>
            </a:r>
            <a:r>
              <a:rPr lang="en-ID" dirty="0"/>
              <a:t> </a:t>
            </a:r>
            <a:r>
              <a:rPr lang="en-ID" dirty="0" err="1"/>
              <a:t>diselesaikan</a:t>
            </a:r>
            <a:r>
              <a:rPr lang="en-ID" dirty="0"/>
              <a:t>.</a:t>
            </a:r>
          </a:p>
          <a:p>
            <a:r>
              <a:rPr lang="en-ID" dirty="0" err="1"/>
              <a:t>Biasanya</a:t>
            </a:r>
            <a:r>
              <a:rPr lang="en-ID" dirty="0"/>
              <a:t> </a:t>
            </a:r>
            <a:r>
              <a:rPr lang="en-ID" dirty="0" err="1"/>
              <a:t>disusun</a:t>
            </a:r>
            <a:r>
              <a:rPr lang="en-ID" dirty="0"/>
              <a:t> oleh Business Analyst.</a:t>
            </a:r>
          </a:p>
          <a:p>
            <a:r>
              <a:rPr lang="en-ID" dirty="0" err="1"/>
              <a:t>Contoh</a:t>
            </a:r>
            <a:r>
              <a:rPr lang="en-ID" dirty="0"/>
              <a:t>: “</a:t>
            </a:r>
            <a:r>
              <a:rPr lang="en-ID" dirty="0" err="1"/>
              <a:t>Aplikasi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memproses</a:t>
            </a:r>
            <a:r>
              <a:rPr lang="en-ID" dirty="0"/>
              <a:t> </a:t>
            </a:r>
            <a:r>
              <a:rPr lang="en-ID" dirty="0" err="1"/>
              <a:t>transaksi</a:t>
            </a:r>
            <a:r>
              <a:rPr lang="en-ID" dirty="0"/>
              <a:t> online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waktu</a:t>
            </a:r>
            <a:r>
              <a:rPr lang="en-ID" dirty="0"/>
              <a:t> </a:t>
            </a:r>
            <a:r>
              <a:rPr lang="en-ID" dirty="0" err="1"/>
              <a:t>kurang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2 </a:t>
            </a:r>
            <a:r>
              <a:rPr lang="en-ID" dirty="0" err="1"/>
              <a:t>detik</a:t>
            </a:r>
            <a:r>
              <a:rPr lang="en-ID" dirty="0"/>
              <a:t>.”</a:t>
            </a: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457249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88B21-6609-8B0C-FA1A-8E0799EA38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FSD (Functional Specification Document)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50A528-C7A9-7F26-058B-E2EFE627CA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/>
              <a:t>Menjelaskan</a:t>
            </a:r>
            <a:r>
              <a:rPr lang="en-ID" dirty="0"/>
              <a:t> </a:t>
            </a:r>
            <a:r>
              <a:rPr lang="en-ID" dirty="0" err="1"/>
              <a:t>bagaimana</a:t>
            </a:r>
            <a:r>
              <a:rPr lang="en-ID" dirty="0"/>
              <a:t> </a:t>
            </a:r>
            <a:r>
              <a:rPr lang="en-ID" dirty="0" err="1"/>
              <a:t>sistem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berfungsi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sisi</a:t>
            </a:r>
            <a:r>
              <a:rPr lang="en-ID" dirty="0"/>
              <a:t> </a:t>
            </a:r>
            <a:r>
              <a:rPr lang="en-ID" dirty="0" err="1"/>
              <a:t>pengguna</a:t>
            </a:r>
            <a:r>
              <a:rPr lang="en-ID" dirty="0"/>
              <a:t>.</a:t>
            </a:r>
          </a:p>
          <a:p>
            <a:r>
              <a:rPr lang="en-ID" dirty="0" err="1"/>
              <a:t>Berisi</a:t>
            </a:r>
            <a:r>
              <a:rPr lang="en-ID" dirty="0"/>
              <a:t> detail </a:t>
            </a:r>
            <a:r>
              <a:rPr lang="en-ID" dirty="0" err="1"/>
              <a:t>alur</a:t>
            </a:r>
            <a:r>
              <a:rPr lang="en-ID" dirty="0"/>
              <a:t> </a:t>
            </a:r>
            <a:r>
              <a:rPr lang="en-ID" dirty="0" err="1"/>
              <a:t>kerja</a:t>
            </a:r>
            <a:r>
              <a:rPr lang="en-ID" dirty="0"/>
              <a:t>, </a:t>
            </a:r>
            <a:r>
              <a:rPr lang="en-ID" dirty="0" err="1"/>
              <a:t>interaksi</a:t>
            </a:r>
            <a:r>
              <a:rPr lang="en-ID" dirty="0"/>
              <a:t> </a:t>
            </a:r>
            <a:r>
              <a:rPr lang="en-ID" dirty="0" err="1"/>
              <a:t>pengguna</a:t>
            </a:r>
            <a:r>
              <a:rPr lang="en-ID" dirty="0"/>
              <a:t>, dan </a:t>
            </a:r>
            <a:r>
              <a:rPr lang="en-ID" dirty="0" err="1"/>
              <a:t>perilaku</a:t>
            </a:r>
            <a:r>
              <a:rPr lang="en-ID" dirty="0"/>
              <a:t> </a:t>
            </a:r>
            <a:r>
              <a:rPr lang="en-ID" dirty="0" err="1"/>
              <a:t>sistem</a:t>
            </a:r>
            <a:r>
              <a:rPr lang="en-ID" dirty="0"/>
              <a:t>.</a:t>
            </a:r>
          </a:p>
          <a:p>
            <a:r>
              <a:rPr lang="en-ID" dirty="0" err="1"/>
              <a:t>Fokus</a:t>
            </a:r>
            <a:r>
              <a:rPr lang="en-ID" dirty="0"/>
              <a:t> pada </a:t>
            </a:r>
            <a:r>
              <a:rPr lang="en-ID" dirty="0" err="1"/>
              <a:t>fungsi</a:t>
            </a:r>
            <a:r>
              <a:rPr lang="en-ID" dirty="0"/>
              <a:t> </a:t>
            </a:r>
            <a:r>
              <a:rPr lang="en-ID" dirty="0" err="1"/>
              <a:t>sistem</a:t>
            </a:r>
            <a:r>
              <a:rPr lang="en-ID" dirty="0"/>
              <a:t>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kebutuhan</a:t>
            </a:r>
            <a:r>
              <a:rPr lang="en-ID" dirty="0"/>
              <a:t> </a:t>
            </a:r>
            <a:r>
              <a:rPr lang="en-ID" dirty="0" err="1"/>
              <a:t>bisnis</a:t>
            </a:r>
            <a:r>
              <a:rPr lang="en-ID" dirty="0"/>
              <a:t>.</a:t>
            </a:r>
          </a:p>
          <a:p>
            <a:r>
              <a:rPr lang="en-ID" dirty="0" err="1"/>
              <a:t>Contoh</a:t>
            </a:r>
            <a:r>
              <a:rPr lang="en-ID" dirty="0"/>
              <a:t>: “</a:t>
            </a:r>
            <a:r>
              <a:rPr lang="en-ID" dirty="0" err="1"/>
              <a:t>Saat</a:t>
            </a:r>
            <a:r>
              <a:rPr lang="en-ID" dirty="0"/>
              <a:t> </a:t>
            </a:r>
            <a:r>
              <a:rPr lang="en-ID" dirty="0" err="1"/>
              <a:t>pengguna</a:t>
            </a:r>
            <a:r>
              <a:rPr lang="en-ID" dirty="0"/>
              <a:t> </a:t>
            </a:r>
            <a:r>
              <a:rPr lang="en-ID" dirty="0" err="1"/>
              <a:t>menekan</a:t>
            </a:r>
            <a:r>
              <a:rPr lang="en-ID" dirty="0"/>
              <a:t> </a:t>
            </a:r>
            <a:r>
              <a:rPr lang="en-ID" dirty="0" err="1"/>
              <a:t>tombol</a:t>
            </a:r>
            <a:r>
              <a:rPr lang="en-ID" dirty="0"/>
              <a:t> ‘Bayar’, </a:t>
            </a:r>
            <a:r>
              <a:rPr lang="en-ID" dirty="0" err="1"/>
              <a:t>sistem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memvalidasi</a:t>
            </a:r>
            <a:r>
              <a:rPr lang="en-ID" dirty="0"/>
              <a:t> </a:t>
            </a:r>
            <a:r>
              <a:rPr lang="en-ID" dirty="0" err="1"/>
              <a:t>kartu</a:t>
            </a:r>
            <a:r>
              <a:rPr lang="en-ID" dirty="0"/>
              <a:t> </a:t>
            </a:r>
            <a:r>
              <a:rPr lang="en-ID" dirty="0" err="1"/>
              <a:t>kredit</a:t>
            </a:r>
            <a:r>
              <a:rPr lang="en-ID" dirty="0"/>
              <a:t> dan </a:t>
            </a:r>
            <a:r>
              <a:rPr lang="en-ID" dirty="0" err="1"/>
              <a:t>menampilkan</a:t>
            </a:r>
            <a:r>
              <a:rPr lang="en-ID" dirty="0"/>
              <a:t> status </a:t>
            </a:r>
            <a:r>
              <a:rPr lang="en-ID" dirty="0" err="1"/>
              <a:t>transaksi</a:t>
            </a:r>
            <a:r>
              <a:rPr lang="en-ID" dirty="0"/>
              <a:t>.”</a:t>
            </a: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13688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C96C81-E51E-120A-3CDF-AAC04219E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TSD (Technical Specification Document)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5F87E7-A705-3F34-D64C-D18C72819B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/>
              <a:t>Menjelaskan</a:t>
            </a:r>
            <a:r>
              <a:rPr lang="en-ID" dirty="0"/>
              <a:t> </a:t>
            </a:r>
            <a:r>
              <a:rPr lang="en-ID" dirty="0" err="1"/>
              <a:t>bagaimana</a:t>
            </a:r>
            <a:r>
              <a:rPr lang="en-ID" dirty="0"/>
              <a:t> </a:t>
            </a:r>
            <a:r>
              <a:rPr lang="en-ID" dirty="0" err="1"/>
              <a:t>sistem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dibangun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teknis</a:t>
            </a:r>
            <a:r>
              <a:rPr lang="en-ID" dirty="0"/>
              <a:t>.</a:t>
            </a:r>
          </a:p>
          <a:p>
            <a:r>
              <a:rPr lang="en-ID" dirty="0" err="1"/>
              <a:t>Berisi</a:t>
            </a:r>
            <a:r>
              <a:rPr lang="en-ID" dirty="0"/>
              <a:t> </a:t>
            </a:r>
            <a:r>
              <a:rPr lang="en-ID" dirty="0" err="1"/>
              <a:t>arsitektur</a:t>
            </a:r>
            <a:r>
              <a:rPr lang="en-ID" dirty="0"/>
              <a:t> </a:t>
            </a:r>
            <a:r>
              <a:rPr lang="en-ID" dirty="0" err="1"/>
              <a:t>sistem</a:t>
            </a:r>
            <a:r>
              <a:rPr lang="en-ID" dirty="0"/>
              <a:t>, </a:t>
            </a:r>
            <a:r>
              <a:rPr lang="en-ID" dirty="0" err="1"/>
              <a:t>teknologi</a:t>
            </a:r>
            <a:r>
              <a:rPr lang="en-ID" dirty="0"/>
              <a:t> yang </a:t>
            </a:r>
            <a:r>
              <a:rPr lang="en-ID" dirty="0" err="1"/>
              <a:t>digunakan</a:t>
            </a:r>
            <a:r>
              <a:rPr lang="en-ID" dirty="0"/>
              <a:t>, database, API, dan </a:t>
            </a:r>
            <a:r>
              <a:rPr lang="en-ID" dirty="0" err="1"/>
              <a:t>integrasi</a:t>
            </a:r>
            <a:r>
              <a:rPr lang="en-ID" dirty="0"/>
              <a:t>.</a:t>
            </a:r>
          </a:p>
          <a:p>
            <a:r>
              <a:rPr lang="en-ID" dirty="0" err="1"/>
              <a:t>Disusun</a:t>
            </a:r>
            <a:r>
              <a:rPr lang="en-ID" dirty="0"/>
              <a:t> oleh </a:t>
            </a:r>
            <a:r>
              <a:rPr lang="en-ID" dirty="0" err="1"/>
              <a:t>tim</a:t>
            </a:r>
            <a:r>
              <a:rPr lang="en-ID" dirty="0"/>
              <a:t> </a:t>
            </a:r>
            <a:r>
              <a:rPr lang="en-ID" dirty="0" err="1"/>
              <a:t>teknis</a:t>
            </a:r>
            <a:r>
              <a:rPr lang="en-ID" dirty="0"/>
              <a:t> (developer, system architect).</a:t>
            </a:r>
          </a:p>
          <a:p>
            <a:r>
              <a:rPr lang="en-ID" dirty="0" err="1"/>
              <a:t>Contoh</a:t>
            </a:r>
            <a:r>
              <a:rPr lang="en-ID" dirty="0"/>
              <a:t>: “</a:t>
            </a:r>
            <a:r>
              <a:rPr lang="en-ID" dirty="0" err="1"/>
              <a:t>Sistem</a:t>
            </a:r>
            <a:r>
              <a:rPr lang="en-ID" dirty="0"/>
              <a:t> </a:t>
            </a:r>
            <a:r>
              <a:rPr lang="en-ID" dirty="0" err="1"/>
              <a:t>menggunakan</a:t>
            </a:r>
            <a:r>
              <a:rPr lang="en-ID" dirty="0"/>
              <a:t> database MySQL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struktur</a:t>
            </a:r>
            <a:r>
              <a:rPr lang="en-ID" dirty="0"/>
              <a:t> </a:t>
            </a:r>
            <a:r>
              <a:rPr lang="en-ID" dirty="0" err="1"/>
              <a:t>tabel</a:t>
            </a:r>
            <a:r>
              <a:rPr lang="en-ID" dirty="0"/>
              <a:t> </a:t>
            </a:r>
            <a:r>
              <a:rPr lang="en-ID" dirty="0" err="1"/>
              <a:t>transaksi</a:t>
            </a:r>
            <a:r>
              <a:rPr lang="en-ID" dirty="0"/>
              <a:t> </a:t>
            </a:r>
            <a:r>
              <a:rPr lang="en-ID" dirty="0" err="1"/>
              <a:t>berisi</a:t>
            </a:r>
            <a:r>
              <a:rPr lang="en-ID" dirty="0"/>
              <a:t> field ID, amount, status.”</a:t>
            </a: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288362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722973-06F5-B396-4555-02C733298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SRS (Software Requirement Specification)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79B937-8F6C-0789-D20F-E1214D0DB6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/>
              <a:t>Menjelaskan</a:t>
            </a:r>
            <a:r>
              <a:rPr lang="en-ID" dirty="0"/>
              <a:t> </a:t>
            </a:r>
            <a:r>
              <a:rPr lang="en-ID" dirty="0" err="1"/>
              <a:t>apa</a:t>
            </a:r>
            <a:r>
              <a:rPr lang="en-ID" dirty="0"/>
              <a:t> </a:t>
            </a:r>
            <a:r>
              <a:rPr lang="en-ID" dirty="0" err="1"/>
              <a:t>saja</a:t>
            </a:r>
            <a:r>
              <a:rPr lang="en-ID" dirty="0"/>
              <a:t> </a:t>
            </a:r>
            <a:r>
              <a:rPr lang="en-ID" dirty="0" err="1"/>
              <a:t>kebutuhan</a:t>
            </a:r>
            <a:r>
              <a:rPr lang="en-ID" dirty="0"/>
              <a:t> </a:t>
            </a:r>
            <a:r>
              <a:rPr lang="en-ID" dirty="0" err="1"/>
              <a:t>perangkat</a:t>
            </a:r>
            <a:r>
              <a:rPr lang="en-ID" dirty="0"/>
              <a:t> </a:t>
            </a:r>
            <a:r>
              <a:rPr lang="en-ID" dirty="0" err="1"/>
              <a:t>lunak</a:t>
            </a:r>
            <a:r>
              <a:rPr lang="en-ID" dirty="0"/>
              <a:t>, </a:t>
            </a:r>
            <a:r>
              <a:rPr lang="en-ID" dirty="0" err="1"/>
              <a:t>baik</a:t>
            </a:r>
            <a:r>
              <a:rPr lang="en-ID" dirty="0"/>
              <a:t> </a:t>
            </a:r>
            <a:r>
              <a:rPr lang="en-ID" dirty="0" err="1"/>
              <a:t>fungsional</a:t>
            </a:r>
            <a:r>
              <a:rPr lang="en-ID" dirty="0"/>
              <a:t> </a:t>
            </a:r>
            <a:r>
              <a:rPr lang="en-ID" dirty="0" err="1"/>
              <a:t>maupun</a:t>
            </a:r>
            <a:r>
              <a:rPr lang="en-ID" dirty="0"/>
              <a:t> non-</a:t>
            </a:r>
            <a:r>
              <a:rPr lang="en-ID" dirty="0" err="1"/>
              <a:t>fungsional</a:t>
            </a:r>
            <a:r>
              <a:rPr lang="en-ID" dirty="0"/>
              <a:t>.</a:t>
            </a:r>
          </a:p>
          <a:p>
            <a:r>
              <a:rPr lang="en-ID" dirty="0" err="1"/>
              <a:t>Lebih</a:t>
            </a:r>
            <a:r>
              <a:rPr lang="en-ID" dirty="0"/>
              <a:t> detail </a:t>
            </a:r>
            <a:r>
              <a:rPr lang="en-ID" dirty="0" err="1"/>
              <a:t>dibanding</a:t>
            </a:r>
            <a:r>
              <a:rPr lang="en-ID" dirty="0"/>
              <a:t> BRS, </a:t>
            </a:r>
            <a:r>
              <a:rPr lang="en-ID" dirty="0" err="1"/>
              <a:t>mencakup</a:t>
            </a:r>
            <a:r>
              <a:rPr lang="en-ID" dirty="0"/>
              <a:t> </a:t>
            </a:r>
            <a:r>
              <a:rPr lang="en-ID" dirty="0" err="1"/>
              <a:t>modul</a:t>
            </a:r>
            <a:r>
              <a:rPr lang="en-ID" dirty="0"/>
              <a:t>, </a:t>
            </a:r>
            <a:r>
              <a:rPr lang="en-ID" dirty="0" err="1"/>
              <a:t>submodul</a:t>
            </a:r>
            <a:r>
              <a:rPr lang="en-ID" dirty="0"/>
              <a:t>, dan </a:t>
            </a:r>
            <a:r>
              <a:rPr lang="en-ID" dirty="0" err="1"/>
              <a:t>fitur</a:t>
            </a:r>
            <a:r>
              <a:rPr lang="en-ID" dirty="0"/>
              <a:t>.</a:t>
            </a:r>
          </a:p>
          <a:p>
            <a:r>
              <a:rPr lang="en-ID" dirty="0" err="1"/>
              <a:t>Disusun</a:t>
            </a:r>
            <a:r>
              <a:rPr lang="en-ID" dirty="0"/>
              <a:t> oleh System Analyst </a:t>
            </a:r>
            <a:r>
              <a:rPr lang="en-ID" dirty="0" err="1"/>
              <a:t>atau</a:t>
            </a:r>
            <a:r>
              <a:rPr lang="en-ID" dirty="0"/>
              <a:t> Business Analyst.</a:t>
            </a:r>
          </a:p>
          <a:p>
            <a:r>
              <a:rPr lang="en-ID" dirty="0" err="1"/>
              <a:t>Contoh</a:t>
            </a:r>
            <a:r>
              <a:rPr lang="en-ID" dirty="0"/>
              <a:t>: “</a:t>
            </a:r>
            <a:r>
              <a:rPr lang="en-ID" dirty="0" err="1"/>
              <a:t>Aplikasi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mendukung</a:t>
            </a:r>
            <a:r>
              <a:rPr lang="en-ID" dirty="0"/>
              <a:t> 1.000 </a:t>
            </a:r>
            <a:r>
              <a:rPr lang="en-ID" dirty="0" err="1"/>
              <a:t>pengguna</a:t>
            </a:r>
            <a:r>
              <a:rPr lang="en-ID" dirty="0"/>
              <a:t> </a:t>
            </a:r>
            <a:r>
              <a:rPr lang="en-ID" dirty="0" err="1"/>
              <a:t>aktif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bersamaan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uptime 99,9%.”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3231170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41E66EC-7240-3433-F995-225F0E29BA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7120" y="1114360"/>
            <a:ext cx="9306560" cy="4534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6252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279</Words>
  <Application>Microsoft Office PowerPoint</Application>
  <PresentationFormat>Widescreen</PresentationFormat>
  <Paragraphs>28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Materi Pertemuan 11</vt:lpstr>
      <vt:lpstr>Pengertian Dokumen Teknis</vt:lpstr>
      <vt:lpstr>BRS (Business Requirement Specification / Business Requirement Document) </vt:lpstr>
      <vt:lpstr>FSD (Functional Specification Document)</vt:lpstr>
      <vt:lpstr>TSD (Technical Specification Document)</vt:lpstr>
      <vt:lpstr>SRS (Software Requirement Specification)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Fahrul Nurzaman</dc:creator>
  <cp:lastModifiedBy>Fahrul Nurzaman</cp:lastModifiedBy>
  <cp:revision>1</cp:revision>
  <dcterms:created xsi:type="dcterms:W3CDTF">2025-12-04T01:36:04Z</dcterms:created>
  <dcterms:modified xsi:type="dcterms:W3CDTF">2025-12-04T01:43:18Z</dcterms:modified>
</cp:coreProperties>
</file>