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81" r:id="rId3"/>
    <p:sldId id="272" r:id="rId4"/>
    <p:sldId id="275" r:id="rId5"/>
    <p:sldId id="276" r:id="rId6"/>
    <p:sldId id="277" r:id="rId7"/>
    <p:sldId id="278" r:id="rId8"/>
    <p:sldId id="279" r:id="rId9"/>
    <p:sldId id="280" r:id="rId10"/>
    <p:sldId id="282" r:id="rId11"/>
    <p:sldId id="269" r:id="rId12"/>
    <p:sldId id="262" r:id="rId13"/>
    <p:sldId id="270" r:id="rId14"/>
    <p:sldId id="287" r:id="rId15"/>
    <p:sldId id="284" r:id="rId16"/>
    <p:sldId id="285" r:id="rId17"/>
    <p:sldId id="286" r:id="rId18"/>
    <p:sldId id="28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showGuides="1">
      <p:cViewPr varScale="1">
        <p:scale>
          <a:sx n="62" d="100"/>
          <a:sy n="62" d="100"/>
        </p:scale>
        <p:origin x="978"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DEBB3E-EE93-4B64-89F1-B69C6E834129}" type="doc">
      <dgm:prSet loTypeId="urn:microsoft.com/office/officeart/2005/8/layout/vProcess5" loCatId="process" qsTypeId="urn:microsoft.com/office/officeart/2005/8/quickstyle/simple1" qsCatId="simple" csTypeId="urn:microsoft.com/office/officeart/2005/8/colors/colorful1" csCatId="colorful"/>
      <dgm:spPr/>
      <dgm:t>
        <a:bodyPr/>
        <a:lstStyle/>
        <a:p>
          <a:endParaRPr lang="en-US"/>
        </a:p>
      </dgm:t>
    </dgm:pt>
    <dgm:pt modelId="{F6129CAA-9845-44C0-A4AA-1FBA03BD7DD9}">
      <dgm:prSet/>
      <dgm:spPr/>
      <dgm:t>
        <a:bodyPr/>
        <a:lstStyle/>
        <a:p>
          <a:r>
            <a:rPr lang="en-US"/>
            <a:t>Definisi Kosep</a:t>
          </a:r>
        </a:p>
      </dgm:t>
    </dgm:pt>
    <dgm:pt modelId="{D60A650C-38B0-4E59-B80D-9D107908CC76}" type="parTrans" cxnId="{E1D5F746-275C-4E6B-8FDE-BFBA64FA479B}">
      <dgm:prSet/>
      <dgm:spPr/>
      <dgm:t>
        <a:bodyPr/>
        <a:lstStyle/>
        <a:p>
          <a:endParaRPr lang="en-US"/>
        </a:p>
      </dgm:t>
    </dgm:pt>
    <dgm:pt modelId="{9B21B85B-7CDA-4A9D-B1FB-81DFFEE6C2CA}" type="sibTrans" cxnId="{E1D5F746-275C-4E6B-8FDE-BFBA64FA479B}">
      <dgm:prSet/>
      <dgm:spPr/>
      <dgm:t>
        <a:bodyPr/>
        <a:lstStyle/>
        <a:p>
          <a:endParaRPr lang="en-US"/>
        </a:p>
      </dgm:t>
    </dgm:pt>
    <dgm:pt modelId="{7272ECAB-7CD5-4C26-B488-E85D0E4DF6EA}">
      <dgm:prSet/>
      <dgm:spPr/>
      <dgm:t>
        <a:bodyPr/>
        <a:lstStyle/>
        <a:p>
          <a:r>
            <a:rPr lang="en-US"/>
            <a:t>Operasionalisasi Konsep</a:t>
          </a:r>
        </a:p>
      </dgm:t>
    </dgm:pt>
    <dgm:pt modelId="{9545E803-CB30-4D16-AF3A-12F7D723D088}" type="parTrans" cxnId="{5C67A8DE-D222-4CE5-94D4-78CF151FF23A}">
      <dgm:prSet/>
      <dgm:spPr/>
      <dgm:t>
        <a:bodyPr/>
        <a:lstStyle/>
        <a:p>
          <a:endParaRPr lang="en-US"/>
        </a:p>
      </dgm:t>
    </dgm:pt>
    <dgm:pt modelId="{F7A9B288-A912-47DD-82B4-7E57A19D4881}" type="sibTrans" cxnId="{5C67A8DE-D222-4CE5-94D4-78CF151FF23A}">
      <dgm:prSet/>
      <dgm:spPr/>
      <dgm:t>
        <a:bodyPr/>
        <a:lstStyle/>
        <a:p>
          <a:endParaRPr lang="en-US"/>
        </a:p>
      </dgm:t>
    </dgm:pt>
    <dgm:pt modelId="{62B7BF49-9C44-4939-9E8F-4F50FF6FCD73}">
      <dgm:prSet/>
      <dgm:spPr/>
      <dgm:t>
        <a:bodyPr/>
        <a:lstStyle/>
        <a:p>
          <a:r>
            <a:rPr lang="en-US"/>
            <a:t>Kuesioner</a:t>
          </a:r>
        </a:p>
      </dgm:t>
    </dgm:pt>
    <dgm:pt modelId="{48620DBF-5AFD-4A1F-8E31-402137E59678}" type="parTrans" cxnId="{804C1D43-FE67-4449-B2CA-3B98686D6EFE}">
      <dgm:prSet/>
      <dgm:spPr/>
      <dgm:t>
        <a:bodyPr/>
        <a:lstStyle/>
        <a:p>
          <a:endParaRPr lang="en-US"/>
        </a:p>
      </dgm:t>
    </dgm:pt>
    <dgm:pt modelId="{AD7BD155-DC81-45FB-94B5-F6B649A84C3C}" type="sibTrans" cxnId="{804C1D43-FE67-4449-B2CA-3B98686D6EFE}">
      <dgm:prSet/>
      <dgm:spPr/>
      <dgm:t>
        <a:bodyPr/>
        <a:lstStyle/>
        <a:p>
          <a:endParaRPr lang="en-US"/>
        </a:p>
      </dgm:t>
    </dgm:pt>
    <dgm:pt modelId="{2EDFA2BD-A2D1-452D-B05B-33BD340B1075}">
      <dgm:prSet/>
      <dgm:spPr/>
      <dgm:t>
        <a:bodyPr/>
        <a:lstStyle/>
        <a:p>
          <a:r>
            <a:rPr lang="en-US"/>
            <a:t>Uji validitas </a:t>
          </a:r>
        </a:p>
      </dgm:t>
    </dgm:pt>
    <dgm:pt modelId="{E932B86D-4F7B-4AD5-86C3-773307C85BA6}" type="parTrans" cxnId="{EFA65F0B-EA5D-44D4-8E5D-29465B4446C1}">
      <dgm:prSet/>
      <dgm:spPr/>
      <dgm:t>
        <a:bodyPr/>
        <a:lstStyle/>
        <a:p>
          <a:endParaRPr lang="en-US"/>
        </a:p>
      </dgm:t>
    </dgm:pt>
    <dgm:pt modelId="{929C0842-4892-4FD9-B8CB-DF7BE6E3F633}" type="sibTrans" cxnId="{EFA65F0B-EA5D-44D4-8E5D-29465B4446C1}">
      <dgm:prSet/>
      <dgm:spPr/>
      <dgm:t>
        <a:bodyPr/>
        <a:lstStyle/>
        <a:p>
          <a:endParaRPr lang="en-US"/>
        </a:p>
      </dgm:t>
    </dgm:pt>
    <dgm:pt modelId="{A57530EC-C43E-4A43-AB7B-612FF79D9E15}">
      <dgm:prSet/>
      <dgm:spPr/>
      <dgm:t>
        <a:bodyPr/>
        <a:lstStyle/>
        <a:p>
          <a:r>
            <a:rPr lang="en-US"/>
            <a:t>Uji reliabilitas </a:t>
          </a:r>
        </a:p>
      </dgm:t>
    </dgm:pt>
    <dgm:pt modelId="{0CBCA651-89F1-49BF-8BE6-2503325352AF}" type="parTrans" cxnId="{E52ACDDE-6B4F-474B-9593-5BABC9EFCA89}">
      <dgm:prSet/>
      <dgm:spPr/>
      <dgm:t>
        <a:bodyPr/>
        <a:lstStyle/>
        <a:p>
          <a:endParaRPr lang="en-US"/>
        </a:p>
      </dgm:t>
    </dgm:pt>
    <dgm:pt modelId="{3856CBA4-4B54-4CD2-BAEE-E780F3DE45C2}" type="sibTrans" cxnId="{E52ACDDE-6B4F-474B-9593-5BABC9EFCA89}">
      <dgm:prSet/>
      <dgm:spPr/>
      <dgm:t>
        <a:bodyPr/>
        <a:lstStyle/>
        <a:p>
          <a:endParaRPr lang="en-US"/>
        </a:p>
      </dgm:t>
    </dgm:pt>
    <dgm:pt modelId="{A329BE7C-D518-46B2-AE0B-2CEB8EAD6FEA}" type="pres">
      <dgm:prSet presAssocID="{30DEBB3E-EE93-4B64-89F1-B69C6E834129}" presName="outerComposite" presStyleCnt="0">
        <dgm:presLayoutVars>
          <dgm:chMax val="5"/>
          <dgm:dir/>
          <dgm:resizeHandles val="exact"/>
        </dgm:presLayoutVars>
      </dgm:prSet>
      <dgm:spPr/>
    </dgm:pt>
    <dgm:pt modelId="{2B85F68F-BA52-40D9-9ECC-F22C11609D47}" type="pres">
      <dgm:prSet presAssocID="{30DEBB3E-EE93-4B64-89F1-B69C6E834129}" presName="dummyMaxCanvas" presStyleCnt="0">
        <dgm:presLayoutVars/>
      </dgm:prSet>
      <dgm:spPr/>
    </dgm:pt>
    <dgm:pt modelId="{4164A69F-F4D4-4C98-A17B-635B8AD80AAD}" type="pres">
      <dgm:prSet presAssocID="{30DEBB3E-EE93-4B64-89F1-B69C6E834129}" presName="FiveNodes_1" presStyleLbl="node1" presStyleIdx="0" presStyleCnt="5">
        <dgm:presLayoutVars>
          <dgm:bulletEnabled val="1"/>
        </dgm:presLayoutVars>
      </dgm:prSet>
      <dgm:spPr/>
    </dgm:pt>
    <dgm:pt modelId="{E4250BB1-5984-4CBA-8D22-3190A69BE0A2}" type="pres">
      <dgm:prSet presAssocID="{30DEBB3E-EE93-4B64-89F1-B69C6E834129}" presName="FiveNodes_2" presStyleLbl="node1" presStyleIdx="1" presStyleCnt="5">
        <dgm:presLayoutVars>
          <dgm:bulletEnabled val="1"/>
        </dgm:presLayoutVars>
      </dgm:prSet>
      <dgm:spPr/>
    </dgm:pt>
    <dgm:pt modelId="{BF8EDA04-3228-4805-B734-1C297B3C674D}" type="pres">
      <dgm:prSet presAssocID="{30DEBB3E-EE93-4B64-89F1-B69C6E834129}" presName="FiveNodes_3" presStyleLbl="node1" presStyleIdx="2" presStyleCnt="5">
        <dgm:presLayoutVars>
          <dgm:bulletEnabled val="1"/>
        </dgm:presLayoutVars>
      </dgm:prSet>
      <dgm:spPr/>
    </dgm:pt>
    <dgm:pt modelId="{A8E109D5-054B-40A8-888F-5556FD1A7D13}" type="pres">
      <dgm:prSet presAssocID="{30DEBB3E-EE93-4B64-89F1-B69C6E834129}" presName="FiveNodes_4" presStyleLbl="node1" presStyleIdx="3" presStyleCnt="5">
        <dgm:presLayoutVars>
          <dgm:bulletEnabled val="1"/>
        </dgm:presLayoutVars>
      </dgm:prSet>
      <dgm:spPr/>
    </dgm:pt>
    <dgm:pt modelId="{04E4CB72-AB7B-423D-8B41-2826417C5277}" type="pres">
      <dgm:prSet presAssocID="{30DEBB3E-EE93-4B64-89F1-B69C6E834129}" presName="FiveNodes_5" presStyleLbl="node1" presStyleIdx="4" presStyleCnt="5">
        <dgm:presLayoutVars>
          <dgm:bulletEnabled val="1"/>
        </dgm:presLayoutVars>
      </dgm:prSet>
      <dgm:spPr/>
    </dgm:pt>
    <dgm:pt modelId="{5099BDBE-7EF9-481F-9BF2-33AC3900E1AF}" type="pres">
      <dgm:prSet presAssocID="{30DEBB3E-EE93-4B64-89F1-B69C6E834129}" presName="FiveConn_1-2" presStyleLbl="fgAccFollowNode1" presStyleIdx="0" presStyleCnt="4">
        <dgm:presLayoutVars>
          <dgm:bulletEnabled val="1"/>
        </dgm:presLayoutVars>
      </dgm:prSet>
      <dgm:spPr/>
    </dgm:pt>
    <dgm:pt modelId="{769A6CC2-8A16-4ABA-B60D-4F81E5183E8A}" type="pres">
      <dgm:prSet presAssocID="{30DEBB3E-EE93-4B64-89F1-B69C6E834129}" presName="FiveConn_2-3" presStyleLbl="fgAccFollowNode1" presStyleIdx="1" presStyleCnt="4">
        <dgm:presLayoutVars>
          <dgm:bulletEnabled val="1"/>
        </dgm:presLayoutVars>
      </dgm:prSet>
      <dgm:spPr/>
    </dgm:pt>
    <dgm:pt modelId="{4DD4FA69-79DF-4F7F-9EC4-698CD4C1D6B5}" type="pres">
      <dgm:prSet presAssocID="{30DEBB3E-EE93-4B64-89F1-B69C6E834129}" presName="FiveConn_3-4" presStyleLbl="fgAccFollowNode1" presStyleIdx="2" presStyleCnt="4">
        <dgm:presLayoutVars>
          <dgm:bulletEnabled val="1"/>
        </dgm:presLayoutVars>
      </dgm:prSet>
      <dgm:spPr/>
    </dgm:pt>
    <dgm:pt modelId="{7B46E38C-B772-4CED-AA8A-C9188B646470}" type="pres">
      <dgm:prSet presAssocID="{30DEBB3E-EE93-4B64-89F1-B69C6E834129}" presName="FiveConn_4-5" presStyleLbl="fgAccFollowNode1" presStyleIdx="3" presStyleCnt="4">
        <dgm:presLayoutVars>
          <dgm:bulletEnabled val="1"/>
        </dgm:presLayoutVars>
      </dgm:prSet>
      <dgm:spPr/>
    </dgm:pt>
    <dgm:pt modelId="{06379C50-C581-402A-8EC7-4034BC8A837E}" type="pres">
      <dgm:prSet presAssocID="{30DEBB3E-EE93-4B64-89F1-B69C6E834129}" presName="FiveNodes_1_text" presStyleLbl="node1" presStyleIdx="4" presStyleCnt="5">
        <dgm:presLayoutVars>
          <dgm:bulletEnabled val="1"/>
        </dgm:presLayoutVars>
      </dgm:prSet>
      <dgm:spPr/>
    </dgm:pt>
    <dgm:pt modelId="{2B13C7ED-699F-474D-BBFD-732FEABC4462}" type="pres">
      <dgm:prSet presAssocID="{30DEBB3E-EE93-4B64-89F1-B69C6E834129}" presName="FiveNodes_2_text" presStyleLbl="node1" presStyleIdx="4" presStyleCnt="5">
        <dgm:presLayoutVars>
          <dgm:bulletEnabled val="1"/>
        </dgm:presLayoutVars>
      </dgm:prSet>
      <dgm:spPr/>
    </dgm:pt>
    <dgm:pt modelId="{9C66A943-03D2-4A71-9E01-551D4BD95274}" type="pres">
      <dgm:prSet presAssocID="{30DEBB3E-EE93-4B64-89F1-B69C6E834129}" presName="FiveNodes_3_text" presStyleLbl="node1" presStyleIdx="4" presStyleCnt="5">
        <dgm:presLayoutVars>
          <dgm:bulletEnabled val="1"/>
        </dgm:presLayoutVars>
      </dgm:prSet>
      <dgm:spPr/>
    </dgm:pt>
    <dgm:pt modelId="{E8DED9AA-28A5-4CFE-B4D1-A1EE52C08394}" type="pres">
      <dgm:prSet presAssocID="{30DEBB3E-EE93-4B64-89F1-B69C6E834129}" presName="FiveNodes_4_text" presStyleLbl="node1" presStyleIdx="4" presStyleCnt="5">
        <dgm:presLayoutVars>
          <dgm:bulletEnabled val="1"/>
        </dgm:presLayoutVars>
      </dgm:prSet>
      <dgm:spPr/>
    </dgm:pt>
    <dgm:pt modelId="{7AE0EFBA-DD93-4013-AD1F-EBB4870FF9D4}" type="pres">
      <dgm:prSet presAssocID="{30DEBB3E-EE93-4B64-89F1-B69C6E834129}" presName="FiveNodes_5_text" presStyleLbl="node1" presStyleIdx="4" presStyleCnt="5">
        <dgm:presLayoutVars>
          <dgm:bulletEnabled val="1"/>
        </dgm:presLayoutVars>
      </dgm:prSet>
      <dgm:spPr/>
    </dgm:pt>
  </dgm:ptLst>
  <dgm:cxnLst>
    <dgm:cxn modelId="{DDC00809-94B7-4B50-9A81-CFC989ED35A1}" type="presOf" srcId="{929C0842-4892-4FD9-B8CB-DF7BE6E3F633}" destId="{7B46E38C-B772-4CED-AA8A-C9188B646470}" srcOrd="0" destOrd="0" presId="urn:microsoft.com/office/officeart/2005/8/layout/vProcess5"/>
    <dgm:cxn modelId="{EFA65F0B-EA5D-44D4-8E5D-29465B4446C1}" srcId="{30DEBB3E-EE93-4B64-89F1-B69C6E834129}" destId="{2EDFA2BD-A2D1-452D-B05B-33BD340B1075}" srcOrd="3" destOrd="0" parTransId="{E932B86D-4F7B-4AD5-86C3-773307C85BA6}" sibTransId="{929C0842-4892-4FD9-B8CB-DF7BE6E3F633}"/>
    <dgm:cxn modelId="{22B02E3F-5B7A-4632-833C-54102346AD3B}" type="presOf" srcId="{7272ECAB-7CD5-4C26-B488-E85D0E4DF6EA}" destId="{2B13C7ED-699F-474D-BBFD-732FEABC4462}" srcOrd="1" destOrd="0" presId="urn:microsoft.com/office/officeart/2005/8/layout/vProcess5"/>
    <dgm:cxn modelId="{804C1D43-FE67-4449-B2CA-3B98686D6EFE}" srcId="{30DEBB3E-EE93-4B64-89F1-B69C6E834129}" destId="{62B7BF49-9C44-4939-9E8F-4F50FF6FCD73}" srcOrd="2" destOrd="0" parTransId="{48620DBF-5AFD-4A1F-8E31-402137E59678}" sibTransId="{AD7BD155-DC81-45FB-94B5-F6B649A84C3C}"/>
    <dgm:cxn modelId="{E6573545-9C82-41A5-9416-BBE1C7930FC1}" type="presOf" srcId="{A57530EC-C43E-4A43-AB7B-612FF79D9E15}" destId="{7AE0EFBA-DD93-4013-AD1F-EBB4870FF9D4}" srcOrd="1" destOrd="0" presId="urn:microsoft.com/office/officeart/2005/8/layout/vProcess5"/>
    <dgm:cxn modelId="{E1D5F746-275C-4E6B-8FDE-BFBA64FA479B}" srcId="{30DEBB3E-EE93-4B64-89F1-B69C6E834129}" destId="{F6129CAA-9845-44C0-A4AA-1FBA03BD7DD9}" srcOrd="0" destOrd="0" parTransId="{D60A650C-38B0-4E59-B80D-9D107908CC76}" sibTransId="{9B21B85B-7CDA-4A9D-B1FB-81DFFEE6C2CA}"/>
    <dgm:cxn modelId="{6CE89F6C-F5B5-4441-B941-5CB8BA4BDEC6}" type="presOf" srcId="{30DEBB3E-EE93-4B64-89F1-B69C6E834129}" destId="{A329BE7C-D518-46B2-AE0B-2CEB8EAD6FEA}" srcOrd="0" destOrd="0" presId="urn:microsoft.com/office/officeart/2005/8/layout/vProcess5"/>
    <dgm:cxn modelId="{3B62DC78-11FC-446C-9B47-89FF51E0C6E2}" type="presOf" srcId="{2EDFA2BD-A2D1-452D-B05B-33BD340B1075}" destId="{E8DED9AA-28A5-4CFE-B4D1-A1EE52C08394}" srcOrd="1" destOrd="0" presId="urn:microsoft.com/office/officeart/2005/8/layout/vProcess5"/>
    <dgm:cxn modelId="{D399177E-3725-42CB-BF29-41677CE5B19C}" type="presOf" srcId="{9B21B85B-7CDA-4A9D-B1FB-81DFFEE6C2CA}" destId="{5099BDBE-7EF9-481F-9BF2-33AC3900E1AF}" srcOrd="0" destOrd="0" presId="urn:microsoft.com/office/officeart/2005/8/layout/vProcess5"/>
    <dgm:cxn modelId="{0D983E8D-4BF6-4654-BCC2-2231CDE739E5}" type="presOf" srcId="{62B7BF49-9C44-4939-9E8F-4F50FF6FCD73}" destId="{9C66A943-03D2-4A71-9E01-551D4BD95274}" srcOrd="1" destOrd="0" presId="urn:microsoft.com/office/officeart/2005/8/layout/vProcess5"/>
    <dgm:cxn modelId="{0332D592-6A92-4397-8DCC-C73BA43E043A}" type="presOf" srcId="{F6129CAA-9845-44C0-A4AA-1FBA03BD7DD9}" destId="{4164A69F-F4D4-4C98-A17B-635B8AD80AAD}" srcOrd="0" destOrd="0" presId="urn:microsoft.com/office/officeart/2005/8/layout/vProcess5"/>
    <dgm:cxn modelId="{2A14FA94-AF31-4BEE-92A8-FC84B530D16D}" type="presOf" srcId="{62B7BF49-9C44-4939-9E8F-4F50FF6FCD73}" destId="{BF8EDA04-3228-4805-B734-1C297B3C674D}" srcOrd="0" destOrd="0" presId="urn:microsoft.com/office/officeart/2005/8/layout/vProcess5"/>
    <dgm:cxn modelId="{2C787FAA-63E1-4ECB-9FDC-CA40DCA04635}" type="presOf" srcId="{2EDFA2BD-A2D1-452D-B05B-33BD340B1075}" destId="{A8E109D5-054B-40A8-888F-5556FD1A7D13}" srcOrd="0" destOrd="0" presId="urn:microsoft.com/office/officeart/2005/8/layout/vProcess5"/>
    <dgm:cxn modelId="{67AE5AB9-B9DB-4373-87BF-FD04B1ABE5CB}" type="presOf" srcId="{F7A9B288-A912-47DD-82B4-7E57A19D4881}" destId="{769A6CC2-8A16-4ABA-B60D-4F81E5183E8A}" srcOrd="0" destOrd="0" presId="urn:microsoft.com/office/officeart/2005/8/layout/vProcess5"/>
    <dgm:cxn modelId="{BB2F28D0-E5E5-4CD9-AAD2-062075F9C3B0}" type="presOf" srcId="{A57530EC-C43E-4A43-AB7B-612FF79D9E15}" destId="{04E4CB72-AB7B-423D-8B41-2826417C5277}" srcOrd="0" destOrd="0" presId="urn:microsoft.com/office/officeart/2005/8/layout/vProcess5"/>
    <dgm:cxn modelId="{5E63F6D0-E081-4E57-AF0B-3571A0EDEA91}" type="presOf" srcId="{7272ECAB-7CD5-4C26-B488-E85D0E4DF6EA}" destId="{E4250BB1-5984-4CBA-8D22-3190A69BE0A2}" srcOrd="0" destOrd="0" presId="urn:microsoft.com/office/officeart/2005/8/layout/vProcess5"/>
    <dgm:cxn modelId="{127B43DE-CC6A-480A-A6A3-CBDFDEAA7494}" type="presOf" srcId="{AD7BD155-DC81-45FB-94B5-F6B649A84C3C}" destId="{4DD4FA69-79DF-4F7F-9EC4-698CD4C1D6B5}" srcOrd="0" destOrd="0" presId="urn:microsoft.com/office/officeart/2005/8/layout/vProcess5"/>
    <dgm:cxn modelId="{5C67A8DE-D222-4CE5-94D4-78CF151FF23A}" srcId="{30DEBB3E-EE93-4B64-89F1-B69C6E834129}" destId="{7272ECAB-7CD5-4C26-B488-E85D0E4DF6EA}" srcOrd="1" destOrd="0" parTransId="{9545E803-CB30-4D16-AF3A-12F7D723D088}" sibTransId="{F7A9B288-A912-47DD-82B4-7E57A19D4881}"/>
    <dgm:cxn modelId="{E52ACDDE-6B4F-474B-9593-5BABC9EFCA89}" srcId="{30DEBB3E-EE93-4B64-89F1-B69C6E834129}" destId="{A57530EC-C43E-4A43-AB7B-612FF79D9E15}" srcOrd="4" destOrd="0" parTransId="{0CBCA651-89F1-49BF-8BE6-2503325352AF}" sibTransId="{3856CBA4-4B54-4CD2-BAEE-E780F3DE45C2}"/>
    <dgm:cxn modelId="{F65F28F3-9698-4541-8CAF-AD508676592D}" type="presOf" srcId="{F6129CAA-9845-44C0-A4AA-1FBA03BD7DD9}" destId="{06379C50-C581-402A-8EC7-4034BC8A837E}" srcOrd="1" destOrd="0" presId="urn:microsoft.com/office/officeart/2005/8/layout/vProcess5"/>
    <dgm:cxn modelId="{3A2F1AD6-E3D7-4DD0-A15F-96254CC1B6B0}" type="presParOf" srcId="{A329BE7C-D518-46B2-AE0B-2CEB8EAD6FEA}" destId="{2B85F68F-BA52-40D9-9ECC-F22C11609D47}" srcOrd="0" destOrd="0" presId="urn:microsoft.com/office/officeart/2005/8/layout/vProcess5"/>
    <dgm:cxn modelId="{E1D04310-3EAE-404C-9543-0D6D5D9A91A3}" type="presParOf" srcId="{A329BE7C-D518-46B2-AE0B-2CEB8EAD6FEA}" destId="{4164A69F-F4D4-4C98-A17B-635B8AD80AAD}" srcOrd="1" destOrd="0" presId="urn:microsoft.com/office/officeart/2005/8/layout/vProcess5"/>
    <dgm:cxn modelId="{2D6266BA-3ACD-4C34-B6FD-3AEB2F39793B}" type="presParOf" srcId="{A329BE7C-D518-46B2-AE0B-2CEB8EAD6FEA}" destId="{E4250BB1-5984-4CBA-8D22-3190A69BE0A2}" srcOrd="2" destOrd="0" presId="urn:microsoft.com/office/officeart/2005/8/layout/vProcess5"/>
    <dgm:cxn modelId="{D864378B-7A6D-4AA4-A5DD-0152A39B35A5}" type="presParOf" srcId="{A329BE7C-D518-46B2-AE0B-2CEB8EAD6FEA}" destId="{BF8EDA04-3228-4805-B734-1C297B3C674D}" srcOrd="3" destOrd="0" presId="urn:microsoft.com/office/officeart/2005/8/layout/vProcess5"/>
    <dgm:cxn modelId="{7C3ADD57-8EF9-4764-BDB2-FBB39726739C}" type="presParOf" srcId="{A329BE7C-D518-46B2-AE0B-2CEB8EAD6FEA}" destId="{A8E109D5-054B-40A8-888F-5556FD1A7D13}" srcOrd="4" destOrd="0" presId="urn:microsoft.com/office/officeart/2005/8/layout/vProcess5"/>
    <dgm:cxn modelId="{1CE1F8E4-E557-4A4D-A65B-BFCB9785B9F0}" type="presParOf" srcId="{A329BE7C-D518-46B2-AE0B-2CEB8EAD6FEA}" destId="{04E4CB72-AB7B-423D-8B41-2826417C5277}" srcOrd="5" destOrd="0" presId="urn:microsoft.com/office/officeart/2005/8/layout/vProcess5"/>
    <dgm:cxn modelId="{7CD05093-1976-471B-AB2F-019D6FFB5586}" type="presParOf" srcId="{A329BE7C-D518-46B2-AE0B-2CEB8EAD6FEA}" destId="{5099BDBE-7EF9-481F-9BF2-33AC3900E1AF}" srcOrd="6" destOrd="0" presId="urn:microsoft.com/office/officeart/2005/8/layout/vProcess5"/>
    <dgm:cxn modelId="{F28B3BD8-ECCA-41EC-88DB-1655D2EBD2E7}" type="presParOf" srcId="{A329BE7C-D518-46B2-AE0B-2CEB8EAD6FEA}" destId="{769A6CC2-8A16-4ABA-B60D-4F81E5183E8A}" srcOrd="7" destOrd="0" presId="urn:microsoft.com/office/officeart/2005/8/layout/vProcess5"/>
    <dgm:cxn modelId="{11B24BCA-A1A4-4508-B2D8-5C4070D28D20}" type="presParOf" srcId="{A329BE7C-D518-46B2-AE0B-2CEB8EAD6FEA}" destId="{4DD4FA69-79DF-4F7F-9EC4-698CD4C1D6B5}" srcOrd="8" destOrd="0" presId="urn:microsoft.com/office/officeart/2005/8/layout/vProcess5"/>
    <dgm:cxn modelId="{087D9B4F-21D0-4ED9-86E2-50A7C55F99DA}" type="presParOf" srcId="{A329BE7C-D518-46B2-AE0B-2CEB8EAD6FEA}" destId="{7B46E38C-B772-4CED-AA8A-C9188B646470}" srcOrd="9" destOrd="0" presId="urn:microsoft.com/office/officeart/2005/8/layout/vProcess5"/>
    <dgm:cxn modelId="{0FE3EB1E-5183-4EA1-8840-B3AF1E7F2781}" type="presParOf" srcId="{A329BE7C-D518-46B2-AE0B-2CEB8EAD6FEA}" destId="{06379C50-C581-402A-8EC7-4034BC8A837E}" srcOrd="10" destOrd="0" presId="urn:microsoft.com/office/officeart/2005/8/layout/vProcess5"/>
    <dgm:cxn modelId="{099E1938-1190-46D2-AF1F-2A98674445AF}" type="presParOf" srcId="{A329BE7C-D518-46B2-AE0B-2CEB8EAD6FEA}" destId="{2B13C7ED-699F-474D-BBFD-732FEABC4462}" srcOrd="11" destOrd="0" presId="urn:microsoft.com/office/officeart/2005/8/layout/vProcess5"/>
    <dgm:cxn modelId="{4C171699-277F-442C-AD46-0819776DFF66}" type="presParOf" srcId="{A329BE7C-D518-46B2-AE0B-2CEB8EAD6FEA}" destId="{9C66A943-03D2-4A71-9E01-551D4BD95274}" srcOrd="12" destOrd="0" presId="urn:microsoft.com/office/officeart/2005/8/layout/vProcess5"/>
    <dgm:cxn modelId="{26C14B08-3B1E-4339-B6F5-5A920BDD2597}" type="presParOf" srcId="{A329BE7C-D518-46B2-AE0B-2CEB8EAD6FEA}" destId="{E8DED9AA-28A5-4CFE-B4D1-A1EE52C08394}" srcOrd="13" destOrd="0" presId="urn:microsoft.com/office/officeart/2005/8/layout/vProcess5"/>
    <dgm:cxn modelId="{5507F9C4-4038-4B4F-8584-39F3303523E3}" type="presParOf" srcId="{A329BE7C-D518-46B2-AE0B-2CEB8EAD6FEA}" destId="{7AE0EFBA-DD93-4013-AD1F-EBB4870FF9D4}"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7AC244E-29E1-4D41-BA36-2DAA1F5B74C8}"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958883C8-7F7C-4756-AD64-BE84D5AC4739}">
      <dgm:prSet/>
      <dgm:spPr/>
      <dgm:t>
        <a:bodyPr/>
        <a:lstStyle/>
        <a:p>
          <a:r>
            <a:rPr lang="en-US"/>
            <a:t>Gunakan bahasa yang netral dan tidak bias.</a:t>
          </a:r>
        </a:p>
      </dgm:t>
    </dgm:pt>
    <dgm:pt modelId="{DE1142ED-EE43-4312-88F0-D847FBD69883}" type="parTrans" cxnId="{F623A0CC-A64D-43D7-9C1C-F41B4BEB05C3}">
      <dgm:prSet/>
      <dgm:spPr/>
      <dgm:t>
        <a:bodyPr/>
        <a:lstStyle/>
        <a:p>
          <a:endParaRPr lang="en-US"/>
        </a:p>
      </dgm:t>
    </dgm:pt>
    <dgm:pt modelId="{D4AF7CAC-E631-49B4-B339-1E8BCD27425B}" type="sibTrans" cxnId="{F623A0CC-A64D-43D7-9C1C-F41B4BEB05C3}">
      <dgm:prSet/>
      <dgm:spPr/>
      <dgm:t>
        <a:bodyPr/>
        <a:lstStyle/>
        <a:p>
          <a:endParaRPr lang="en-US"/>
        </a:p>
      </dgm:t>
    </dgm:pt>
    <dgm:pt modelId="{58E52B4C-639D-4355-96E4-11CE79213ABB}">
      <dgm:prSet/>
      <dgm:spPr/>
      <dgm:t>
        <a:bodyPr/>
        <a:lstStyle/>
        <a:p>
          <a:r>
            <a:rPr lang="en-US"/>
            <a:t>Hindari pertanyaan yang terlalu panjang.</a:t>
          </a:r>
        </a:p>
      </dgm:t>
    </dgm:pt>
    <dgm:pt modelId="{40F2C3A1-F251-4164-ADB9-82FCCFD31A94}" type="parTrans" cxnId="{43839EA1-D701-4186-B551-9F6E23689CA5}">
      <dgm:prSet/>
      <dgm:spPr/>
      <dgm:t>
        <a:bodyPr/>
        <a:lstStyle/>
        <a:p>
          <a:endParaRPr lang="en-US"/>
        </a:p>
      </dgm:t>
    </dgm:pt>
    <dgm:pt modelId="{23F83D11-E5E4-427C-BB99-0EE3468E793E}" type="sibTrans" cxnId="{43839EA1-D701-4186-B551-9F6E23689CA5}">
      <dgm:prSet/>
      <dgm:spPr/>
      <dgm:t>
        <a:bodyPr/>
        <a:lstStyle/>
        <a:p>
          <a:endParaRPr lang="en-US"/>
        </a:p>
      </dgm:t>
    </dgm:pt>
    <dgm:pt modelId="{B2C33C29-45F4-4F98-B11B-B577E0F3CE81}">
      <dgm:prSet/>
      <dgm:spPr/>
      <dgm:t>
        <a:bodyPr/>
        <a:lstStyle/>
        <a:p>
          <a:r>
            <a:rPr lang="en-US"/>
            <a:t>Berikan pilihan jawaban yang jelas.</a:t>
          </a:r>
        </a:p>
      </dgm:t>
    </dgm:pt>
    <dgm:pt modelId="{F8654CC3-6111-487F-A8AF-E610F5357195}" type="parTrans" cxnId="{71F19630-43D4-49BC-88CF-8B9FBF0E4BBE}">
      <dgm:prSet/>
      <dgm:spPr/>
      <dgm:t>
        <a:bodyPr/>
        <a:lstStyle/>
        <a:p>
          <a:endParaRPr lang="en-US"/>
        </a:p>
      </dgm:t>
    </dgm:pt>
    <dgm:pt modelId="{69661D1D-749D-42AC-A864-89E2A9C18947}" type="sibTrans" cxnId="{71F19630-43D4-49BC-88CF-8B9FBF0E4BBE}">
      <dgm:prSet/>
      <dgm:spPr/>
      <dgm:t>
        <a:bodyPr/>
        <a:lstStyle/>
        <a:p>
          <a:endParaRPr lang="en-US"/>
        </a:p>
      </dgm:t>
    </dgm:pt>
    <dgm:pt modelId="{0F1C4FF3-9DDC-4C3D-9814-53AF3951BF5D}">
      <dgm:prSet/>
      <dgm:spPr/>
      <dgm:t>
        <a:bodyPr/>
        <a:lstStyle/>
        <a:p>
          <a:r>
            <a:rPr lang="en-US"/>
            <a:t>Pastikan kuesioner mudah diisi dan dipahami.</a:t>
          </a:r>
        </a:p>
      </dgm:t>
    </dgm:pt>
    <dgm:pt modelId="{0A726ABA-647F-4442-A322-CD93E3FEA09F}" type="parTrans" cxnId="{5B8B9540-9993-4127-A50E-C44AF778D83F}">
      <dgm:prSet/>
      <dgm:spPr/>
      <dgm:t>
        <a:bodyPr/>
        <a:lstStyle/>
        <a:p>
          <a:endParaRPr lang="en-US"/>
        </a:p>
      </dgm:t>
    </dgm:pt>
    <dgm:pt modelId="{F8CEF4A4-E00F-4D7D-83BA-B1A953B8BE1E}" type="sibTrans" cxnId="{5B8B9540-9993-4127-A50E-C44AF778D83F}">
      <dgm:prSet/>
      <dgm:spPr/>
      <dgm:t>
        <a:bodyPr/>
        <a:lstStyle/>
        <a:p>
          <a:endParaRPr lang="en-US"/>
        </a:p>
      </dgm:t>
    </dgm:pt>
    <dgm:pt modelId="{8AAD28C5-F55D-440B-80AF-D1872DA803E4}" type="pres">
      <dgm:prSet presAssocID="{57AC244E-29E1-4D41-BA36-2DAA1F5B74C8}" presName="vert0" presStyleCnt="0">
        <dgm:presLayoutVars>
          <dgm:dir/>
          <dgm:animOne val="branch"/>
          <dgm:animLvl val="lvl"/>
        </dgm:presLayoutVars>
      </dgm:prSet>
      <dgm:spPr/>
    </dgm:pt>
    <dgm:pt modelId="{A5EF154C-F824-411B-88FD-A187BC8EE3F6}" type="pres">
      <dgm:prSet presAssocID="{958883C8-7F7C-4756-AD64-BE84D5AC4739}" presName="thickLine" presStyleLbl="alignNode1" presStyleIdx="0" presStyleCnt="4"/>
      <dgm:spPr/>
    </dgm:pt>
    <dgm:pt modelId="{918F5B5B-59CC-4B2E-8303-8F541F0238D3}" type="pres">
      <dgm:prSet presAssocID="{958883C8-7F7C-4756-AD64-BE84D5AC4739}" presName="horz1" presStyleCnt="0"/>
      <dgm:spPr/>
    </dgm:pt>
    <dgm:pt modelId="{CD94140C-D59C-41FB-81F2-8ABB36D321A5}" type="pres">
      <dgm:prSet presAssocID="{958883C8-7F7C-4756-AD64-BE84D5AC4739}" presName="tx1" presStyleLbl="revTx" presStyleIdx="0" presStyleCnt="4"/>
      <dgm:spPr/>
    </dgm:pt>
    <dgm:pt modelId="{158885FF-F1FB-4370-A64A-20D9E6B59DDA}" type="pres">
      <dgm:prSet presAssocID="{958883C8-7F7C-4756-AD64-BE84D5AC4739}" presName="vert1" presStyleCnt="0"/>
      <dgm:spPr/>
    </dgm:pt>
    <dgm:pt modelId="{4D1739F0-CD89-4F91-9280-C2D79D2657A9}" type="pres">
      <dgm:prSet presAssocID="{58E52B4C-639D-4355-96E4-11CE79213ABB}" presName="thickLine" presStyleLbl="alignNode1" presStyleIdx="1" presStyleCnt="4"/>
      <dgm:spPr/>
    </dgm:pt>
    <dgm:pt modelId="{B052728E-7523-4EA1-8983-2FC1C690787F}" type="pres">
      <dgm:prSet presAssocID="{58E52B4C-639D-4355-96E4-11CE79213ABB}" presName="horz1" presStyleCnt="0"/>
      <dgm:spPr/>
    </dgm:pt>
    <dgm:pt modelId="{DEB3C879-C0F5-4E0F-9942-62C39618DCF8}" type="pres">
      <dgm:prSet presAssocID="{58E52B4C-639D-4355-96E4-11CE79213ABB}" presName="tx1" presStyleLbl="revTx" presStyleIdx="1" presStyleCnt="4"/>
      <dgm:spPr/>
    </dgm:pt>
    <dgm:pt modelId="{49F18D81-A31A-4D63-A898-B7D4320DB390}" type="pres">
      <dgm:prSet presAssocID="{58E52B4C-639D-4355-96E4-11CE79213ABB}" presName="vert1" presStyleCnt="0"/>
      <dgm:spPr/>
    </dgm:pt>
    <dgm:pt modelId="{D80869D8-C2B6-4149-92FE-6EFD0DE0F8EC}" type="pres">
      <dgm:prSet presAssocID="{B2C33C29-45F4-4F98-B11B-B577E0F3CE81}" presName="thickLine" presStyleLbl="alignNode1" presStyleIdx="2" presStyleCnt="4"/>
      <dgm:spPr/>
    </dgm:pt>
    <dgm:pt modelId="{B4BEA38D-F640-433E-BFE1-3F657B7475DD}" type="pres">
      <dgm:prSet presAssocID="{B2C33C29-45F4-4F98-B11B-B577E0F3CE81}" presName="horz1" presStyleCnt="0"/>
      <dgm:spPr/>
    </dgm:pt>
    <dgm:pt modelId="{50F4C06E-B0F8-4B1A-BF6F-D03F46D6FB32}" type="pres">
      <dgm:prSet presAssocID="{B2C33C29-45F4-4F98-B11B-B577E0F3CE81}" presName="tx1" presStyleLbl="revTx" presStyleIdx="2" presStyleCnt="4"/>
      <dgm:spPr/>
    </dgm:pt>
    <dgm:pt modelId="{D1EDC65A-37B8-44E1-B53E-406B0575A951}" type="pres">
      <dgm:prSet presAssocID="{B2C33C29-45F4-4F98-B11B-B577E0F3CE81}" presName="vert1" presStyleCnt="0"/>
      <dgm:spPr/>
    </dgm:pt>
    <dgm:pt modelId="{8E4579F2-3621-414A-A8A0-0CCAD7EB1F91}" type="pres">
      <dgm:prSet presAssocID="{0F1C4FF3-9DDC-4C3D-9814-53AF3951BF5D}" presName="thickLine" presStyleLbl="alignNode1" presStyleIdx="3" presStyleCnt="4"/>
      <dgm:spPr/>
    </dgm:pt>
    <dgm:pt modelId="{2A33107D-33FD-4FE1-B0C7-8F351FE3A3D6}" type="pres">
      <dgm:prSet presAssocID="{0F1C4FF3-9DDC-4C3D-9814-53AF3951BF5D}" presName="horz1" presStyleCnt="0"/>
      <dgm:spPr/>
    </dgm:pt>
    <dgm:pt modelId="{CCF3D570-1111-4C54-839F-190094ADC731}" type="pres">
      <dgm:prSet presAssocID="{0F1C4FF3-9DDC-4C3D-9814-53AF3951BF5D}" presName="tx1" presStyleLbl="revTx" presStyleIdx="3" presStyleCnt="4"/>
      <dgm:spPr/>
    </dgm:pt>
    <dgm:pt modelId="{79478E2B-DA29-4DD4-9832-1888CD374836}" type="pres">
      <dgm:prSet presAssocID="{0F1C4FF3-9DDC-4C3D-9814-53AF3951BF5D}" presName="vert1" presStyleCnt="0"/>
      <dgm:spPr/>
    </dgm:pt>
  </dgm:ptLst>
  <dgm:cxnLst>
    <dgm:cxn modelId="{B6506508-2EF5-46DC-B438-1F3E4ED47585}" type="presOf" srcId="{58E52B4C-639D-4355-96E4-11CE79213ABB}" destId="{DEB3C879-C0F5-4E0F-9942-62C39618DCF8}" srcOrd="0" destOrd="0" presId="urn:microsoft.com/office/officeart/2008/layout/LinedList"/>
    <dgm:cxn modelId="{5502DB08-7D5C-4289-AF5B-E3E140CF3633}" type="presOf" srcId="{57AC244E-29E1-4D41-BA36-2DAA1F5B74C8}" destId="{8AAD28C5-F55D-440B-80AF-D1872DA803E4}" srcOrd="0" destOrd="0" presId="urn:microsoft.com/office/officeart/2008/layout/LinedList"/>
    <dgm:cxn modelId="{71F19630-43D4-49BC-88CF-8B9FBF0E4BBE}" srcId="{57AC244E-29E1-4D41-BA36-2DAA1F5B74C8}" destId="{B2C33C29-45F4-4F98-B11B-B577E0F3CE81}" srcOrd="2" destOrd="0" parTransId="{F8654CC3-6111-487F-A8AF-E610F5357195}" sibTransId="{69661D1D-749D-42AC-A864-89E2A9C18947}"/>
    <dgm:cxn modelId="{5B8B9540-9993-4127-A50E-C44AF778D83F}" srcId="{57AC244E-29E1-4D41-BA36-2DAA1F5B74C8}" destId="{0F1C4FF3-9DDC-4C3D-9814-53AF3951BF5D}" srcOrd="3" destOrd="0" parTransId="{0A726ABA-647F-4442-A322-CD93E3FEA09F}" sibTransId="{F8CEF4A4-E00F-4D7D-83BA-B1A953B8BE1E}"/>
    <dgm:cxn modelId="{1B910895-544D-4FB4-B89E-CF15B973B1B9}" type="presOf" srcId="{958883C8-7F7C-4756-AD64-BE84D5AC4739}" destId="{CD94140C-D59C-41FB-81F2-8ABB36D321A5}" srcOrd="0" destOrd="0" presId="urn:microsoft.com/office/officeart/2008/layout/LinedList"/>
    <dgm:cxn modelId="{43839EA1-D701-4186-B551-9F6E23689CA5}" srcId="{57AC244E-29E1-4D41-BA36-2DAA1F5B74C8}" destId="{58E52B4C-639D-4355-96E4-11CE79213ABB}" srcOrd="1" destOrd="0" parTransId="{40F2C3A1-F251-4164-ADB9-82FCCFD31A94}" sibTransId="{23F83D11-E5E4-427C-BB99-0EE3468E793E}"/>
    <dgm:cxn modelId="{BE4361B3-88E9-4336-BDEB-CFB61E902379}" type="presOf" srcId="{B2C33C29-45F4-4F98-B11B-B577E0F3CE81}" destId="{50F4C06E-B0F8-4B1A-BF6F-D03F46D6FB32}" srcOrd="0" destOrd="0" presId="urn:microsoft.com/office/officeart/2008/layout/LinedList"/>
    <dgm:cxn modelId="{F623A0CC-A64D-43D7-9C1C-F41B4BEB05C3}" srcId="{57AC244E-29E1-4D41-BA36-2DAA1F5B74C8}" destId="{958883C8-7F7C-4756-AD64-BE84D5AC4739}" srcOrd="0" destOrd="0" parTransId="{DE1142ED-EE43-4312-88F0-D847FBD69883}" sibTransId="{D4AF7CAC-E631-49B4-B339-1E8BCD27425B}"/>
    <dgm:cxn modelId="{A7665CFF-3A54-4DC6-AE3B-205CA5052CC4}" type="presOf" srcId="{0F1C4FF3-9DDC-4C3D-9814-53AF3951BF5D}" destId="{CCF3D570-1111-4C54-839F-190094ADC731}" srcOrd="0" destOrd="0" presId="urn:microsoft.com/office/officeart/2008/layout/LinedList"/>
    <dgm:cxn modelId="{36E5B0D9-737C-4E14-8FE4-CA675B77B6E7}" type="presParOf" srcId="{8AAD28C5-F55D-440B-80AF-D1872DA803E4}" destId="{A5EF154C-F824-411B-88FD-A187BC8EE3F6}" srcOrd="0" destOrd="0" presId="urn:microsoft.com/office/officeart/2008/layout/LinedList"/>
    <dgm:cxn modelId="{83B8710C-F01C-45F9-B265-314C67ED9497}" type="presParOf" srcId="{8AAD28C5-F55D-440B-80AF-D1872DA803E4}" destId="{918F5B5B-59CC-4B2E-8303-8F541F0238D3}" srcOrd="1" destOrd="0" presId="urn:microsoft.com/office/officeart/2008/layout/LinedList"/>
    <dgm:cxn modelId="{BD6EF276-2F50-4FB3-83E2-4F848A8D1E36}" type="presParOf" srcId="{918F5B5B-59CC-4B2E-8303-8F541F0238D3}" destId="{CD94140C-D59C-41FB-81F2-8ABB36D321A5}" srcOrd="0" destOrd="0" presId="urn:microsoft.com/office/officeart/2008/layout/LinedList"/>
    <dgm:cxn modelId="{F400956E-ACE8-4FB2-932D-807603BE3ECC}" type="presParOf" srcId="{918F5B5B-59CC-4B2E-8303-8F541F0238D3}" destId="{158885FF-F1FB-4370-A64A-20D9E6B59DDA}" srcOrd="1" destOrd="0" presId="urn:microsoft.com/office/officeart/2008/layout/LinedList"/>
    <dgm:cxn modelId="{CDA1693B-E61F-459B-BFCD-1839E1DE99AD}" type="presParOf" srcId="{8AAD28C5-F55D-440B-80AF-D1872DA803E4}" destId="{4D1739F0-CD89-4F91-9280-C2D79D2657A9}" srcOrd="2" destOrd="0" presId="urn:microsoft.com/office/officeart/2008/layout/LinedList"/>
    <dgm:cxn modelId="{73FA001E-17AE-4889-94C5-2FDAE52D0BD5}" type="presParOf" srcId="{8AAD28C5-F55D-440B-80AF-D1872DA803E4}" destId="{B052728E-7523-4EA1-8983-2FC1C690787F}" srcOrd="3" destOrd="0" presId="urn:microsoft.com/office/officeart/2008/layout/LinedList"/>
    <dgm:cxn modelId="{C8CBAC29-4301-47C4-9FC3-8657F5C96B4B}" type="presParOf" srcId="{B052728E-7523-4EA1-8983-2FC1C690787F}" destId="{DEB3C879-C0F5-4E0F-9942-62C39618DCF8}" srcOrd="0" destOrd="0" presId="urn:microsoft.com/office/officeart/2008/layout/LinedList"/>
    <dgm:cxn modelId="{FC698B99-4B2E-4861-BA52-CD5FF54C7080}" type="presParOf" srcId="{B052728E-7523-4EA1-8983-2FC1C690787F}" destId="{49F18D81-A31A-4D63-A898-B7D4320DB390}" srcOrd="1" destOrd="0" presId="urn:microsoft.com/office/officeart/2008/layout/LinedList"/>
    <dgm:cxn modelId="{B4A18D3E-E174-4F06-BD5F-5E43B447635A}" type="presParOf" srcId="{8AAD28C5-F55D-440B-80AF-D1872DA803E4}" destId="{D80869D8-C2B6-4149-92FE-6EFD0DE0F8EC}" srcOrd="4" destOrd="0" presId="urn:microsoft.com/office/officeart/2008/layout/LinedList"/>
    <dgm:cxn modelId="{F7C6E40E-32CB-4310-9893-B325842E6E7B}" type="presParOf" srcId="{8AAD28C5-F55D-440B-80AF-D1872DA803E4}" destId="{B4BEA38D-F640-433E-BFE1-3F657B7475DD}" srcOrd="5" destOrd="0" presId="urn:microsoft.com/office/officeart/2008/layout/LinedList"/>
    <dgm:cxn modelId="{CBFE7599-80BB-4827-8407-0EF798D192FF}" type="presParOf" srcId="{B4BEA38D-F640-433E-BFE1-3F657B7475DD}" destId="{50F4C06E-B0F8-4B1A-BF6F-D03F46D6FB32}" srcOrd="0" destOrd="0" presId="urn:microsoft.com/office/officeart/2008/layout/LinedList"/>
    <dgm:cxn modelId="{13BA27C9-2EB8-4899-93EE-221430D5AC97}" type="presParOf" srcId="{B4BEA38D-F640-433E-BFE1-3F657B7475DD}" destId="{D1EDC65A-37B8-44E1-B53E-406B0575A951}" srcOrd="1" destOrd="0" presId="urn:microsoft.com/office/officeart/2008/layout/LinedList"/>
    <dgm:cxn modelId="{69508126-95B1-4BA8-8990-29223F09CFD4}" type="presParOf" srcId="{8AAD28C5-F55D-440B-80AF-D1872DA803E4}" destId="{8E4579F2-3621-414A-A8A0-0CCAD7EB1F91}" srcOrd="6" destOrd="0" presId="urn:microsoft.com/office/officeart/2008/layout/LinedList"/>
    <dgm:cxn modelId="{7206E083-AB83-419B-84A8-A070A977B0D8}" type="presParOf" srcId="{8AAD28C5-F55D-440B-80AF-D1872DA803E4}" destId="{2A33107D-33FD-4FE1-B0C7-8F351FE3A3D6}" srcOrd="7" destOrd="0" presId="urn:microsoft.com/office/officeart/2008/layout/LinedList"/>
    <dgm:cxn modelId="{301E692D-C768-458D-B5D5-506C646DDC9D}" type="presParOf" srcId="{2A33107D-33FD-4FE1-B0C7-8F351FE3A3D6}" destId="{CCF3D570-1111-4C54-839F-190094ADC731}" srcOrd="0" destOrd="0" presId="urn:microsoft.com/office/officeart/2008/layout/LinedList"/>
    <dgm:cxn modelId="{7072DBBB-A47C-41FF-BC0B-9BD097DAD2D0}" type="presParOf" srcId="{2A33107D-33FD-4FE1-B0C7-8F351FE3A3D6}" destId="{79478E2B-DA29-4DD4-9832-1888CD374836}"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36CDB6-13DA-4682-9C04-AAD1EE5EC7DF}"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en-US"/>
        </a:p>
      </dgm:t>
    </dgm:pt>
    <dgm:pt modelId="{DC9BD3C2-2DCB-4607-8541-E205D07A80EA}">
      <dgm:prSet/>
      <dgm:spPr/>
      <dgm:t>
        <a:bodyPr/>
        <a:lstStyle/>
        <a:p>
          <a:r>
            <a:rPr lang="en-US" b="1" dirty="0" err="1"/>
            <a:t>Prosedur</a:t>
          </a:r>
          <a:r>
            <a:rPr lang="en-US" b="1" dirty="0"/>
            <a:t> </a:t>
          </a:r>
          <a:r>
            <a:rPr lang="en-US" b="1" dirty="0" err="1"/>
            <a:t>pengukuran</a:t>
          </a:r>
          <a:r>
            <a:rPr lang="en-US" b="1" dirty="0"/>
            <a:t> </a:t>
          </a:r>
          <a:r>
            <a:rPr lang="en-US" b="1" dirty="0" err="1"/>
            <a:t>variabel</a:t>
          </a:r>
          <a:r>
            <a:rPr lang="en-US" b="1" dirty="0"/>
            <a:t> </a:t>
          </a:r>
          <a:r>
            <a:rPr lang="en-US" b="1" dirty="0" err="1"/>
            <a:t>dimulai</a:t>
          </a:r>
          <a:r>
            <a:rPr lang="en-US" b="1" dirty="0"/>
            <a:t> </a:t>
          </a:r>
          <a:r>
            <a:rPr lang="en-US" b="1" dirty="0" err="1"/>
            <a:t>dari</a:t>
          </a:r>
          <a:r>
            <a:rPr lang="en-US" b="1" dirty="0"/>
            <a:t> </a:t>
          </a:r>
          <a:r>
            <a:rPr lang="en-US" b="1" dirty="0" err="1"/>
            <a:t>pembuatan</a:t>
          </a:r>
          <a:r>
            <a:rPr lang="en-US" b="1" dirty="0"/>
            <a:t> </a:t>
          </a:r>
          <a:r>
            <a:rPr lang="en-US" b="1" dirty="0" err="1"/>
            <a:t>definisi</a:t>
          </a:r>
          <a:r>
            <a:rPr lang="en-US" b="1" dirty="0"/>
            <a:t> </a:t>
          </a:r>
          <a:r>
            <a:rPr lang="en-US" b="1" dirty="0" err="1"/>
            <a:t>konsep</a:t>
          </a:r>
          <a:r>
            <a:rPr lang="en-US" b="1" dirty="0"/>
            <a:t>/variable,  </a:t>
          </a:r>
          <a:r>
            <a:rPr lang="en-US" b="1" dirty="0" err="1"/>
            <a:t>operasional</a:t>
          </a:r>
          <a:r>
            <a:rPr lang="en-US" b="1" dirty="0"/>
            <a:t> </a:t>
          </a:r>
          <a:r>
            <a:rPr lang="en-US" b="1" dirty="0" err="1"/>
            <a:t>konsep</a:t>
          </a:r>
          <a:r>
            <a:rPr lang="en-US" b="1" dirty="0"/>
            <a:t>/variable . </a:t>
          </a:r>
          <a:endParaRPr lang="en-US" dirty="0"/>
        </a:p>
      </dgm:t>
    </dgm:pt>
    <dgm:pt modelId="{00BC8C07-E61C-4F4D-98CA-525B5937FABD}" type="parTrans" cxnId="{8B1FE641-845A-402A-8A9A-2F2EE1548E21}">
      <dgm:prSet/>
      <dgm:spPr/>
      <dgm:t>
        <a:bodyPr/>
        <a:lstStyle/>
        <a:p>
          <a:endParaRPr lang="en-US"/>
        </a:p>
      </dgm:t>
    </dgm:pt>
    <dgm:pt modelId="{E10A393B-7AD6-40A7-A00A-C5BB22B40E01}" type="sibTrans" cxnId="{8B1FE641-845A-402A-8A9A-2F2EE1548E21}">
      <dgm:prSet/>
      <dgm:spPr/>
      <dgm:t>
        <a:bodyPr/>
        <a:lstStyle/>
        <a:p>
          <a:endParaRPr lang="en-US"/>
        </a:p>
      </dgm:t>
    </dgm:pt>
    <dgm:pt modelId="{FE49A24A-5B9D-470C-93D5-86A0F73B506F}">
      <dgm:prSet/>
      <dgm:spPr/>
      <dgm:t>
        <a:bodyPr/>
        <a:lstStyle/>
        <a:p>
          <a:r>
            <a:rPr lang="en-US" b="1" dirty="0"/>
            <a:t>Kerlinger </a:t>
          </a:r>
          <a:r>
            <a:rPr lang="en-US" b="1" dirty="0" err="1"/>
            <a:t>mengungkapkan</a:t>
          </a:r>
          <a:r>
            <a:rPr lang="en-US" b="1" dirty="0"/>
            <a:t>, </a:t>
          </a:r>
          <a:r>
            <a:rPr lang="en-US" b="1" dirty="0" err="1"/>
            <a:t>bahwa</a:t>
          </a:r>
          <a:r>
            <a:rPr lang="en-US" b="1" dirty="0"/>
            <a:t> </a:t>
          </a:r>
          <a:r>
            <a:rPr lang="en-US" b="1" dirty="0" err="1"/>
            <a:t>definisi</a:t>
          </a:r>
          <a:r>
            <a:rPr lang="en-US" b="1" dirty="0"/>
            <a:t> </a:t>
          </a:r>
          <a:r>
            <a:rPr lang="en-US" b="1" dirty="0" err="1"/>
            <a:t>operasional</a:t>
          </a:r>
          <a:r>
            <a:rPr lang="en-US" b="1" dirty="0"/>
            <a:t> </a:t>
          </a:r>
          <a:r>
            <a:rPr lang="en-US" b="1" dirty="0" err="1"/>
            <a:t>itu</a:t>
          </a:r>
          <a:r>
            <a:rPr lang="en-US" b="1" dirty="0"/>
            <a:t> </a:t>
          </a:r>
          <a:r>
            <a:rPr lang="en-US" b="1" dirty="0" err="1"/>
            <a:t>melekatkan</a:t>
          </a:r>
          <a:r>
            <a:rPr lang="en-US" b="1" dirty="0"/>
            <a:t> arti pada </a:t>
          </a:r>
          <a:r>
            <a:rPr lang="en-US" b="1" dirty="0" err="1"/>
            <a:t>suatu</a:t>
          </a:r>
          <a:r>
            <a:rPr lang="en-US" b="1" dirty="0"/>
            <a:t> </a:t>
          </a:r>
          <a:r>
            <a:rPr lang="en-US" b="1" dirty="0" err="1"/>
            <a:t>konsep</a:t>
          </a:r>
          <a:r>
            <a:rPr lang="en-US" b="1" dirty="0"/>
            <a:t> </a:t>
          </a:r>
          <a:r>
            <a:rPr lang="en-US" b="1" dirty="0" err="1"/>
            <a:t>variabel</a:t>
          </a:r>
          <a:r>
            <a:rPr lang="en-US" b="1" dirty="0"/>
            <a:t> </a:t>
          </a:r>
          <a:r>
            <a:rPr lang="en-US" b="1" dirty="0" err="1"/>
            <a:t>dengan</a:t>
          </a:r>
          <a:r>
            <a:rPr lang="en-US" b="1" dirty="0"/>
            <a:t> </a:t>
          </a:r>
          <a:r>
            <a:rPr lang="en-US" b="1" dirty="0" err="1"/>
            <a:t>cara</a:t>
          </a:r>
          <a:r>
            <a:rPr lang="en-US" b="1" dirty="0"/>
            <a:t> </a:t>
          </a:r>
          <a:r>
            <a:rPr lang="en-US" b="1" dirty="0" err="1"/>
            <a:t>menetapkan</a:t>
          </a:r>
          <a:r>
            <a:rPr lang="en-US" b="1" dirty="0"/>
            <a:t> </a:t>
          </a:r>
          <a:r>
            <a:rPr lang="en-US" b="1" dirty="0" err="1"/>
            <a:t>kegiatan-kegiatan</a:t>
          </a:r>
          <a:r>
            <a:rPr lang="en-US" b="1" dirty="0"/>
            <a:t> </a:t>
          </a:r>
          <a:r>
            <a:rPr lang="en-US" b="1" dirty="0" err="1"/>
            <a:t>atau</a:t>
          </a:r>
          <a:r>
            <a:rPr lang="en-US" b="1" dirty="0"/>
            <a:t> </a:t>
          </a:r>
          <a:r>
            <a:rPr lang="en-US" b="1" dirty="0" err="1"/>
            <a:t>tindakan-tindakan</a:t>
          </a:r>
          <a:r>
            <a:rPr lang="en-US" b="1" dirty="0"/>
            <a:t> yang </a:t>
          </a:r>
          <a:r>
            <a:rPr lang="en-US" b="1" dirty="0" err="1"/>
            <a:t>perlu</a:t>
          </a:r>
          <a:r>
            <a:rPr lang="en-US" b="1" dirty="0"/>
            <a:t> </a:t>
          </a:r>
          <a:r>
            <a:rPr lang="en-US" b="1" dirty="0" err="1"/>
            <a:t>untuk</a:t>
          </a:r>
          <a:r>
            <a:rPr lang="en-US" b="1" dirty="0"/>
            <a:t> </a:t>
          </a:r>
          <a:r>
            <a:rPr lang="en-US" b="1" dirty="0" err="1"/>
            <a:t>mengukur</a:t>
          </a:r>
          <a:r>
            <a:rPr lang="en-US" b="1" dirty="0"/>
            <a:t> </a:t>
          </a:r>
          <a:r>
            <a:rPr lang="en-US" b="1" dirty="0" err="1"/>
            <a:t>suatu</a:t>
          </a:r>
          <a:r>
            <a:rPr lang="en-US" b="1" dirty="0"/>
            <a:t> </a:t>
          </a:r>
          <a:r>
            <a:rPr lang="en-US" b="1" dirty="0" err="1"/>
            <a:t>konsep</a:t>
          </a:r>
          <a:r>
            <a:rPr lang="en-US" b="1" dirty="0"/>
            <a:t> </a:t>
          </a:r>
          <a:r>
            <a:rPr lang="en-US" b="1" dirty="0" err="1"/>
            <a:t>variabel</a:t>
          </a:r>
          <a:r>
            <a:rPr lang="en-US" b="1" dirty="0"/>
            <a:t> </a:t>
          </a:r>
          <a:r>
            <a:rPr lang="en-US" b="1" dirty="0" err="1"/>
            <a:t>itu</a:t>
          </a:r>
          <a:r>
            <a:rPr lang="en-US" b="1" dirty="0"/>
            <a:t>. </a:t>
          </a:r>
          <a:endParaRPr lang="en-US" dirty="0"/>
        </a:p>
      </dgm:t>
    </dgm:pt>
    <dgm:pt modelId="{D5C36195-CB34-4D61-987D-80A6A0DC7F7E}" type="parTrans" cxnId="{7EE29D4D-1438-4DCD-8ACD-8E3572A06AAE}">
      <dgm:prSet/>
      <dgm:spPr/>
      <dgm:t>
        <a:bodyPr/>
        <a:lstStyle/>
        <a:p>
          <a:endParaRPr lang="en-US"/>
        </a:p>
      </dgm:t>
    </dgm:pt>
    <dgm:pt modelId="{710A00E9-D888-49D5-BA6F-5C573B417B46}" type="sibTrans" cxnId="{7EE29D4D-1438-4DCD-8ACD-8E3572A06AAE}">
      <dgm:prSet/>
      <dgm:spPr/>
      <dgm:t>
        <a:bodyPr/>
        <a:lstStyle/>
        <a:p>
          <a:endParaRPr lang="en-US"/>
        </a:p>
      </dgm:t>
    </dgm:pt>
    <dgm:pt modelId="{1F5E7CF6-8C74-4BCA-944A-D1F0E3EB8F47}">
      <dgm:prSet/>
      <dgm:spPr/>
      <dgm:t>
        <a:bodyPr/>
        <a:lstStyle/>
        <a:p>
          <a:r>
            <a:rPr lang="en-US" b="1"/>
            <a:t>Definisi operasional merupakan spesifikasi kegiatan peneliti dalam mengukur suatu variabel atau memanipulasikannya. </a:t>
          </a:r>
          <a:endParaRPr lang="en-US"/>
        </a:p>
      </dgm:t>
    </dgm:pt>
    <dgm:pt modelId="{7608E468-564D-4179-8027-224FAEADAF2F}" type="parTrans" cxnId="{D9EFF5CA-EE28-45BC-A1FB-2E00D6DD1651}">
      <dgm:prSet/>
      <dgm:spPr/>
      <dgm:t>
        <a:bodyPr/>
        <a:lstStyle/>
        <a:p>
          <a:endParaRPr lang="en-US"/>
        </a:p>
      </dgm:t>
    </dgm:pt>
    <dgm:pt modelId="{B7C02592-26CB-4566-8A6D-E4BA5BD9F125}" type="sibTrans" cxnId="{D9EFF5CA-EE28-45BC-A1FB-2E00D6DD1651}">
      <dgm:prSet/>
      <dgm:spPr/>
      <dgm:t>
        <a:bodyPr/>
        <a:lstStyle/>
        <a:p>
          <a:endParaRPr lang="en-US"/>
        </a:p>
      </dgm:t>
    </dgm:pt>
    <dgm:pt modelId="{5CC845E8-FEEB-4017-8495-1A78CD7C9E77}" type="pres">
      <dgm:prSet presAssocID="{E736CDB6-13DA-4682-9C04-AAD1EE5EC7DF}" presName="linear" presStyleCnt="0">
        <dgm:presLayoutVars>
          <dgm:animLvl val="lvl"/>
          <dgm:resizeHandles val="exact"/>
        </dgm:presLayoutVars>
      </dgm:prSet>
      <dgm:spPr/>
    </dgm:pt>
    <dgm:pt modelId="{635276B4-5A3E-4EBB-8F84-2322F18C1FDD}" type="pres">
      <dgm:prSet presAssocID="{DC9BD3C2-2DCB-4607-8541-E205D07A80EA}" presName="parentText" presStyleLbl="node1" presStyleIdx="0" presStyleCnt="3">
        <dgm:presLayoutVars>
          <dgm:chMax val="0"/>
          <dgm:bulletEnabled val="1"/>
        </dgm:presLayoutVars>
      </dgm:prSet>
      <dgm:spPr/>
    </dgm:pt>
    <dgm:pt modelId="{5EB9B6B2-F655-47BC-954D-3569C4AB0C89}" type="pres">
      <dgm:prSet presAssocID="{E10A393B-7AD6-40A7-A00A-C5BB22B40E01}" presName="spacer" presStyleCnt="0"/>
      <dgm:spPr/>
    </dgm:pt>
    <dgm:pt modelId="{DBCCC383-9B89-4F9A-953A-C4EE2F6B7904}" type="pres">
      <dgm:prSet presAssocID="{FE49A24A-5B9D-470C-93D5-86A0F73B506F}" presName="parentText" presStyleLbl="node1" presStyleIdx="1" presStyleCnt="3">
        <dgm:presLayoutVars>
          <dgm:chMax val="0"/>
          <dgm:bulletEnabled val="1"/>
        </dgm:presLayoutVars>
      </dgm:prSet>
      <dgm:spPr/>
    </dgm:pt>
    <dgm:pt modelId="{74E0CD04-4BE5-45DF-8680-EA5AC85C3EE1}" type="pres">
      <dgm:prSet presAssocID="{710A00E9-D888-49D5-BA6F-5C573B417B46}" presName="spacer" presStyleCnt="0"/>
      <dgm:spPr/>
    </dgm:pt>
    <dgm:pt modelId="{B5711843-A542-44E0-93F8-7C64D29C95AC}" type="pres">
      <dgm:prSet presAssocID="{1F5E7CF6-8C74-4BCA-944A-D1F0E3EB8F47}" presName="parentText" presStyleLbl="node1" presStyleIdx="2" presStyleCnt="3">
        <dgm:presLayoutVars>
          <dgm:chMax val="0"/>
          <dgm:bulletEnabled val="1"/>
        </dgm:presLayoutVars>
      </dgm:prSet>
      <dgm:spPr/>
    </dgm:pt>
  </dgm:ptLst>
  <dgm:cxnLst>
    <dgm:cxn modelId="{90B1C51D-0932-4CD5-BB9B-9011FBC42269}" type="presOf" srcId="{DC9BD3C2-2DCB-4607-8541-E205D07A80EA}" destId="{635276B4-5A3E-4EBB-8F84-2322F18C1FDD}" srcOrd="0" destOrd="0" presId="urn:microsoft.com/office/officeart/2005/8/layout/vList2"/>
    <dgm:cxn modelId="{161C6424-45E9-4210-B6F6-AA1D6A7A3B8E}" type="presOf" srcId="{FE49A24A-5B9D-470C-93D5-86A0F73B506F}" destId="{DBCCC383-9B89-4F9A-953A-C4EE2F6B7904}" srcOrd="0" destOrd="0" presId="urn:microsoft.com/office/officeart/2005/8/layout/vList2"/>
    <dgm:cxn modelId="{8B1FE641-845A-402A-8A9A-2F2EE1548E21}" srcId="{E736CDB6-13DA-4682-9C04-AAD1EE5EC7DF}" destId="{DC9BD3C2-2DCB-4607-8541-E205D07A80EA}" srcOrd="0" destOrd="0" parTransId="{00BC8C07-E61C-4F4D-98CA-525B5937FABD}" sibTransId="{E10A393B-7AD6-40A7-A00A-C5BB22B40E01}"/>
    <dgm:cxn modelId="{7EE29D4D-1438-4DCD-8ACD-8E3572A06AAE}" srcId="{E736CDB6-13DA-4682-9C04-AAD1EE5EC7DF}" destId="{FE49A24A-5B9D-470C-93D5-86A0F73B506F}" srcOrd="1" destOrd="0" parTransId="{D5C36195-CB34-4D61-987D-80A6A0DC7F7E}" sibTransId="{710A00E9-D888-49D5-BA6F-5C573B417B46}"/>
    <dgm:cxn modelId="{846FDEAE-D191-4B96-A72D-1BC0F0B8D3FC}" type="presOf" srcId="{E736CDB6-13DA-4682-9C04-AAD1EE5EC7DF}" destId="{5CC845E8-FEEB-4017-8495-1A78CD7C9E77}" srcOrd="0" destOrd="0" presId="urn:microsoft.com/office/officeart/2005/8/layout/vList2"/>
    <dgm:cxn modelId="{D9EFF5CA-EE28-45BC-A1FB-2E00D6DD1651}" srcId="{E736CDB6-13DA-4682-9C04-AAD1EE5EC7DF}" destId="{1F5E7CF6-8C74-4BCA-944A-D1F0E3EB8F47}" srcOrd="2" destOrd="0" parTransId="{7608E468-564D-4179-8027-224FAEADAF2F}" sibTransId="{B7C02592-26CB-4566-8A6D-E4BA5BD9F125}"/>
    <dgm:cxn modelId="{4615FDE8-85BB-4F06-A62E-EDAB38113DB6}" type="presOf" srcId="{1F5E7CF6-8C74-4BCA-944A-D1F0E3EB8F47}" destId="{B5711843-A542-44E0-93F8-7C64D29C95AC}" srcOrd="0" destOrd="0" presId="urn:microsoft.com/office/officeart/2005/8/layout/vList2"/>
    <dgm:cxn modelId="{0633AA92-29DC-411A-B28C-DADD125A26E7}" type="presParOf" srcId="{5CC845E8-FEEB-4017-8495-1A78CD7C9E77}" destId="{635276B4-5A3E-4EBB-8F84-2322F18C1FDD}" srcOrd="0" destOrd="0" presId="urn:microsoft.com/office/officeart/2005/8/layout/vList2"/>
    <dgm:cxn modelId="{5BAF81DB-99E4-429E-A1C5-46E24876FC6B}" type="presParOf" srcId="{5CC845E8-FEEB-4017-8495-1A78CD7C9E77}" destId="{5EB9B6B2-F655-47BC-954D-3569C4AB0C89}" srcOrd="1" destOrd="0" presId="urn:microsoft.com/office/officeart/2005/8/layout/vList2"/>
    <dgm:cxn modelId="{380658EF-553C-44FD-B30A-A75329338AB1}" type="presParOf" srcId="{5CC845E8-FEEB-4017-8495-1A78CD7C9E77}" destId="{DBCCC383-9B89-4F9A-953A-C4EE2F6B7904}" srcOrd="2" destOrd="0" presId="urn:microsoft.com/office/officeart/2005/8/layout/vList2"/>
    <dgm:cxn modelId="{4AF12DD6-17F2-46C2-8776-F9F58AC01ABF}" type="presParOf" srcId="{5CC845E8-FEEB-4017-8495-1A78CD7C9E77}" destId="{74E0CD04-4BE5-45DF-8680-EA5AC85C3EE1}" srcOrd="3" destOrd="0" presId="urn:microsoft.com/office/officeart/2005/8/layout/vList2"/>
    <dgm:cxn modelId="{104E2E39-FA9E-40D3-A5A2-43CC7EC607FF}" type="presParOf" srcId="{5CC845E8-FEEB-4017-8495-1A78CD7C9E77}" destId="{B5711843-A542-44E0-93F8-7C64D29C95AC}"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AB8E03D-D92E-4880-B54A-15E12D14A47F}" type="doc">
      <dgm:prSet loTypeId="urn:microsoft.com/office/officeart/2005/8/layout/matrix3" loCatId="matrix" qsTypeId="urn:microsoft.com/office/officeart/2005/8/quickstyle/simple1" qsCatId="simple" csTypeId="urn:microsoft.com/office/officeart/2005/8/colors/accent1_2" csCatId="accent1"/>
      <dgm:spPr/>
      <dgm:t>
        <a:bodyPr/>
        <a:lstStyle/>
        <a:p>
          <a:endParaRPr lang="en-US"/>
        </a:p>
      </dgm:t>
    </dgm:pt>
    <dgm:pt modelId="{6185543D-962B-4BB2-9079-93D1207940A0}">
      <dgm:prSet/>
      <dgm:spPr/>
      <dgm:t>
        <a:bodyPr/>
        <a:lstStyle/>
        <a:p>
          <a:r>
            <a:rPr lang="en-US"/>
            <a:t>Menghindari kesalahpahaman.</a:t>
          </a:r>
        </a:p>
      </dgm:t>
    </dgm:pt>
    <dgm:pt modelId="{232C8DFA-7F58-4777-8C0E-DA237DCA075D}" type="parTrans" cxnId="{ECB8E124-100F-4F26-8BC0-BA952EAD1D44}">
      <dgm:prSet/>
      <dgm:spPr/>
      <dgm:t>
        <a:bodyPr/>
        <a:lstStyle/>
        <a:p>
          <a:endParaRPr lang="en-US"/>
        </a:p>
      </dgm:t>
    </dgm:pt>
    <dgm:pt modelId="{131E8424-DEE4-4C84-A59A-9BEC27B289C0}" type="sibTrans" cxnId="{ECB8E124-100F-4F26-8BC0-BA952EAD1D44}">
      <dgm:prSet/>
      <dgm:spPr/>
      <dgm:t>
        <a:bodyPr/>
        <a:lstStyle/>
        <a:p>
          <a:endParaRPr lang="en-US"/>
        </a:p>
      </dgm:t>
    </dgm:pt>
    <dgm:pt modelId="{1D3B66D8-EC2C-4E3B-A022-745607CDA426}">
      <dgm:prSet/>
      <dgm:spPr/>
      <dgm:t>
        <a:bodyPr/>
        <a:lstStyle/>
        <a:p>
          <a:r>
            <a:rPr lang="en-US"/>
            <a:t>Menjelaskan makna yang tepat.</a:t>
          </a:r>
        </a:p>
      </dgm:t>
    </dgm:pt>
    <dgm:pt modelId="{5CDC686B-FA98-46AD-8E17-1F70D4A0CABC}" type="parTrans" cxnId="{CA3C919C-6B17-48BF-BCCB-3A0EF5FCEE01}">
      <dgm:prSet/>
      <dgm:spPr/>
      <dgm:t>
        <a:bodyPr/>
        <a:lstStyle/>
        <a:p>
          <a:endParaRPr lang="en-US"/>
        </a:p>
      </dgm:t>
    </dgm:pt>
    <dgm:pt modelId="{5DD896B1-CBC3-49A3-9322-4AEB84B1A6C4}" type="sibTrans" cxnId="{CA3C919C-6B17-48BF-BCCB-3A0EF5FCEE01}">
      <dgm:prSet/>
      <dgm:spPr/>
      <dgm:t>
        <a:bodyPr/>
        <a:lstStyle/>
        <a:p>
          <a:endParaRPr lang="en-US"/>
        </a:p>
      </dgm:t>
    </dgm:pt>
    <dgm:pt modelId="{82CA1252-1C72-41AA-8EC1-4692B8B29A82}">
      <dgm:prSet/>
      <dgm:spPr/>
      <dgm:t>
        <a:bodyPr/>
        <a:lstStyle/>
        <a:p>
          <a:r>
            <a:rPr lang="en-US"/>
            <a:t>Membatasi ruang lingkup penelitian.</a:t>
          </a:r>
        </a:p>
      </dgm:t>
    </dgm:pt>
    <dgm:pt modelId="{227CA1B8-5C99-4F93-A45F-20300A2D305D}" type="parTrans" cxnId="{A8960C79-E742-4F0A-A368-477E060CF3CA}">
      <dgm:prSet/>
      <dgm:spPr/>
      <dgm:t>
        <a:bodyPr/>
        <a:lstStyle/>
        <a:p>
          <a:endParaRPr lang="en-US"/>
        </a:p>
      </dgm:t>
    </dgm:pt>
    <dgm:pt modelId="{6450C441-3435-4264-B544-17B03D0E6C18}" type="sibTrans" cxnId="{A8960C79-E742-4F0A-A368-477E060CF3CA}">
      <dgm:prSet/>
      <dgm:spPr/>
      <dgm:t>
        <a:bodyPr/>
        <a:lstStyle/>
        <a:p>
          <a:endParaRPr lang="en-US"/>
        </a:p>
      </dgm:t>
    </dgm:pt>
    <dgm:pt modelId="{8A29BAA1-60DF-4366-9CD9-A895CD2B5E02}">
      <dgm:prSet/>
      <dgm:spPr/>
      <dgm:t>
        <a:bodyPr/>
        <a:lstStyle/>
        <a:p>
          <a:r>
            <a:rPr lang="en-US"/>
            <a:t>Meningkatkan validitas dan reliabilitas.</a:t>
          </a:r>
        </a:p>
      </dgm:t>
    </dgm:pt>
    <dgm:pt modelId="{6F482858-F03F-4EE2-8778-E92FB4E3480C}" type="parTrans" cxnId="{0020CEE1-CBFA-4CDE-90EF-DFD73F53857B}">
      <dgm:prSet/>
      <dgm:spPr/>
      <dgm:t>
        <a:bodyPr/>
        <a:lstStyle/>
        <a:p>
          <a:endParaRPr lang="en-US"/>
        </a:p>
      </dgm:t>
    </dgm:pt>
    <dgm:pt modelId="{AF18EADA-F38E-4961-860B-DC1DE0A1EB7D}" type="sibTrans" cxnId="{0020CEE1-CBFA-4CDE-90EF-DFD73F53857B}">
      <dgm:prSet/>
      <dgm:spPr/>
      <dgm:t>
        <a:bodyPr/>
        <a:lstStyle/>
        <a:p>
          <a:endParaRPr lang="en-US"/>
        </a:p>
      </dgm:t>
    </dgm:pt>
    <dgm:pt modelId="{1667633C-D11A-4402-B109-6085289E2DB0}" type="pres">
      <dgm:prSet presAssocID="{BAB8E03D-D92E-4880-B54A-15E12D14A47F}" presName="matrix" presStyleCnt="0">
        <dgm:presLayoutVars>
          <dgm:chMax val="1"/>
          <dgm:dir/>
          <dgm:resizeHandles val="exact"/>
        </dgm:presLayoutVars>
      </dgm:prSet>
      <dgm:spPr/>
    </dgm:pt>
    <dgm:pt modelId="{C10CACF3-792F-4F55-A108-47EA59ADC9B3}" type="pres">
      <dgm:prSet presAssocID="{BAB8E03D-D92E-4880-B54A-15E12D14A47F}" presName="diamond" presStyleLbl="bgShp" presStyleIdx="0" presStyleCnt="1"/>
      <dgm:spPr/>
    </dgm:pt>
    <dgm:pt modelId="{8ED84D1A-9B98-4501-8419-2AF7B1BCA391}" type="pres">
      <dgm:prSet presAssocID="{BAB8E03D-D92E-4880-B54A-15E12D14A47F}" presName="quad1" presStyleLbl="node1" presStyleIdx="0" presStyleCnt="4">
        <dgm:presLayoutVars>
          <dgm:chMax val="0"/>
          <dgm:chPref val="0"/>
          <dgm:bulletEnabled val="1"/>
        </dgm:presLayoutVars>
      </dgm:prSet>
      <dgm:spPr/>
    </dgm:pt>
    <dgm:pt modelId="{483432DF-4138-4DB1-8391-BD1D45BF93B8}" type="pres">
      <dgm:prSet presAssocID="{BAB8E03D-D92E-4880-B54A-15E12D14A47F}" presName="quad2" presStyleLbl="node1" presStyleIdx="1" presStyleCnt="4">
        <dgm:presLayoutVars>
          <dgm:chMax val="0"/>
          <dgm:chPref val="0"/>
          <dgm:bulletEnabled val="1"/>
        </dgm:presLayoutVars>
      </dgm:prSet>
      <dgm:spPr/>
    </dgm:pt>
    <dgm:pt modelId="{55E6137F-360D-4D9F-9000-184D40C2F6E5}" type="pres">
      <dgm:prSet presAssocID="{BAB8E03D-D92E-4880-B54A-15E12D14A47F}" presName="quad3" presStyleLbl="node1" presStyleIdx="2" presStyleCnt="4">
        <dgm:presLayoutVars>
          <dgm:chMax val="0"/>
          <dgm:chPref val="0"/>
          <dgm:bulletEnabled val="1"/>
        </dgm:presLayoutVars>
      </dgm:prSet>
      <dgm:spPr/>
    </dgm:pt>
    <dgm:pt modelId="{DA5EB382-1F26-4D33-9549-E9D8917DADE8}" type="pres">
      <dgm:prSet presAssocID="{BAB8E03D-D92E-4880-B54A-15E12D14A47F}" presName="quad4" presStyleLbl="node1" presStyleIdx="3" presStyleCnt="4">
        <dgm:presLayoutVars>
          <dgm:chMax val="0"/>
          <dgm:chPref val="0"/>
          <dgm:bulletEnabled val="1"/>
        </dgm:presLayoutVars>
      </dgm:prSet>
      <dgm:spPr/>
    </dgm:pt>
  </dgm:ptLst>
  <dgm:cxnLst>
    <dgm:cxn modelId="{ECB8E124-100F-4F26-8BC0-BA952EAD1D44}" srcId="{BAB8E03D-D92E-4880-B54A-15E12D14A47F}" destId="{6185543D-962B-4BB2-9079-93D1207940A0}" srcOrd="0" destOrd="0" parTransId="{232C8DFA-7F58-4777-8C0E-DA237DCA075D}" sibTransId="{131E8424-DEE4-4C84-A59A-9BEC27B289C0}"/>
    <dgm:cxn modelId="{017BEF28-BC3B-4089-83BC-D67C8E2508EF}" type="presOf" srcId="{6185543D-962B-4BB2-9079-93D1207940A0}" destId="{8ED84D1A-9B98-4501-8419-2AF7B1BCA391}" srcOrd="0" destOrd="0" presId="urn:microsoft.com/office/officeart/2005/8/layout/matrix3"/>
    <dgm:cxn modelId="{C7B08B54-B76F-4F1B-BA2D-B2409C8518C7}" type="presOf" srcId="{1D3B66D8-EC2C-4E3B-A022-745607CDA426}" destId="{483432DF-4138-4DB1-8391-BD1D45BF93B8}" srcOrd="0" destOrd="0" presId="urn:microsoft.com/office/officeart/2005/8/layout/matrix3"/>
    <dgm:cxn modelId="{88B3F457-A7E3-4306-B1E3-E8D8030A4B8A}" type="presOf" srcId="{8A29BAA1-60DF-4366-9CD9-A895CD2B5E02}" destId="{DA5EB382-1F26-4D33-9549-E9D8917DADE8}" srcOrd="0" destOrd="0" presId="urn:microsoft.com/office/officeart/2005/8/layout/matrix3"/>
    <dgm:cxn modelId="{A8960C79-E742-4F0A-A368-477E060CF3CA}" srcId="{BAB8E03D-D92E-4880-B54A-15E12D14A47F}" destId="{82CA1252-1C72-41AA-8EC1-4692B8B29A82}" srcOrd="2" destOrd="0" parTransId="{227CA1B8-5C99-4F93-A45F-20300A2D305D}" sibTransId="{6450C441-3435-4264-B544-17B03D0E6C18}"/>
    <dgm:cxn modelId="{CA3C919C-6B17-48BF-BCCB-3A0EF5FCEE01}" srcId="{BAB8E03D-D92E-4880-B54A-15E12D14A47F}" destId="{1D3B66D8-EC2C-4E3B-A022-745607CDA426}" srcOrd="1" destOrd="0" parTransId="{5CDC686B-FA98-46AD-8E17-1F70D4A0CABC}" sibTransId="{5DD896B1-CBC3-49A3-9322-4AEB84B1A6C4}"/>
    <dgm:cxn modelId="{CC746CBD-0596-4947-A8BD-4675DB254647}" type="presOf" srcId="{BAB8E03D-D92E-4880-B54A-15E12D14A47F}" destId="{1667633C-D11A-4402-B109-6085289E2DB0}" srcOrd="0" destOrd="0" presId="urn:microsoft.com/office/officeart/2005/8/layout/matrix3"/>
    <dgm:cxn modelId="{0020CEE1-CBFA-4CDE-90EF-DFD73F53857B}" srcId="{BAB8E03D-D92E-4880-B54A-15E12D14A47F}" destId="{8A29BAA1-60DF-4366-9CD9-A895CD2B5E02}" srcOrd="3" destOrd="0" parTransId="{6F482858-F03F-4EE2-8778-E92FB4E3480C}" sibTransId="{AF18EADA-F38E-4961-860B-DC1DE0A1EB7D}"/>
    <dgm:cxn modelId="{0C795FF7-7629-45E3-A592-614502FD2C61}" type="presOf" srcId="{82CA1252-1C72-41AA-8EC1-4692B8B29A82}" destId="{55E6137F-360D-4D9F-9000-184D40C2F6E5}" srcOrd="0" destOrd="0" presId="urn:microsoft.com/office/officeart/2005/8/layout/matrix3"/>
    <dgm:cxn modelId="{C258D3EF-6030-40E2-8E2E-71EAD09E2915}" type="presParOf" srcId="{1667633C-D11A-4402-B109-6085289E2DB0}" destId="{C10CACF3-792F-4F55-A108-47EA59ADC9B3}" srcOrd="0" destOrd="0" presId="urn:microsoft.com/office/officeart/2005/8/layout/matrix3"/>
    <dgm:cxn modelId="{9CB8A760-F59C-47F2-A762-70CF3D2793FB}" type="presParOf" srcId="{1667633C-D11A-4402-B109-6085289E2DB0}" destId="{8ED84D1A-9B98-4501-8419-2AF7B1BCA391}" srcOrd="1" destOrd="0" presId="urn:microsoft.com/office/officeart/2005/8/layout/matrix3"/>
    <dgm:cxn modelId="{765C61C3-9352-42E8-8381-75247923D658}" type="presParOf" srcId="{1667633C-D11A-4402-B109-6085289E2DB0}" destId="{483432DF-4138-4DB1-8391-BD1D45BF93B8}" srcOrd="2" destOrd="0" presId="urn:microsoft.com/office/officeart/2005/8/layout/matrix3"/>
    <dgm:cxn modelId="{73F42549-5966-4208-8F17-C80B5CEC8372}" type="presParOf" srcId="{1667633C-D11A-4402-B109-6085289E2DB0}" destId="{55E6137F-360D-4D9F-9000-184D40C2F6E5}" srcOrd="3" destOrd="0" presId="urn:microsoft.com/office/officeart/2005/8/layout/matrix3"/>
    <dgm:cxn modelId="{26E148A7-CC03-49D3-B108-5694C83D395A}" type="presParOf" srcId="{1667633C-D11A-4402-B109-6085289E2DB0}" destId="{DA5EB382-1F26-4D33-9549-E9D8917DADE8}"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242E842-E20B-47B7-9C94-CC67D940C512}"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1540A46A-9F6E-413E-A00E-68790BC8279A}">
      <dgm:prSet/>
      <dgm:spPr/>
      <dgm:t>
        <a:bodyPr/>
        <a:lstStyle/>
        <a:p>
          <a:r>
            <a:rPr lang="en-US" dirty="0"/>
            <a:t>1. </a:t>
          </a:r>
          <a:r>
            <a:rPr lang="en-US" dirty="0" err="1"/>
            <a:t>Tentukan</a:t>
          </a:r>
          <a:r>
            <a:rPr lang="en-US" dirty="0"/>
            <a:t> </a:t>
          </a:r>
          <a:r>
            <a:rPr lang="en-US" dirty="0" err="1"/>
            <a:t>konsep</a:t>
          </a:r>
          <a:r>
            <a:rPr lang="en-US" dirty="0"/>
            <a:t>/</a:t>
          </a:r>
          <a:r>
            <a:rPr lang="en-US" dirty="0" err="1"/>
            <a:t>variabel</a:t>
          </a:r>
          <a:r>
            <a:rPr lang="en-US" dirty="0"/>
            <a:t> yang </a:t>
          </a:r>
          <a:r>
            <a:rPr lang="en-US" dirty="0" err="1"/>
            <a:t>ingin</a:t>
          </a:r>
          <a:r>
            <a:rPr lang="en-US" dirty="0"/>
            <a:t> </a:t>
          </a:r>
          <a:r>
            <a:rPr lang="en-US" dirty="0" err="1"/>
            <a:t>didefinisikan</a:t>
          </a:r>
          <a:r>
            <a:rPr lang="en-US" dirty="0"/>
            <a:t>.</a:t>
          </a:r>
        </a:p>
      </dgm:t>
    </dgm:pt>
    <dgm:pt modelId="{7D8EE333-3C27-421F-88FD-46155F29EBB1}" type="parTrans" cxnId="{CF5ED385-8E91-4636-B11F-3C44229A5859}">
      <dgm:prSet/>
      <dgm:spPr/>
      <dgm:t>
        <a:bodyPr/>
        <a:lstStyle/>
        <a:p>
          <a:endParaRPr lang="en-US"/>
        </a:p>
      </dgm:t>
    </dgm:pt>
    <dgm:pt modelId="{0F758228-EAC3-44B7-9C66-85EF2F52CE36}" type="sibTrans" cxnId="{CF5ED385-8E91-4636-B11F-3C44229A5859}">
      <dgm:prSet/>
      <dgm:spPr/>
      <dgm:t>
        <a:bodyPr/>
        <a:lstStyle/>
        <a:p>
          <a:endParaRPr lang="en-US"/>
        </a:p>
      </dgm:t>
    </dgm:pt>
    <dgm:pt modelId="{6E8686C9-AD4F-4042-9727-26B884B61B97}">
      <dgm:prSet/>
      <dgm:spPr/>
      <dgm:t>
        <a:bodyPr/>
        <a:lstStyle/>
        <a:p>
          <a:r>
            <a:rPr lang="en-US"/>
            <a:t>2. Pastikan konsep tersebut relevan dengan topik penelitian.</a:t>
          </a:r>
        </a:p>
      </dgm:t>
    </dgm:pt>
    <dgm:pt modelId="{B7DE2038-1105-406F-B695-92191173E4A0}" type="parTrans" cxnId="{35A4AD66-4126-481D-9E57-F591CAFEB97A}">
      <dgm:prSet/>
      <dgm:spPr/>
      <dgm:t>
        <a:bodyPr/>
        <a:lstStyle/>
        <a:p>
          <a:endParaRPr lang="en-US"/>
        </a:p>
      </dgm:t>
    </dgm:pt>
    <dgm:pt modelId="{C5EF4266-DA75-491C-86E5-043459F283B1}" type="sibTrans" cxnId="{35A4AD66-4126-481D-9E57-F591CAFEB97A}">
      <dgm:prSet/>
      <dgm:spPr/>
      <dgm:t>
        <a:bodyPr/>
        <a:lstStyle/>
        <a:p>
          <a:endParaRPr lang="en-US"/>
        </a:p>
      </dgm:t>
    </dgm:pt>
    <dgm:pt modelId="{2D1CDA8E-8A5A-4F89-B86B-8A61F2439F47}">
      <dgm:prSet/>
      <dgm:spPr/>
      <dgm:t>
        <a:bodyPr/>
        <a:lstStyle/>
        <a:p>
          <a:r>
            <a:rPr lang="en-US"/>
            <a:t>3. Lakukan tinjauan literatur untuk memahami konsep tersebut</a:t>
          </a:r>
        </a:p>
      </dgm:t>
    </dgm:pt>
    <dgm:pt modelId="{49B568DD-6F4A-4D69-A7B4-167FB526DF8A}" type="parTrans" cxnId="{D6CC3483-04BC-4059-BDA3-7EE0F2C2FD73}">
      <dgm:prSet/>
      <dgm:spPr/>
      <dgm:t>
        <a:bodyPr/>
        <a:lstStyle/>
        <a:p>
          <a:endParaRPr lang="en-US"/>
        </a:p>
      </dgm:t>
    </dgm:pt>
    <dgm:pt modelId="{1361279F-2B68-4C4F-ABB9-83527B052514}" type="sibTrans" cxnId="{D6CC3483-04BC-4059-BDA3-7EE0F2C2FD73}">
      <dgm:prSet/>
      <dgm:spPr/>
      <dgm:t>
        <a:bodyPr/>
        <a:lstStyle/>
        <a:p>
          <a:endParaRPr lang="en-US"/>
        </a:p>
      </dgm:t>
    </dgm:pt>
    <dgm:pt modelId="{267D1F09-1068-42C2-B33A-19A0F9FCB976}" type="pres">
      <dgm:prSet presAssocID="{6242E842-E20B-47B7-9C94-CC67D940C512}" presName="hierChild1" presStyleCnt="0">
        <dgm:presLayoutVars>
          <dgm:chPref val="1"/>
          <dgm:dir/>
          <dgm:animOne val="branch"/>
          <dgm:animLvl val="lvl"/>
          <dgm:resizeHandles/>
        </dgm:presLayoutVars>
      </dgm:prSet>
      <dgm:spPr/>
    </dgm:pt>
    <dgm:pt modelId="{E7FD2A14-34E9-4A3F-BACD-72E33721186D}" type="pres">
      <dgm:prSet presAssocID="{1540A46A-9F6E-413E-A00E-68790BC8279A}" presName="hierRoot1" presStyleCnt="0"/>
      <dgm:spPr/>
    </dgm:pt>
    <dgm:pt modelId="{8DB257F2-C896-4A06-9E46-AB91A4E5D984}" type="pres">
      <dgm:prSet presAssocID="{1540A46A-9F6E-413E-A00E-68790BC8279A}" presName="composite" presStyleCnt="0"/>
      <dgm:spPr/>
    </dgm:pt>
    <dgm:pt modelId="{32EECB86-A61D-4E63-BF85-0C91EBCD972C}" type="pres">
      <dgm:prSet presAssocID="{1540A46A-9F6E-413E-A00E-68790BC8279A}" presName="background" presStyleLbl="node0" presStyleIdx="0" presStyleCnt="3"/>
      <dgm:spPr/>
    </dgm:pt>
    <dgm:pt modelId="{1F14CE7F-C497-4FA2-B1DF-E3D84B769810}" type="pres">
      <dgm:prSet presAssocID="{1540A46A-9F6E-413E-A00E-68790BC8279A}" presName="text" presStyleLbl="fgAcc0" presStyleIdx="0" presStyleCnt="3">
        <dgm:presLayoutVars>
          <dgm:chPref val="3"/>
        </dgm:presLayoutVars>
      </dgm:prSet>
      <dgm:spPr/>
    </dgm:pt>
    <dgm:pt modelId="{D63C8E04-5D6A-4C49-A58B-BA33A86BACB8}" type="pres">
      <dgm:prSet presAssocID="{1540A46A-9F6E-413E-A00E-68790BC8279A}" presName="hierChild2" presStyleCnt="0"/>
      <dgm:spPr/>
    </dgm:pt>
    <dgm:pt modelId="{F0F84756-2474-4D09-8EF5-061F9D8D6B56}" type="pres">
      <dgm:prSet presAssocID="{6E8686C9-AD4F-4042-9727-26B884B61B97}" presName="hierRoot1" presStyleCnt="0"/>
      <dgm:spPr/>
    </dgm:pt>
    <dgm:pt modelId="{FBBE7B4C-0ADE-470E-B03D-535983FC3FB7}" type="pres">
      <dgm:prSet presAssocID="{6E8686C9-AD4F-4042-9727-26B884B61B97}" presName="composite" presStyleCnt="0"/>
      <dgm:spPr/>
    </dgm:pt>
    <dgm:pt modelId="{F00306BC-9944-43C6-8BA7-5F37FC48FE64}" type="pres">
      <dgm:prSet presAssocID="{6E8686C9-AD4F-4042-9727-26B884B61B97}" presName="background" presStyleLbl="node0" presStyleIdx="1" presStyleCnt="3"/>
      <dgm:spPr/>
    </dgm:pt>
    <dgm:pt modelId="{A4C4BE6F-3CE1-450A-BF55-A7879114E331}" type="pres">
      <dgm:prSet presAssocID="{6E8686C9-AD4F-4042-9727-26B884B61B97}" presName="text" presStyleLbl="fgAcc0" presStyleIdx="1" presStyleCnt="3">
        <dgm:presLayoutVars>
          <dgm:chPref val="3"/>
        </dgm:presLayoutVars>
      </dgm:prSet>
      <dgm:spPr/>
    </dgm:pt>
    <dgm:pt modelId="{E52C04FC-020A-47FB-B485-16602855075D}" type="pres">
      <dgm:prSet presAssocID="{6E8686C9-AD4F-4042-9727-26B884B61B97}" presName="hierChild2" presStyleCnt="0"/>
      <dgm:spPr/>
    </dgm:pt>
    <dgm:pt modelId="{87722A8B-2185-4822-A58A-31701A55FC2B}" type="pres">
      <dgm:prSet presAssocID="{2D1CDA8E-8A5A-4F89-B86B-8A61F2439F47}" presName="hierRoot1" presStyleCnt="0"/>
      <dgm:spPr/>
    </dgm:pt>
    <dgm:pt modelId="{0C4EC386-9595-4342-B734-C0D001F17FA0}" type="pres">
      <dgm:prSet presAssocID="{2D1CDA8E-8A5A-4F89-B86B-8A61F2439F47}" presName="composite" presStyleCnt="0"/>
      <dgm:spPr/>
    </dgm:pt>
    <dgm:pt modelId="{494446E0-D7A3-49B7-A9A6-A91770ED3349}" type="pres">
      <dgm:prSet presAssocID="{2D1CDA8E-8A5A-4F89-B86B-8A61F2439F47}" presName="background" presStyleLbl="node0" presStyleIdx="2" presStyleCnt="3"/>
      <dgm:spPr/>
    </dgm:pt>
    <dgm:pt modelId="{83590306-6C12-4CAE-89D3-D400A7AB1171}" type="pres">
      <dgm:prSet presAssocID="{2D1CDA8E-8A5A-4F89-B86B-8A61F2439F47}" presName="text" presStyleLbl="fgAcc0" presStyleIdx="2" presStyleCnt="3">
        <dgm:presLayoutVars>
          <dgm:chPref val="3"/>
        </dgm:presLayoutVars>
      </dgm:prSet>
      <dgm:spPr/>
    </dgm:pt>
    <dgm:pt modelId="{B04EC3DE-595C-414D-A4D4-6F99740A850B}" type="pres">
      <dgm:prSet presAssocID="{2D1CDA8E-8A5A-4F89-B86B-8A61F2439F47}" presName="hierChild2" presStyleCnt="0"/>
      <dgm:spPr/>
    </dgm:pt>
  </dgm:ptLst>
  <dgm:cxnLst>
    <dgm:cxn modelId="{7024BC26-2406-4077-9303-25F8B56E7CA7}" type="presOf" srcId="{6242E842-E20B-47B7-9C94-CC67D940C512}" destId="{267D1F09-1068-42C2-B33A-19A0F9FCB976}" srcOrd="0" destOrd="0" presId="urn:microsoft.com/office/officeart/2005/8/layout/hierarchy1"/>
    <dgm:cxn modelId="{35A4AD66-4126-481D-9E57-F591CAFEB97A}" srcId="{6242E842-E20B-47B7-9C94-CC67D940C512}" destId="{6E8686C9-AD4F-4042-9727-26B884B61B97}" srcOrd="1" destOrd="0" parTransId="{B7DE2038-1105-406F-B695-92191173E4A0}" sibTransId="{C5EF4266-DA75-491C-86E5-043459F283B1}"/>
    <dgm:cxn modelId="{D6CC3483-04BC-4059-BDA3-7EE0F2C2FD73}" srcId="{6242E842-E20B-47B7-9C94-CC67D940C512}" destId="{2D1CDA8E-8A5A-4F89-B86B-8A61F2439F47}" srcOrd="2" destOrd="0" parTransId="{49B568DD-6F4A-4D69-A7B4-167FB526DF8A}" sibTransId="{1361279F-2B68-4C4F-ABB9-83527B052514}"/>
    <dgm:cxn modelId="{CF5ED385-8E91-4636-B11F-3C44229A5859}" srcId="{6242E842-E20B-47B7-9C94-CC67D940C512}" destId="{1540A46A-9F6E-413E-A00E-68790BC8279A}" srcOrd="0" destOrd="0" parTransId="{7D8EE333-3C27-421F-88FD-46155F29EBB1}" sibTransId="{0F758228-EAC3-44B7-9C66-85EF2F52CE36}"/>
    <dgm:cxn modelId="{6D5B1A88-50ED-41E0-A9AD-CE18C9C105EE}" type="presOf" srcId="{1540A46A-9F6E-413E-A00E-68790BC8279A}" destId="{1F14CE7F-C497-4FA2-B1DF-E3D84B769810}" srcOrd="0" destOrd="0" presId="urn:microsoft.com/office/officeart/2005/8/layout/hierarchy1"/>
    <dgm:cxn modelId="{32AE4DFC-6A59-4AA1-B453-1DC93A46AF0A}" type="presOf" srcId="{2D1CDA8E-8A5A-4F89-B86B-8A61F2439F47}" destId="{83590306-6C12-4CAE-89D3-D400A7AB1171}" srcOrd="0" destOrd="0" presId="urn:microsoft.com/office/officeart/2005/8/layout/hierarchy1"/>
    <dgm:cxn modelId="{3C3D69FE-9754-4B7A-A611-FCE15F399958}" type="presOf" srcId="{6E8686C9-AD4F-4042-9727-26B884B61B97}" destId="{A4C4BE6F-3CE1-450A-BF55-A7879114E331}" srcOrd="0" destOrd="0" presId="urn:microsoft.com/office/officeart/2005/8/layout/hierarchy1"/>
    <dgm:cxn modelId="{18401A93-7166-490E-9543-877B021FA9E1}" type="presParOf" srcId="{267D1F09-1068-42C2-B33A-19A0F9FCB976}" destId="{E7FD2A14-34E9-4A3F-BACD-72E33721186D}" srcOrd="0" destOrd="0" presId="urn:microsoft.com/office/officeart/2005/8/layout/hierarchy1"/>
    <dgm:cxn modelId="{747656D2-F7E3-4D37-9EEF-D00C45A4C146}" type="presParOf" srcId="{E7FD2A14-34E9-4A3F-BACD-72E33721186D}" destId="{8DB257F2-C896-4A06-9E46-AB91A4E5D984}" srcOrd="0" destOrd="0" presId="urn:microsoft.com/office/officeart/2005/8/layout/hierarchy1"/>
    <dgm:cxn modelId="{510C163F-66DB-4155-B920-331C66DA7008}" type="presParOf" srcId="{8DB257F2-C896-4A06-9E46-AB91A4E5D984}" destId="{32EECB86-A61D-4E63-BF85-0C91EBCD972C}" srcOrd="0" destOrd="0" presId="urn:microsoft.com/office/officeart/2005/8/layout/hierarchy1"/>
    <dgm:cxn modelId="{DD81A691-B603-4E48-9670-8D265C2360F9}" type="presParOf" srcId="{8DB257F2-C896-4A06-9E46-AB91A4E5D984}" destId="{1F14CE7F-C497-4FA2-B1DF-E3D84B769810}" srcOrd="1" destOrd="0" presId="urn:microsoft.com/office/officeart/2005/8/layout/hierarchy1"/>
    <dgm:cxn modelId="{888B3451-4879-4D15-9524-2D10FFCE959E}" type="presParOf" srcId="{E7FD2A14-34E9-4A3F-BACD-72E33721186D}" destId="{D63C8E04-5D6A-4C49-A58B-BA33A86BACB8}" srcOrd="1" destOrd="0" presId="urn:microsoft.com/office/officeart/2005/8/layout/hierarchy1"/>
    <dgm:cxn modelId="{DB4B687A-BBBA-4708-B19C-3C323243C826}" type="presParOf" srcId="{267D1F09-1068-42C2-B33A-19A0F9FCB976}" destId="{F0F84756-2474-4D09-8EF5-061F9D8D6B56}" srcOrd="1" destOrd="0" presId="urn:microsoft.com/office/officeart/2005/8/layout/hierarchy1"/>
    <dgm:cxn modelId="{2F66B871-BFDF-4FC3-8463-DA20573EE569}" type="presParOf" srcId="{F0F84756-2474-4D09-8EF5-061F9D8D6B56}" destId="{FBBE7B4C-0ADE-470E-B03D-535983FC3FB7}" srcOrd="0" destOrd="0" presId="urn:microsoft.com/office/officeart/2005/8/layout/hierarchy1"/>
    <dgm:cxn modelId="{2E1E065A-884C-4901-B978-28127E50A42B}" type="presParOf" srcId="{FBBE7B4C-0ADE-470E-B03D-535983FC3FB7}" destId="{F00306BC-9944-43C6-8BA7-5F37FC48FE64}" srcOrd="0" destOrd="0" presId="urn:microsoft.com/office/officeart/2005/8/layout/hierarchy1"/>
    <dgm:cxn modelId="{1949385E-4D0B-4B60-BA38-8891F5663DCA}" type="presParOf" srcId="{FBBE7B4C-0ADE-470E-B03D-535983FC3FB7}" destId="{A4C4BE6F-3CE1-450A-BF55-A7879114E331}" srcOrd="1" destOrd="0" presId="urn:microsoft.com/office/officeart/2005/8/layout/hierarchy1"/>
    <dgm:cxn modelId="{AD59718A-B47C-4D9B-9AC7-29533FBE72E4}" type="presParOf" srcId="{F0F84756-2474-4D09-8EF5-061F9D8D6B56}" destId="{E52C04FC-020A-47FB-B485-16602855075D}" srcOrd="1" destOrd="0" presId="urn:microsoft.com/office/officeart/2005/8/layout/hierarchy1"/>
    <dgm:cxn modelId="{406EC16A-52E5-4CCC-8195-EF786055AD69}" type="presParOf" srcId="{267D1F09-1068-42C2-B33A-19A0F9FCB976}" destId="{87722A8B-2185-4822-A58A-31701A55FC2B}" srcOrd="2" destOrd="0" presId="urn:microsoft.com/office/officeart/2005/8/layout/hierarchy1"/>
    <dgm:cxn modelId="{E72783FF-0E63-4692-BA9F-C8C0197733DA}" type="presParOf" srcId="{87722A8B-2185-4822-A58A-31701A55FC2B}" destId="{0C4EC386-9595-4342-B734-C0D001F17FA0}" srcOrd="0" destOrd="0" presId="urn:microsoft.com/office/officeart/2005/8/layout/hierarchy1"/>
    <dgm:cxn modelId="{D9565F09-4712-41DA-92CF-27D6334DB12D}" type="presParOf" srcId="{0C4EC386-9595-4342-B734-C0D001F17FA0}" destId="{494446E0-D7A3-49B7-A9A6-A91770ED3349}" srcOrd="0" destOrd="0" presId="urn:microsoft.com/office/officeart/2005/8/layout/hierarchy1"/>
    <dgm:cxn modelId="{F422FDA6-2D5F-44AE-9A22-1C3D2A80E59A}" type="presParOf" srcId="{0C4EC386-9595-4342-B734-C0D001F17FA0}" destId="{83590306-6C12-4CAE-89D3-D400A7AB1171}" srcOrd="1" destOrd="0" presId="urn:microsoft.com/office/officeart/2005/8/layout/hierarchy1"/>
    <dgm:cxn modelId="{E95BB43A-1C8A-4D8D-A2FC-ACCBFD444BB7}" type="presParOf" srcId="{87722A8B-2185-4822-A58A-31701A55FC2B}" destId="{B04EC3DE-595C-414D-A4D4-6F99740A850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6C0A5EA-8A8E-49EC-B45F-55AA124AC44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FC372EB-0453-4F74-96C7-41456D5ED58B}">
      <dgm:prSet/>
      <dgm:spPr/>
      <dgm:t>
        <a:bodyPr/>
        <a:lstStyle/>
        <a:p>
          <a:r>
            <a:rPr lang="en-US"/>
            <a:t># Sumber Primer</a:t>
          </a:r>
        </a:p>
      </dgm:t>
    </dgm:pt>
    <dgm:pt modelId="{CD50F612-F470-46F9-B4B7-476C0F71D28B}" type="parTrans" cxnId="{DEDB1D59-2B85-4E84-A6FA-BE33A66EB679}">
      <dgm:prSet/>
      <dgm:spPr/>
      <dgm:t>
        <a:bodyPr/>
        <a:lstStyle/>
        <a:p>
          <a:endParaRPr lang="en-US"/>
        </a:p>
      </dgm:t>
    </dgm:pt>
    <dgm:pt modelId="{67A58F17-BF31-4A0E-A455-EA8ACC2AEBED}" type="sibTrans" cxnId="{DEDB1D59-2B85-4E84-A6FA-BE33A66EB679}">
      <dgm:prSet/>
      <dgm:spPr/>
      <dgm:t>
        <a:bodyPr/>
        <a:lstStyle/>
        <a:p>
          <a:endParaRPr lang="en-US"/>
        </a:p>
      </dgm:t>
    </dgm:pt>
    <dgm:pt modelId="{C1F701E2-2D30-436D-BA67-62E4846EF341}">
      <dgm:prSet/>
      <dgm:spPr/>
      <dgm:t>
        <a:bodyPr/>
        <a:lstStyle/>
        <a:p>
          <a:r>
            <a:rPr lang="en-US"/>
            <a:t>Kamus dan ensiklopedia (Merriam-Webster, Oxford, Ensiklopedia Indonesia).</a:t>
          </a:r>
        </a:p>
      </dgm:t>
    </dgm:pt>
    <dgm:pt modelId="{6AD482B8-26BE-4F0D-9B60-AE0919D1F825}" type="parTrans" cxnId="{4DB87570-4213-4A04-AA81-70CDDDE50058}">
      <dgm:prSet/>
      <dgm:spPr/>
      <dgm:t>
        <a:bodyPr/>
        <a:lstStyle/>
        <a:p>
          <a:endParaRPr lang="en-US"/>
        </a:p>
      </dgm:t>
    </dgm:pt>
    <dgm:pt modelId="{72FF8C71-481C-450A-B04E-13A979253F5C}" type="sibTrans" cxnId="{4DB87570-4213-4A04-AA81-70CDDDE50058}">
      <dgm:prSet/>
      <dgm:spPr/>
      <dgm:t>
        <a:bodyPr/>
        <a:lstStyle/>
        <a:p>
          <a:endParaRPr lang="en-US"/>
        </a:p>
      </dgm:t>
    </dgm:pt>
    <dgm:pt modelId="{BC779C10-F190-4E86-86D8-1459881DD719}">
      <dgm:prSet/>
      <dgm:spPr/>
      <dgm:t>
        <a:bodyPr/>
        <a:lstStyle/>
        <a:p>
          <a:r>
            <a:rPr lang="en-US"/>
            <a:t>Buku teks dan referensi akademik.</a:t>
          </a:r>
        </a:p>
      </dgm:t>
    </dgm:pt>
    <dgm:pt modelId="{FBA69167-9557-42A9-B199-74CF3FE042F1}" type="parTrans" cxnId="{D45434BD-02F7-41F6-B441-FE099EA695F6}">
      <dgm:prSet/>
      <dgm:spPr/>
      <dgm:t>
        <a:bodyPr/>
        <a:lstStyle/>
        <a:p>
          <a:endParaRPr lang="en-US"/>
        </a:p>
      </dgm:t>
    </dgm:pt>
    <dgm:pt modelId="{290A780A-00ED-4470-BAE8-4D37F3B60193}" type="sibTrans" cxnId="{D45434BD-02F7-41F6-B441-FE099EA695F6}">
      <dgm:prSet/>
      <dgm:spPr/>
      <dgm:t>
        <a:bodyPr/>
        <a:lstStyle/>
        <a:p>
          <a:endParaRPr lang="en-US"/>
        </a:p>
      </dgm:t>
    </dgm:pt>
    <dgm:pt modelId="{3E61D682-1C2A-4863-847A-76BB0D5BA4BB}">
      <dgm:prSet/>
      <dgm:spPr/>
      <dgm:t>
        <a:bodyPr/>
        <a:lstStyle/>
        <a:p>
          <a:r>
            <a:rPr lang="en-US"/>
            <a:t>Jurnal ilmiah dan penelitian (JSTOR, ScienceDirect, ResearchGate).</a:t>
          </a:r>
        </a:p>
      </dgm:t>
    </dgm:pt>
    <dgm:pt modelId="{13C869B5-4183-4128-9CE9-B6FF76A89FC6}" type="parTrans" cxnId="{13C58448-B9A4-47BD-8350-8C7741384BEB}">
      <dgm:prSet/>
      <dgm:spPr/>
      <dgm:t>
        <a:bodyPr/>
        <a:lstStyle/>
        <a:p>
          <a:endParaRPr lang="en-US"/>
        </a:p>
      </dgm:t>
    </dgm:pt>
    <dgm:pt modelId="{2B1F58CD-002E-4FC1-A751-77E23D211C1D}" type="sibTrans" cxnId="{13C58448-B9A4-47BD-8350-8C7741384BEB}">
      <dgm:prSet/>
      <dgm:spPr/>
      <dgm:t>
        <a:bodyPr/>
        <a:lstStyle/>
        <a:p>
          <a:endParaRPr lang="en-US"/>
        </a:p>
      </dgm:t>
    </dgm:pt>
    <dgm:pt modelId="{8FAA9150-5A21-437C-ACD8-FCE44C93930F}">
      <dgm:prSet/>
      <dgm:spPr/>
      <dgm:t>
        <a:bodyPr/>
        <a:lstStyle/>
        <a:p>
          <a:r>
            <a:rPr lang="en-US"/>
            <a:t>Situs web resmi organisasi dan lembaga pemerintah.</a:t>
          </a:r>
        </a:p>
      </dgm:t>
    </dgm:pt>
    <dgm:pt modelId="{57E33C7D-B98A-419F-9304-DF3BE63AE09C}" type="parTrans" cxnId="{6DDB430F-4B5C-41C2-A822-9C35D2B802C5}">
      <dgm:prSet/>
      <dgm:spPr/>
      <dgm:t>
        <a:bodyPr/>
        <a:lstStyle/>
        <a:p>
          <a:endParaRPr lang="en-US"/>
        </a:p>
      </dgm:t>
    </dgm:pt>
    <dgm:pt modelId="{01C70844-EB66-4AE4-B9DD-B5D77EBB1558}" type="sibTrans" cxnId="{6DDB430F-4B5C-41C2-A822-9C35D2B802C5}">
      <dgm:prSet/>
      <dgm:spPr/>
      <dgm:t>
        <a:bodyPr/>
        <a:lstStyle/>
        <a:p>
          <a:endParaRPr lang="en-US"/>
        </a:p>
      </dgm:t>
    </dgm:pt>
    <dgm:pt modelId="{00D1F681-B481-4632-B9EA-10D528809229}">
      <dgm:prSet/>
      <dgm:spPr/>
      <dgm:t>
        <a:bodyPr/>
        <a:lstStyle/>
        <a:p>
          <a:r>
            <a:rPr lang="en-US" dirty="0" err="1"/>
            <a:t>Dokumen</a:t>
          </a:r>
          <a:r>
            <a:rPr lang="en-US" dirty="0"/>
            <a:t> dan </a:t>
          </a:r>
          <a:r>
            <a:rPr lang="en-US" dirty="0" err="1"/>
            <a:t>laporan</a:t>
          </a:r>
          <a:r>
            <a:rPr lang="en-US" dirty="0"/>
            <a:t> </a:t>
          </a:r>
          <a:r>
            <a:rPr lang="en-US" dirty="0" err="1"/>
            <a:t>resmi</a:t>
          </a:r>
          <a:endParaRPr lang="en-US" dirty="0"/>
        </a:p>
      </dgm:t>
    </dgm:pt>
    <dgm:pt modelId="{31F71DCF-4BBD-4A66-97F1-6EC851B216E2}" type="parTrans" cxnId="{A5BB057E-AD51-4334-A6C3-D600A20D07D7}">
      <dgm:prSet/>
      <dgm:spPr/>
      <dgm:t>
        <a:bodyPr/>
        <a:lstStyle/>
        <a:p>
          <a:endParaRPr lang="en-US"/>
        </a:p>
      </dgm:t>
    </dgm:pt>
    <dgm:pt modelId="{24073935-92BE-4424-ADA3-3B0026793FF2}" type="sibTrans" cxnId="{A5BB057E-AD51-4334-A6C3-D600A20D07D7}">
      <dgm:prSet/>
      <dgm:spPr/>
      <dgm:t>
        <a:bodyPr/>
        <a:lstStyle/>
        <a:p>
          <a:endParaRPr lang="en-US"/>
        </a:p>
      </dgm:t>
    </dgm:pt>
    <dgm:pt modelId="{BF8BA373-0B2E-4060-8B01-A8051C8D3421}" type="pres">
      <dgm:prSet presAssocID="{56C0A5EA-8A8E-49EC-B45F-55AA124AC446}" presName="linear" presStyleCnt="0">
        <dgm:presLayoutVars>
          <dgm:animLvl val="lvl"/>
          <dgm:resizeHandles val="exact"/>
        </dgm:presLayoutVars>
      </dgm:prSet>
      <dgm:spPr/>
    </dgm:pt>
    <dgm:pt modelId="{C22DABDB-68C3-4392-BF17-98FF92C5D960}" type="pres">
      <dgm:prSet presAssocID="{8FC372EB-0453-4F74-96C7-41456D5ED58B}" presName="parentText" presStyleLbl="node1" presStyleIdx="0" presStyleCnt="1">
        <dgm:presLayoutVars>
          <dgm:chMax val="0"/>
          <dgm:bulletEnabled val="1"/>
        </dgm:presLayoutVars>
      </dgm:prSet>
      <dgm:spPr/>
    </dgm:pt>
    <dgm:pt modelId="{0973DF73-D47D-4FD6-AEE4-DF559388F52D}" type="pres">
      <dgm:prSet presAssocID="{8FC372EB-0453-4F74-96C7-41456D5ED58B}" presName="childText" presStyleLbl="revTx" presStyleIdx="0" presStyleCnt="1">
        <dgm:presLayoutVars>
          <dgm:bulletEnabled val="1"/>
        </dgm:presLayoutVars>
      </dgm:prSet>
      <dgm:spPr/>
    </dgm:pt>
  </dgm:ptLst>
  <dgm:cxnLst>
    <dgm:cxn modelId="{6DDB430F-4B5C-41C2-A822-9C35D2B802C5}" srcId="{8FC372EB-0453-4F74-96C7-41456D5ED58B}" destId="{8FAA9150-5A21-437C-ACD8-FCE44C93930F}" srcOrd="3" destOrd="0" parTransId="{57E33C7D-B98A-419F-9304-DF3BE63AE09C}" sibTransId="{01C70844-EB66-4AE4-B9DD-B5D77EBB1558}"/>
    <dgm:cxn modelId="{817BE336-EB5E-4A87-84D7-DBC75A35ED1A}" type="presOf" srcId="{8FC372EB-0453-4F74-96C7-41456D5ED58B}" destId="{C22DABDB-68C3-4392-BF17-98FF92C5D960}" srcOrd="0" destOrd="0" presId="urn:microsoft.com/office/officeart/2005/8/layout/vList2"/>
    <dgm:cxn modelId="{13C58448-B9A4-47BD-8350-8C7741384BEB}" srcId="{8FC372EB-0453-4F74-96C7-41456D5ED58B}" destId="{3E61D682-1C2A-4863-847A-76BB0D5BA4BB}" srcOrd="2" destOrd="0" parTransId="{13C869B5-4183-4128-9CE9-B6FF76A89FC6}" sibTransId="{2B1F58CD-002E-4FC1-A751-77E23D211C1D}"/>
    <dgm:cxn modelId="{4DB87570-4213-4A04-AA81-70CDDDE50058}" srcId="{8FC372EB-0453-4F74-96C7-41456D5ED58B}" destId="{C1F701E2-2D30-436D-BA67-62E4846EF341}" srcOrd="0" destOrd="0" parTransId="{6AD482B8-26BE-4F0D-9B60-AE0919D1F825}" sibTransId="{72FF8C71-481C-450A-B04E-13A979253F5C}"/>
    <dgm:cxn modelId="{DEDB1D59-2B85-4E84-A6FA-BE33A66EB679}" srcId="{56C0A5EA-8A8E-49EC-B45F-55AA124AC446}" destId="{8FC372EB-0453-4F74-96C7-41456D5ED58B}" srcOrd="0" destOrd="0" parTransId="{CD50F612-F470-46F9-B4B7-476C0F71D28B}" sibTransId="{67A58F17-BF31-4A0E-A455-EA8ACC2AEBED}"/>
    <dgm:cxn modelId="{A5BB057E-AD51-4334-A6C3-D600A20D07D7}" srcId="{8FC372EB-0453-4F74-96C7-41456D5ED58B}" destId="{00D1F681-B481-4632-B9EA-10D528809229}" srcOrd="4" destOrd="0" parTransId="{31F71DCF-4BBD-4A66-97F1-6EC851B216E2}" sibTransId="{24073935-92BE-4424-ADA3-3B0026793FF2}"/>
    <dgm:cxn modelId="{D7C35D8A-B371-4828-8579-2E3DF746FC7A}" type="presOf" srcId="{BC779C10-F190-4E86-86D8-1459881DD719}" destId="{0973DF73-D47D-4FD6-AEE4-DF559388F52D}" srcOrd="0" destOrd="1" presId="urn:microsoft.com/office/officeart/2005/8/layout/vList2"/>
    <dgm:cxn modelId="{2133868C-06B0-4516-811D-6429291D8AC2}" type="presOf" srcId="{56C0A5EA-8A8E-49EC-B45F-55AA124AC446}" destId="{BF8BA373-0B2E-4060-8B01-A8051C8D3421}" srcOrd="0" destOrd="0" presId="urn:microsoft.com/office/officeart/2005/8/layout/vList2"/>
    <dgm:cxn modelId="{0181BC8C-9ED5-4C4A-90A1-20014ACDF004}" type="presOf" srcId="{C1F701E2-2D30-436D-BA67-62E4846EF341}" destId="{0973DF73-D47D-4FD6-AEE4-DF559388F52D}" srcOrd="0" destOrd="0" presId="urn:microsoft.com/office/officeart/2005/8/layout/vList2"/>
    <dgm:cxn modelId="{0CE7DE97-38D5-4B58-88CE-F972FB521D98}" type="presOf" srcId="{8FAA9150-5A21-437C-ACD8-FCE44C93930F}" destId="{0973DF73-D47D-4FD6-AEE4-DF559388F52D}" srcOrd="0" destOrd="3" presId="urn:microsoft.com/office/officeart/2005/8/layout/vList2"/>
    <dgm:cxn modelId="{E3B463A8-1874-4698-9261-7D1B07DDF3A4}" type="presOf" srcId="{3E61D682-1C2A-4863-847A-76BB0D5BA4BB}" destId="{0973DF73-D47D-4FD6-AEE4-DF559388F52D}" srcOrd="0" destOrd="2" presId="urn:microsoft.com/office/officeart/2005/8/layout/vList2"/>
    <dgm:cxn modelId="{D45434BD-02F7-41F6-B441-FE099EA695F6}" srcId="{8FC372EB-0453-4F74-96C7-41456D5ED58B}" destId="{BC779C10-F190-4E86-86D8-1459881DD719}" srcOrd="1" destOrd="0" parTransId="{FBA69167-9557-42A9-B199-74CF3FE042F1}" sibTransId="{290A780A-00ED-4470-BAE8-4D37F3B60193}"/>
    <dgm:cxn modelId="{B97202D2-22AE-4B95-873F-6B7E225F9B2C}" type="presOf" srcId="{00D1F681-B481-4632-B9EA-10D528809229}" destId="{0973DF73-D47D-4FD6-AEE4-DF559388F52D}" srcOrd="0" destOrd="4" presId="urn:microsoft.com/office/officeart/2005/8/layout/vList2"/>
    <dgm:cxn modelId="{9F658E37-CB3E-4FEE-8F7E-E5BE398B3C67}" type="presParOf" srcId="{BF8BA373-0B2E-4060-8B01-A8051C8D3421}" destId="{C22DABDB-68C3-4392-BF17-98FF92C5D960}" srcOrd="0" destOrd="0" presId="urn:microsoft.com/office/officeart/2005/8/layout/vList2"/>
    <dgm:cxn modelId="{E275DB1B-EC7C-482B-9CC7-AB84680BA3AB}" type="presParOf" srcId="{BF8BA373-0B2E-4060-8B01-A8051C8D3421}" destId="{0973DF73-D47D-4FD6-AEE4-DF559388F52D}"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B4CE72E-4A45-468E-95BE-026ACF018B0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21EC1C4B-E780-4B80-B5AE-596C90DE62FF}">
      <dgm:prSet/>
      <dgm:spPr/>
      <dgm:t>
        <a:bodyPr/>
        <a:lstStyle/>
        <a:p>
          <a:r>
            <a:rPr lang="en-US"/>
            <a:t># Sumber Sekunder</a:t>
          </a:r>
        </a:p>
      </dgm:t>
    </dgm:pt>
    <dgm:pt modelId="{6F6C649A-8A8D-4231-86BF-F2060B39C1CA}" type="parTrans" cxnId="{52508601-1EDB-463D-B245-437C4F609317}">
      <dgm:prSet/>
      <dgm:spPr/>
      <dgm:t>
        <a:bodyPr/>
        <a:lstStyle/>
        <a:p>
          <a:endParaRPr lang="en-US"/>
        </a:p>
      </dgm:t>
    </dgm:pt>
    <dgm:pt modelId="{6018E3A1-4F90-4130-A59D-F23C248D77D4}" type="sibTrans" cxnId="{52508601-1EDB-463D-B245-437C4F609317}">
      <dgm:prSet/>
      <dgm:spPr/>
      <dgm:t>
        <a:bodyPr/>
        <a:lstStyle/>
        <a:p>
          <a:endParaRPr lang="en-US"/>
        </a:p>
      </dgm:t>
    </dgm:pt>
    <dgm:pt modelId="{32A02FCF-C2B9-4C1C-A873-698D979818F9}">
      <dgm:prSet/>
      <dgm:spPr/>
      <dgm:t>
        <a:bodyPr/>
        <a:lstStyle/>
        <a:p>
          <a:r>
            <a:rPr lang="en-US"/>
            <a:t>Artikel dan blog.</a:t>
          </a:r>
        </a:p>
      </dgm:t>
    </dgm:pt>
    <dgm:pt modelId="{EC715306-FB73-4A5B-A5D5-DA74D56E83C5}" type="parTrans" cxnId="{847C9935-5756-4276-A79F-21E6A8573885}">
      <dgm:prSet/>
      <dgm:spPr/>
      <dgm:t>
        <a:bodyPr/>
        <a:lstStyle/>
        <a:p>
          <a:endParaRPr lang="en-US"/>
        </a:p>
      </dgm:t>
    </dgm:pt>
    <dgm:pt modelId="{56EA434D-F06C-4626-8AE7-79C680FC02C0}" type="sibTrans" cxnId="{847C9935-5756-4276-A79F-21E6A8573885}">
      <dgm:prSet/>
      <dgm:spPr/>
      <dgm:t>
        <a:bodyPr/>
        <a:lstStyle/>
        <a:p>
          <a:endParaRPr lang="en-US"/>
        </a:p>
      </dgm:t>
    </dgm:pt>
    <dgm:pt modelId="{FACB4F13-F622-4C51-A510-3C7C887C89BA}">
      <dgm:prSet/>
      <dgm:spPr/>
      <dgm:t>
        <a:bodyPr/>
        <a:lstStyle/>
        <a:p>
          <a:r>
            <a:rPr lang="en-US"/>
            <a:t>Presentasi dan seminar.</a:t>
          </a:r>
        </a:p>
      </dgm:t>
    </dgm:pt>
    <dgm:pt modelId="{885B2EC2-10CC-4736-BAAD-6B361D6D8BFF}" type="parTrans" cxnId="{EB73AC27-B4D9-456F-AD09-0D73F3CF2140}">
      <dgm:prSet/>
      <dgm:spPr/>
      <dgm:t>
        <a:bodyPr/>
        <a:lstStyle/>
        <a:p>
          <a:endParaRPr lang="en-US"/>
        </a:p>
      </dgm:t>
    </dgm:pt>
    <dgm:pt modelId="{63C641EA-4C07-4A8C-A757-1EA980E81AF3}" type="sibTrans" cxnId="{EB73AC27-B4D9-456F-AD09-0D73F3CF2140}">
      <dgm:prSet/>
      <dgm:spPr/>
      <dgm:t>
        <a:bodyPr/>
        <a:lstStyle/>
        <a:p>
          <a:endParaRPr lang="en-US"/>
        </a:p>
      </dgm:t>
    </dgm:pt>
    <dgm:pt modelId="{9FCDAF38-015B-413F-B6AD-0F42E59A41A1}">
      <dgm:prSet/>
      <dgm:spPr/>
      <dgm:t>
        <a:bodyPr/>
        <a:lstStyle/>
        <a:p>
          <a:r>
            <a:rPr lang="en-US"/>
            <a:t>Wawancara dengan ahli.</a:t>
          </a:r>
        </a:p>
      </dgm:t>
    </dgm:pt>
    <dgm:pt modelId="{76DA9EB0-8645-42A0-8471-006BE1840968}" type="parTrans" cxnId="{F61CE53F-BEEA-4ABF-8AC0-9A8A548788FF}">
      <dgm:prSet/>
      <dgm:spPr/>
      <dgm:t>
        <a:bodyPr/>
        <a:lstStyle/>
        <a:p>
          <a:endParaRPr lang="en-US"/>
        </a:p>
      </dgm:t>
    </dgm:pt>
    <dgm:pt modelId="{B26A4D6C-1E6C-4731-8F60-C34651A8B98E}" type="sibTrans" cxnId="{F61CE53F-BEEA-4ABF-8AC0-9A8A548788FF}">
      <dgm:prSet/>
      <dgm:spPr/>
      <dgm:t>
        <a:bodyPr/>
        <a:lstStyle/>
        <a:p>
          <a:endParaRPr lang="en-US"/>
        </a:p>
      </dgm:t>
    </dgm:pt>
    <dgm:pt modelId="{2E96BBE1-4CD6-4A17-9BCF-6BB3A17975FD}">
      <dgm:prSet/>
      <dgm:spPr/>
      <dgm:t>
        <a:bodyPr/>
        <a:lstStyle/>
        <a:p>
          <a:r>
            <a:rPr lang="en-US"/>
            <a:t>Tesis dan disertasi.</a:t>
          </a:r>
        </a:p>
      </dgm:t>
    </dgm:pt>
    <dgm:pt modelId="{B38C9DD5-C60B-45C1-BCAF-7D8D77A9160C}" type="parTrans" cxnId="{2449EEB0-DC68-4FCF-BB46-3A94B0DA2654}">
      <dgm:prSet/>
      <dgm:spPr/>
      <dgm:t>
        <a:bodyPr/>
        <a:lstStyle/>
        <a:p>
          <a:endParaRPr lang="en-US"/>
        </a:p>
      </dgm:t>
    </dgm:pt>
    <dgm:pt modelId="{07734F8C-C70D-44B3-ADBF-3E4BC9209A95}" type="sibTrans" cxnId="{2449EEB0-DC68-4FCF-BB46-3A94B0DA2654}">
      <dgm:prSet/>
      <dgm:spPr/>
      <dgm:t>
        <a:bodyPr/>
        <a:lstStyle/>
        <a:p>
          <a:endParaRPr lang="en-US"/>
        </a:p>
      </dgm:t>
    </dgm:pt>
    <dgm:pt modelId="{9D9654EF-300E-49FC-988F-02DC4CC91D2D}" type="pres">
      <dgm:prSet presAssocID="{3B4CE72E-4A45-468E-95BE-026ACF018B03}" presName="linear" presStyleCnt="0">
        <dgm:presLayoutVars>
          <dgm:animLvl val="lvl"/>
          <dgm:resizeHandles val="exact"/>
        </dgm:presLayoutVars>
      </dgm:prSet>
      <dgm:spPr/>
    </dgm:pt>
    <dgm:pt modelId="{CFC4EA0B-0279-43DB-B784-7F5AA9F3E6B3}" type="pres">
      <dgm:prSet presAssocID="{21EC1C4B-E780-4B80-B5AE-596C90DE62FF}" presName="parentText" presStyleLbl="node1" presStyleIdx="0" presStyleCnt="1">
        <dgm:presLayoutVars>
          <dgm:chMax val="0"/>
          <dgm:bulletEnabled val="1"/>
        </dgm:presLayoutVars>
      </dgm:prSet>
      <dgm:spPr/>
    </dgm:pt>
    <dgm:pt modelId="{BCE8098C-964E-4FC2-8107-427779CBC445}" type="pres">
      <dgm:prSet presAssocID="{21EC1C4B-E780-4B80-B5AE-596C90DE62FF}" presName="childText" presStyleLbl="revTx" presStyleIdx="0" presStyleCnt="1">
        <dgm:presLayoutVars>
          <dgm:bulletEnabled val="1"/>
        </dgm:presLayoutVars>
      </dgm:prSet>
      <dgm:spPr/>
    </dgm:pt>
  </dgm:ptLst>
  <dgm:cxnLst>
    <dgm:cxn modelId="{52508601-1EDB-463D-B245-437C4F609317}" srcId="{3B4CE72E-4A45-468E-95BE-026ACF018B03}" destId="{21EC1C4B-E780-4B80-B5AE-596C90DE62FF}" srcOrd="0" destOrd="0" parTransId="{6F6C649A-8A8D-4231-86BF-F2060B39C1CA}" sibTransId="{6018E3A1-4F90-4130-A59D-F23C248D77D4}"/>
    <dgm:cxn modelId="{3C6DF30E-ED04-4070-8382-2EA51DC77317}" type="presOf" srcId="{9FCDAF38-015B-413F-B6AD-0F42E59A41A1}" destId="{BCE8098C-964E-4FC2-8107-427779CBC445}" srcOrd="0" destOrd="2" presId="urn:microsoft.com/office/officeart/2005/8/layout/vList2"/>
    <dgm:cxn modelId="{EB73AC27-B4D9-456F-AD09-0D73F3CF2140}" srcId="{21EC1C4B-E780-4B80-B5AE-596C90DE62FF}" destId="{FACB4F13-F622-4C51-A510-3C7C887C89BA}" srcOrd="1" destOrd="0" parTransId="{885B2EC2-10CC-4736-BAAD-6B361D6D8BFF}" sibTransId="{63C641EA-4C07-4A8C-A757-1EA980E81AF3}"/>
    <dgm:cxn modelId="{847C9935-5756-4276-A79F-21E6A8573885}" srcId="{21EC1C4B-E780-4B80-B5AE-596C90DE62FF}" destId="{32A02FCF-C2B9-4C1C-A873-698D979818F9}" srcOrd="0" destOrd="0" parTransId="{EC715306-FB73-4A5B-A5D5-DA74D56E83C5}" sibTransId="{56EA434D-F06C-4626-8AE7-79C680FC02C0}"/>
    <dgm:cxn modelId="{F78FB237-70C2-48E3-A250-1676E8EE76B5}" type="presOf" srcId="{32A02FCF-C2B9-4C1C-A873-698D979818F9}" destId="{BCE8098C-964E-4FC2-8107-427779CBC445}" srcOrd="0" destOrd="0" presId="urn:microsoft.com/office/officeart/2005/8/layout/vList2"/>
    <dgm:cxn modelId="{B8809739-7455-4100-9F4F-377B65FA1D8F}" type="presOf" srcId="{3B4CE72E-4A45-468E-95BE-026ACF018B03}" destId="{9D9654EF-300E-49FC-988F-02DC4CC91D2D}" srcOrd="0" destOrd="0" presId="urn:microsoft.com/office/officeart/2005/8/layout/vList2"/>
    <dgm:cxn modelId="{F61CE53F-BEEA-4ABF-8AC0-9A8A548788FF}" srcId="{21EC1C4B-E780-4B80-B5AE-596C90DE62FF}" destId="{9FCDAF38-015B-413F-B6AD-0F42E59A41A1}" srcOrd="2" destOrd="0" parTransId="{76DA9EB0-8645-42A0-8471-006BE1840968}" sibTransId="{B26A4D6C-1E6C-4731-8F60-C34651A8B98E}"/>
    <dgm:cxn modelId="{DAA82270-D46C-400E-A837-7C9812C761AB}" type="presOf" srcId="{21EC1C4B-E780-4B80-B5AE-596C90DE62FF}" destId="{CFC4EA0B-0279-43DB-B784-7F5AA9F3E6B3}" srcOrd="0" destOrd="0" presId="urn:microsoft.com/office/officeart/2005/8/layout/vList2"/>
    <dgm:cxn modelId="{A3B6A550-1F14-451E-9C05-47DFFC2E9AC8}" type="presOf" srcId="{FACB4F13-F622-4C51-A510-3C7C887C89BA}" destId="{BCE8098C-964E-4FC2-8107-427779CBC445}" srcOrd="0" destOrd="1" presId="urn:microsoft.com/office/officeart/2005/8/layout/vList2"/>
    <dgm:cxn modelId="{2449EEB0-DC68-4FCF-BB46-3A94B0DA2654}" srcId="{21EC1C4B-E780-4B80-B5AE-596C90DE62FF}" destId="{2E96BBE1-4CD6-4A17-9BCF-6BB3A17975FD}" srcOrd="3" destOrd="0" parTransId="{B38C9DD5-C60B-45C1-BCAF-7D8D77A9160C}" sibTransId="{07734F8C-C70D-44B3-ADBF-3E4BC9209A95}"/>
    <dgm:cxn modelId="{C98F95E1-A08C-49BB-B792-23179AE6D8CC}" type="presOf" srcId="{2E96BBE1-4CD6-4A17-9BCF-6BB3A17975FD}" destId="{BCE8098C-964E-4FC2-8107-427779CBC445}" srcOrd="0" destOrd="3" presId="urn:microsoft.com/office/officeart/2005/8/layout/vList2"/>
    <dgm:cxn modelId="{52548C76-E782-440D-BE50-1714FE2D24E0}" type="presParOf" srcId="{9D9654EF-300E-49FC-988F-02DC4CC91D2D}" destId="{CFC4EA0B-0279-43DB-B784-7F5AA9F3E6B3}" srcOrd="0" destOrd="0" presId="urn:microsoft.com/office/officeart/2005/8/layout/vList2"/>
    <dgm:cxn modelId="{AB981001-47A4-48D3-9555-C773016746C5}" type="presParOf" srcId="{9D9654EF-300E-49FC-988F-02DC4CC91D2D}" destId="{BCE8098C-964E-4FC2-8107-427779CBC445}"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BA9ADE9-7D5A-435F-8824-9BA7A35A9C4F}"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3EBB04CF-76A6-4C11-AF81-833850FDFC94}">
      <dgm:prSet/>
      <dgm:spPr/>
      <dgm:t>
        <a:bodyPr/>
        <a:lstStyle/>
        <a:p>
          <a:r>
            <a:rPr lang="en-US"/>
            <a:t>1. Tentukan definisi konsep </a:t>
          </a:r>
        </a:p>
      </dgm:t>
    </dgm:pt>
    <dgm:pt modelId="{933611E3-B769-4E41-9CD1-3EB7C5BF0F56}" type="parTrans" cxnId="{36B228E1-A832-49BA-84CB-00EBB24C2171}">
      <dgm:prSet/>
      <dgm:spPr/>
      <dgm:t>
        <a:bodyPr/>
        <a:lstStyle/>
        <a:p>
          <a:endParaRPr lang="en-US"/>
        </a:p>
      </dgm:t>
    </dgm:pt>
    <dgm:pt modelId="{A41CDE87-9CE4-414B-B7AC-F9467856AF2F}" type="sibTrans" cxnId="{36B228E1-A832-49BA-84CB-00EBB24C2171}">
      <dgm:prSet/>
      <dgm:spPr/>
      <dgm:t>
        <a:bodyPr/>
        <a:lstStyle/>
        <a:p>
          <a:endParaRPr lang="en-US"/>
        </a:p>
      </dgm:t>
    </dgm:pt>
    <dgm:pt modelId="{56BA02DB-FCA5-4DF6-B835-D740A7F36CF4}">
      <dgm:prSet/>
      <dgm:spPr/>
      <dgm:t>
        <a:bodyPr/>
        <a:lstStyle/>
        <a:p>
          <a:r>
            <a:rPr lang="en-US" dirty="0">
              <a:solidFill>
                <a:schemeClr val="tx1"/>
              </a:solidFill>
            </a:rPr>
            <a:t>2. </a:t>
          </a:r>
          <a:r>
            <a:rPr lang="en-US" dirty="0" err="1">
              <a:solidFill>
                <a:schemeClr val="tx1"/>
              </a:solidFill>
            </a:rPr>
            <a:t>Buat</a:t>
          </a:r>
          <a:r>
            <a:rPr lang="en-US" dirty="0">
              <a:solidFill>
                <a:schemeClr val="tx1"/>
              </a:solidFill>
            </a:rPr>
            <a:t> </a:t>
          </a:r>
          <a:r>
            <a:rPr lang="en-US" dirty="0" err="1">
              <a:solidFill>
                <a:schemeClr val="tx1"/>
              </a:solidFill>
            </a:rPr>
            <a:t>operasionalisasi</a:t>
          </a:r>
          <a:r>
            <a:rPr lang="en-US" dirty="0">
              <a:solidFill>
                <a:schemeClr val="tx1"/>
              </a:solidFill>
            </a:rPr>
            <a:t> </a:t>
          </a:r>
          <a:r>
            <a:rPr lang="en-US" dirty="0" err="1">
              <a:solidFill>
                <a:schemeClr val="tx1"/>
              </a:solidFill>
            </a:rPr>
            <a:t>konsep</a:t>
          </a:r>
          <a:r>
            <a:rPr lang="en-US" dirty="0">
              <a:solidFill>
                <a:schemeClr val="tx1"/>
              </a:solidFill>
            </a:rPr>
            <a:t>/</a:t>
          </a:r>
          <a:r>
            <a:rPr lang="en-US" dirty="0" err="1">
              <a:solidFill>
                <a:schemeClr val="tx1"/>
              </a:solidFill>
            </a:rPr>
            <a:t>varibel</a:t>
          </a:r>
          <a:r>
            <a:rPr lang="en-US" dirty="0">
              <a:solidFill>
                <a:schemeClr val="tx1"/>
              </a:solidFill>
            </a:rPr>
            <a:t> (</a:t>
          </a:r>
          <a:r>
            <a:rPr lang="en-US" dirty="0" err="1">
              <a:solidFill>
                <a:schemeClr val="tx1"/>
              </a:solidFill>
            </a:rPr>
            <a:t>dimensi</a:t>
          </a:r>
          <a:r>
            <a:rPr lang="en-US" dirty="0">
              <a:solidFill>
                <a:schemeClr val="tx1"/>
              </a:solidFill>
            </a:rPr>
            <a:t> (</a:t>
          </a:r>
          <a:r>
            <a:rPr lang="en-US" dirty="0" err="1">
              <a:solidFill>
                <a:schemeClr val="tx1"/>
              </a:solidFill>
            </a:rPr>
            <a:t>jika</a:t>
          </a:r>
          <a:r>
            <a:rPr lang="en-US" dirty="0">
              <a:solidFill>
                <a:schemeClr val="tx1"/>
              </a:solidFill>
            </a:rPr>
            <a:t> </a:t>
          </a:r>
          <a:r>
            <a:rPr lang="en-US" dirty="0" err="1">
              <a:solidFill>
                <a:schemeClr val="tx1"/>
              </a:solidFill>
            </a:rPr>
            <a:t>perlu</a:t>
          </a:r>
          <a:r>
            <a:rPr lang="en-US" dirty="0">
              <a:solidFill>
                <a:schemeClr val="tx1"/>
              </a:solidFill>
            </a:rPr>
            <a:t>), indicator</a:t>
          </a:r>
        </a:p>
      </dgm:t>
    </dgm:pt>
    <dgm:pt modelId="{BA104A3D-B693-4EF8-9F84-4FC07B36D5D0}" type="parTrans" cxnId="{509C7010-E3BA-4880-85F4-2A96EF99BE14}">
      <dgm:prSet/>
      <dgm:spPr/>
      <dgm:t>
        <a:bodyPr/>
        <a:lstStyle/>
        <a:p>
          <a:endParaRPr lang="en-US"/>
        </a:p>
      </dgm:t>
    </dgm:pt>
    <dgm:pt modelId="{F4C6E13A-7030-4F70-9B80-4143189C01BF}" type="sibTrans" cxnId="{509C7010-E3BA-4880-85F4-2A96EF99BE14}">
      <dgm:prSet/>
      <dgm:spPr/>
      <dgm:t>
        <a:bodyPr/>
        <a:lstStyle/>
        <a:p>
          <a:endParaRPr lang="en-US"/>
        </a:p>
      </dgm:t>
    </dgm:pt>
    <dgm:pt modelId="{6D74871E-7BAB-42FC-A8C2-ECD7F0AAB80C}">
      <dgm:prSet/>
      <dgm:spPr/>
      <dgm:t>
        <a:bodyPr/>
        <a:lstStyle/>
        <a:p>
          <a:r>
            <a:rPr lang="en-US" dirty="0"/>
            <a:t>3. </a:t>
          </a:r>
          <a:r>
            <a:rPr lang="en-US" dirty="0" err="1"/>
            <a:t>Tentukan</a:t>
          </a:r>
          <a:r>
            <a:rPr lang="en-US" dirty="0"/>
            <a:t> Skala </a:t>
          </a:r>
          <a:r>
            <a:rPr lang="en-US" dirty="0" err="1"/>
            <a:t>Pengukuran</a:t>
          </a:r>
          <a:r>
            <a:rPr lang="en-US" dirty="0"/>
            <a:t>: </a:t>
          </a:r>
          <a:r>
            <a:rPr lang="en-US" dirty="0" err="1"/>
            <a:t>Tentukan</a:t>
          </a:r>
          <a:r>
            <a:rPr lang="en-US" dirty="0"/>
            <a:t> </a:t>
          </a:r>
          <a:r>
            <a:rPr lang="en-US" dirty="0" err="1"/>
            <a:t>skala</a:t>
          </a:r>
          <a:r>
            <a:rPr lang="en-US" dirty="0"/>
            <a:t> </a:t>
          </a:r>
          <a:r>
            <a:rPr lang="en-US" dirty="0" err="1"/>
            <a:t>pengukuran</a:t>
          </a:r>
          <a:r>
            <a:rPr lang="en-US" dirty="0"/>
            <a:t> (nominal, ordinal, interval, </a:t>
          </a:r>
          <a:r>
            <a:rPr lang="en-US" dirty="0" err="1"/>
            <a:t>atau</a:t>
          </a:r>
          <a:r>
            <a:rPr lang="en-US" dirty="0"/>
            <a:t> </a:t>
          </a:r>
          <a:r>
            <a:rPr lang="en-US" dirty="0" err="1"/>
            <a:t>rasio</a:t>
          </a:r>
          <a:r>
            <a:rPr lang="en-US" dirty="0"/>
            <a:t>).</a:t>
          </a:r>
        </a:p>
      </dgm:t>
    </dgm:pt>
    <dgm:pt modelId="{D77BD95C-B2E4-4DA0-9E80-47BD4CFFF6EB}" type="parTrans" cxnId="{04C9C508-47F8-4C0D-9E5D-CD63A534B905}">
      <dgm:prSet/>
      <dgm:spPr/>
      <dgm:t>
        <a:bodyPr/>
        <a:lstStyle/>
        <a:p>
          <a:endParaRPr lang="en-US"/>
        </a:p>
      </dgm:t>
    </dgm:pt>
    <dgm:pt modelId="{3DBD932C-0429-45C5-9520-B679F6BDF296}" type="sibTrans" cxnId="{04C9C508-47F8-4C0D-9E5D-CD63A534B905}">
      <dgm:prSet/>
      <dgm:spPr/>
      <dgm:t>
        <a:bodyPr/>
        <a:lstStyle/>
        <a:p>
          <a:endParaRPr lang="en-US"/>
        </a:p>
      </dgm:t>
    </dgm:pt>
    <dgm:pt modelId="{10CB9A90-5B92-45DA-94B1-F719E36D28EB}" type="pres">
      <dgm:prSet presAssocID="{CBA9ADE9-7D5A-435F-8824-9BA7A35A9C4F}" presName="linear" presStyleCnt="0">
        <dgm:presLayoutVars>
          <dgm:animLvl val="lvl"/>
          <dgm:resizeHandles val="exact"/>
        </dgm:presLayoutVars>
      </dgm:prSet>
      <dgm:spPr/>
    </dgm:pt>
    <dgm:pt modelId="{75A04832-3D1A-4ADA-A9A7-ECC055909342}" type="pres">
      <dgm:prSet presAssocID="{3EBB04CF-76A6-4C11-AF81-833850FDFC94}" presName="parentText" presStyleLbl="node1" presStyleIdx="0" presStyleCnt="3">
        <dgm:presLayoutVars>
          <dgm:chMax val="0"/>
          <dgm:bulletEnabled val="1"/>
        </dgm:presLayoutVars>
      </dgm:prSet>
      <dgm:spPr/>
    </dgm:pt>
    <dgm:pt modelId="{AEDFA0DD-EC43-4106-9765-4005B22F9282}" type="pres">
      <dgm:prSet presAssocID="{A41CDE87-9CE4-414B-B7AC-F9467856AF2F}" presName="spacer" presStyleCnt="0"/>
      <dgm:spPr/>
    </dgm:pt>
    <dgm:pt modelId="{7BD9369D-F919-4346-A2E0-500817F390A9}" type="pres">
      <dgm:prSet presAssocID="{56BA02DB-FCA5-4DF6-B835-D740A7F36CF4}" presName="parentText" presStyleLbl="node1" presStyleIdx="1" presStyleCnt="3">
        <dgm:presLayoutVars>
          <dgm:chMax val="0"/>
          <dgm:bulletEnabled val="1"/>
        </dgm:presLayoutVars>
      </dgm:prSet>
      <dgm:spPr/>
    </dgm:pt>
    <dgm:pt modelId="{00547DFD-2659-44CE-8EC6-0EF9FDFD1CDC}" type="pres">
      <dgm:prSet presAssocID="{F4C6E13A-7030-4F70-9B80-4143189C01BF}" presName="spacer" presStyleCnt="0"/>
      <dgm:spPr/>
    </dgm:pt>
    <dgm:pt modelId="{377F95C5-5B58-4BE9-A3C6-8474096F3C90}" type="pres">
      <dgm:prSet presAssocID="{6D74871E-7BAB-42FC-A8C2-ECD7F0AAB80C}" presName="parentText" presStyleLbl="node1" presStyleIdx="2" presStyleCnt="3">
        <dgm:presLayoutVars>
          <dgm:chMax val="0"/>
          <dgm:bulletEnabled val="1"/>
        </dgm:presLayoutVars>
      </dgm:prSet>
      <dgm:spPr/>
    </dgm:pt>
  </dgm:ptLst>
  <dgm:cxnLst>
    <dgm:cxn modelId="{04C9C508-47F8-4C0D-9E5D-CD63A534B905}" srcId="{CBA9ADE9-7D5A-435F-8824-9BA7A35A9C4F}" destId="{6D74871E-7BAB-42FC-A8C2-ECD7F0AAB80C}" srcOrd="2" destOrd="0" parTransId="{D77BD95C-B2E4-4DA0-9E80-47BD4CFFF6EB}" sibTransId="{3DBD932C-0429-45C5-9520-B679F6BDF296}"/>
    <dgm:cxn modelId="{509C7010-E3BA-4880-85F4-2A96EF99BE14}" srcId="{CBA9ADE9-7D5A-435F-8824-9BA7A35A9C4F}" destId="{56BA02DB-FCA5-4DF6-B835-D740A7F36CF4}" srcOrd="1" destOrd="0" parTransId="{BA104A3D-B693-4EF8-9F84-4FC07B36D5D0}" sibTransId="{F4C6E13A-7030-4F70-9B80-4143189C01BF}"/>
    <dgm:cxn modelId="{791A1514-184D-43D6-97D1-14BDE7B3948E}" type="presOf" srcId="{3EBB04CF-76A6-4C11-AF81-833850FDFC94}" destId="{75A04832-3D1A-4ADA-A9A7-ECC055909342}" srcOrd="0" destOrd="0" presId="urn:microsoft.com/office/officeart/2005/8/layout/vList2"/>
    <dgm:cxn modelId="{1DCC265D-3E95-404E-9AD1-749548FA4FE6}" type="presOf" srcId="{56BA02DB-FCA5-4DF6-B835-D740A7F36CF4}" destId="{7BD9369D-F919-4346-A2E0-500817F390A9}" srcOrd="0" destOrd="0" presId="urn:microsoft.com/office/officeart/2005/8/layout/vList2"/>
    <dgm:cxn modelId="{B5DD518C-35D2-46BC-B229-6E8EC15970F8}" type="presOf" srcId="{6D74871E-7BAB-42FC-A8C2-ECD7F0AAB80C}" destId="{377F95C5-5B58-4BE9-A3C6-8474096F3C90}" srcOrd="0" destOrd="0" presId="urn:microsoft.com/office/officeart/2005/8/layout/vList2"/>
    <dgm:cxn modelId="{C653F1C1-5C52-4EB2-9D57-6AA929E07C05}" type="presOf" srcId="{CBA9ADE9-7D5A-435F-8824-9BA7A35A9C4F}" destId="{10CB9A90-5B92-45DA-94B1-F719E36D28EB}" srcOrd="0" destOrd="0" presId="urn:microsoft.com/office/officeart/2005/8/layout/vList2"/>
    <dgm:cxn modelId="{36B228E1-A832-49BA-84CB-00EBB24C2171}" srcId="{CBA9ADE9-7D5A-435F-8824-9BA7A35A9C4F}" destId="{3EBB04CF-76A6-4C11-AF81-833850FDFC94}" srcOrd="0" destOrd="0" parTransId="{933611E3-B769-4E41-9CD1-3EB7C5BF0F56}" sibTransId="{A41CDE87-9CE4-414B-B7AC-F9467856AF2F}"/>
    <dgm:cxn modelId="{7F2E8D44-C748-4A56-BBCF-3330BE407058}" type="presParOf" srcId="{10CB9A90-5B92-45DA-94B1-F719E36D28EB}" destId="{75A04832-3D1A-4ADA-A9A7-ECC055909342}" srcOrd="0" destOrd="0" presId="urn:microsoft.com/office/officeart/2005/8/layout/vList2"/>
    <dgm:cxn modelId="{ABF3851B-C31B-42DD-9836-007F44C63F5E}" type="presParOf" srcId="{10CB9A90-5B92-45DA-94B1-F719E36D28EB}" destId="{AEDFA0DD-EC43-4106-9765-4005B22F9282}" srcOrd="1" destOrd="0" presId="urn:microsoft.com/office/officeart/2005/8/layout/vList2"/>
    <dgm:cxn modelId="{D451E672-2CFB-4DB6-8C3E-85CC656DB6E2}" type="presParOf" srcId="{10CB9A90-5B92-45DA-94B1-F719E36D28EB}" destId="{7BD9369D-F919-4346-A2E0-500817F390A9}" srcOrd="2" destOrd="0" presId="urn:microsoft.com/office/officeart/2005/8/layout/vList2"/>
    <dgm:cxn modelId="{F517E9E3-D805-489B-BB58-5EA88C32FED5}" type="presParOf" srcId="{10CB9A90-5B92-45DA-94B1-F719E36D28EB}" destId="{00547DFD-2659-44CE-8EC6-0EF9FDFD1CDC}" srcOrd="3" destOrd="0" presId="urn:microsoft.com/office/officeart/2005/8/layout/vList2"/>
    <dgm:cxn modelId="{BD84D71C-D0D1-41F9-8168-580BB96FE4A6}" type="presParOf" srcId="{10CB9A90-5B92-45DA-94B1-F719E36D28EB}" destId="{377F95C5-5B58-4BE9-A3C6-8474096F3C90}"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1A7C905-102D-4059-8399-3672FB3258DB}"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1DE4516C-06AC-49C9-96AC-DBFB1A1D64C9}">
      <dgm:prSet/>
      <dgm:spPr/>
      <dgm:t>
        <a:bodyPr/>
        <a:lstStyle/>
        <a:p>
          <a:r>
            <a:rPr lang="en-US"/>
            <a:t>Tentukan Jenis Kuesioner: Tentukan jenis kuesioner (terbuka, tertutup, atau kombinasi).</a:t>
          </a:r>
        </a:p>
      </dgm:t>
    </dgm:pt>
    <dgm:pt modelId="{AD0A6581-7CE5-4AC8-808B-E97669EF1B26}" type="parTrans" cxnId="{AD51E2EC-FB56-467C-8764-98A454586B28}">
      <dgm:prSet/>
      <dgm:spPr/>
      <dgm:t>
        <a:bodyPr/>
        <a:lstStyle/>
        <a:p>
          <a:endParaRPr lang="en-US"/>
        </a:p>
      </dgm:t>
    </dgm:pt>
    <dgm:pt modelId="{5108E31C-0C86-4E66-A9BA-22773AFAA456}" type="sibTrans" cxnId="{AD51E2EC-FB56-467C-8764-98A454586B28}">
      <dgm:prSet/>
      <dgm:spPr/>
      <dgm:t>
        <a:bodyPr/>
        <a:lstStyle/>
        <a:p>
          <a:endParaRPr lang="en-US"/>
        </a:p>
      </dgm:t>
    </dgm:pt>
    <dgm:pt modelId="{673A0678-CAE0-4122-9F45-0120BD3CB885}">
      <dgm:prSet/>
      <dgm:spPr/>
      <dgm:t>
        <a:bodyPr/>
        <a:lstStyle/>
        <a:p>
          <a:r>
            <a:rPr lang="en-US" dirty="0" err="1">
              <a:solidFill>
                <a:schemeClr val="tx1"/>
              </a:solidFill>
            </a:rPr>
            <a:t>Buat</a:t>
          </a:r>
          <a:r>
            <a:rPr lang="en-US" dirty="0">
              <a:solidFill>
                <a:schemeClr val="tx1"/>
              </a:solidFill>
            </a:rPr>
            <a:t> Daftar </a:t>
          </a:r>
          <a:r>
            <a:rPr lang="en-US" dirty="0" err="1">
              <a:solidFill>
                <a:schemeClr val="tx1"/>
              </a:solidFill>
            </a:rPr>
            <a:t>Pertanyaan</a:t>
          </a:r>
          <a:r>
            <a:rPr lang="en-US" dirty="0">
              <a:solidFill>
                <a:schemeClr val="tx1"/>
              </a:solidFill>
            </a:rPr>
            <a:t>: </a:t>
          </a:r>
          <a:r>
            <a:rPr lang="en-US" dirty="0" err="1">
              <a:solidFill>
                <a:schemeClr val="tx1"/>
              </a:solidFill>
            </a:rPr>
            <a:t>Buat</a:t>
          </a:r>
          <a:r>
            <a:rPr lang="en-US" dirty="0">
              <a:solidFill>
                <a:schemeClr val="tx1"/>
              </a:solidFill>
            </a:rPr>
            <a:t> daftar </a:t>
          </a:r>
          <a:r>
            <a:rPr lang="en-US" dirty="0" err="1">
              <a:solidFill>
                <a:schemeClr val="tx1"/>
              </a:solidFill>
            </a:rPr>
            <a:t>pertanyaan</a:t>
          </a:r>
          <a:r>
            <a:rPr lang="en-US" dirty="0">
              <a:solidFill>
                <a:schemeClr val="tx1"/>
              </a:solidFill>
            </a:rPr>
            <a:t> yang </a:t>
          </a:r>
          <a:r>
            <a:rPr lang="en-US" dirty="0" err="1">
              <a:solidFill>
                <a:schemeClr val="tx1"/>
              </a:solidFill>
            </a:rPr>
            <a:t>relevan</a:t>
          </a:r>
          <a:r>
            <a:rPr lang="en-US" dirty="0">
              <a:solidFill>
                <a:schemeClr val="tx1"/>
              </a:solidFill>
            </a:rPr>
            <a:t> </a:t>
          </a:r>
          <a:r>
            <a:rPr lang="en-US" dirty="0" err="1">
              <a:solidFill>
                <a:schemeClr val="tx1"/>
              </a:solidFill>
            </a:rPr>
            <a:t>dengan</a:t>
          </a:r>
          <a:r>
            <a:rPr lang="en-US" dirty="0">
              <a:solidFill>
                <a:schemeClr val="tx1"/>
              </a:solidFill>
            </a:rPr>
            <a:t> </a:t>
          </a:r>
          <a:r>
            <a:rPr lang="en-US" dirty="0" err="1">
              <a:solidFill>
                <a:schemeClr val="tx1"/>
              </a:solidFill>
            </a:rPr>
            <a:t>tujuan</a:t>
          </a:r>
          <a:r>
            <a:rPr lang="en-US" dirty="0">
              <a:solidFill>
                <a:schemeClr val="tx1"/>
              </a:solidFill>
            </a:rPr>
            <a:t> </a:t>
          </a:r>
          <a:r>
            <a:rPr lang="en-US" dirty="0" err="1">
              <a:solidFill>
                <a:schemeClr val="tx1"/>
              </a:solidFill>
            </a:rPr>
            <a:t>penelitian</a:t>
          </a:r>
          <a:r>
            <a:rPr lang="en-US" dirty="0"/>
            <a:t>.</a:t>
          </a:r>
        </a:p>
      </dgm:t>
    </dgm:pt>
    <dgm:pt modelId="{B3E9032B-6723-4BAE-8AD9-64E15F8EF481}" type="parTrans" cxnId="{BFE7DFC7-13DF-463E-8110-D6FB636D3DF4}">
      <dgm:prSet/>
      <dgm:spPr/>
      <dgm:t>
        <a:bodyPr/>
        <a:lstStyle/>
        <a:p>
          <a:endParaRPr lang="en-US"/>
        </a:p>
      </dgm:t>
    </dgm:pt>
    <dgm:pt modelId="{562F5CFF-7070-40CD-A2CF-36BDEF49FDCE}" type="sibTrans" cxnId="{BFE7DFC7-13DF-463E-8110-D6FB636D3DF4}">
      <dgm:prSet/>
      <dgm:spPr/>
      <dgm:t>
        <a:bodyPr/>
        <a:lstStyle/>
        <a:p>
          <a:endParaRPr lang="en-US"/>
        </a:p>
      </dgm:t>
    </dgm:pt>
    <dgm:pt modelId="{38E93601-129A-41F9-8F5D-C85723138E3B}">
      <dgm:prSet/>
      <dgm:spPr/>
      <dgm:t>
        <a:bodyPr/>
        <a:lstStyle/>
        <a:p>
          <a:r>
            <a:rPr lang="en-US"/>
            <a:t>Buat Instruksi: Buat instruksi yang jelas untuk responden.</a:t>
          </a:r>
        </a:p>
      </dgm:t>
    </dgm:pt>
    <dgm:pt modelId="{722522D4-07DA-4073-8AC3-994DE2540A07}" type="parTrans" cxnId="{ADD9FC96-72AB-43D1-AD02-A7DB9D2FE98C}">
      <dgm:prSet/>
      <dgm:spPr/>
      <dgm:t>
        <a:bodyPr/>
        <a:lstStyle/>
        <a:p>
          <a:endParaRPr lang="en-US"/>
        </a:p>
      </dgm:t>
    </dgm:pt>
    <dgm:pt modelId="{68F64C9A-D984-4C84-AC60-B3F6E2CAE1DA}" type="sibTrans" cxnId="{ADD9FC96-72AB-43D1-AD02-A7DB9D2FE98C}">
      <dgm:prSet/>
      <dgm:spPr/>
      <dgm:t>
        <a:bodyPr/>
        <a:lstStyle/>
        <a:p>
          <a:endParaRPr lang="en-US"/>
        </a:p>
      </dgm:t>
    </dgm:pt>
    <dgm:pt modelId="{4540B943-858B-4766-8CCB-6ADB3A2E2FF6}" type="pres">
      <dgm:prSet presAssocID="{C1A7C905-102D-4059-8399-3672FB3258DB}" presName="linear" presStyleCnt="0">
        <dgm:presLayoutVars>
          <dgm:animLvl val="lvl"/>
          <dgm:resizeHandles val="exact"/>
        </dgm:presLayoutVars>
      </dgm:prSet>
      <dgm:spPr/>
    </dgm:pt>
    <dgm:pt modelId="{C3D2DF47-4B27-493D-B0B6-874612A468E4}" type="pres">
      <dgm:prSet presAssocID="{1DE4516C-06AC-49C9-96AC-DBFB1A1D64C9}" presName="parentText" presStyleLbl="node1" presStyleIdx="0" presStyleCnt="3">
        <dgm:presLayoutVars>
          <dgm:chMax val="0"/>
          <dgm:bulletEnabled val="1"/>
        </dgm:presLayoutVars>
      </dgm:prSet>
      <dgm:spPr/>
    </dgm:pt>
    <dgm:pt modelId="{BA9EF87A-ECA0-4D5F-AD6D-56EC33AA9BAA}" type="pres">
      <dgm:prSet presAssocID="{5108E31C-0C86-4E66-A9BA-22773AFAA456}" presName="spacer" presStyleCnt="0"/>
      <dgm:spPr/>
    </dgm:pt>
    <dgm:pt modelId="{009F188D-3558-48C7-83D9-058779FAD853}" type="pres">
      <dgm:prSet presAssocID="{673A0678-CAE0-4122-9F45-0120BD3CB885}" presName="parentText" presStyleLbl="node1" presStyleIdx="1" presStyleCnt="3">
        <dgm:presLayoutVars>
          <dgm:chMax val="0"/>
          <dgm:bulletEnabled val="1"/>
        </dgm:presLayoutVars>
      </dgm:prSet>
      <dgm:spPr/>
    </dgm:pt>
    <dgm:pt modelId="{C89FA1A0-AF47-404F-8510-BD8FFF08C540}" type="pres">
      <dgm:prSet presAssocID="{562F5CFF-7070-40CD-A2CF-36BDEF49FDCE}" presName="spacer" presStyleCnt="0"/>
      <dgm:spPr/>
    </dgm:pt>
    <dgm:pt modelId="{DEA7610E-B68B-4AB1-AD6C-F53AB3946E25}" type="pres">
      <dgm:prSet presAssocID="{38E93601-129A-41F9-8F5D-C85723138E3B}" presName="parentText" presStyleLbl="node1" presStyleIdx="2" presStyleCnt="3">
        <dgm:presLayoutVars>
          <dgm:chMax val="0"/>
          <dgm:bulletEnabled val="1"/>
        </dgm:presLayoutVars>
      </dgm:prSet>
      <dgm:spPr/>
    </dgm:pt>
  </dgm:ptLst>
  <dgm:cxnLst>
    <dgm:cxn modelId="{ADD9FC96-72AB-43D1-AD02-A7DB9D2FE98C}" srcId="{C1A7C905-102D-4059-8399-3672FB3258DB}" destId="{38E93601-129A-41F9-8F5D-C85723138E3B}" srcOrd="2" destOrd="0" parTransId="{722522D4-07DA-4073-8AC3-994DE2540A07}" sibTransId="{68F64C9A-D984-4C84-AC60-B3F6E2CAE1DA}"/>
    <dgm:cxn modelId="{62EEB6A6-4543-49A2-A561-E0E77F1CA9C3}" type="presOf" srcId="{1DE4516C-06AC-49C9-96AC-DBFB1A1D64C9}" destId="{C3D2DF47-4B27-493D-B0B6-874612A468E4}" srcOrd="0" destOrd="0" presId="urn:microsoft.com/office/officeart/2005/8/layout/vList2"/>
    <dgm:cxn modelId="{158FDDBC-F3EE-4D5B-94E0-AF169FE2E68A}" type="presOf" srcId="{C1A7C905-102D-4059-8399-3672FB3258DB}" destId="{4540B943-858B-4766-8CCB-6ADB3A2E2FF6}" srcOrd="0" destOrd="0" presId="urn:microsoft.com/office/officeart/2005/8/layout/vList2"/>
    <dgm:cxn modelId="{C0341FC4-3379-494C-81D5-5F16CD966290}" type="presOf" srcId="{673A0678-CAE0-4122-9F45-0120BD3CB885}" destId="{009F188D-3558-48C7-83D9-058779FAD853}" srcOrd="0" destOrd="0" presId="urn:microsoft.com/office/officeart/2005/8/layout/vList2"/>
    <dgm:cxn modelId="{BFE7DFC7-13DF-463E-8110-D6FB636D3DF4}" srcId="{C1A7C905-102D-4059-8399-3672FB3258DB}" destId="{673A0678-CAE0-4122-9F45-0120BD3CB885}" srcOrd="1" destOrd="0" parTransId="{B3E9032B-6723-4BAE-8AD9-64E15F8EF481}" sibTransId="{562F5CFF-7070-40CD-A2CF-36BDEF49FDCE}"/>
    <dgm:cxn modelId="{AD51E2EC-FB56-467C-8764-98A454586B28}" srcId="{C1A7C905-102D-4059-8399-3672FB3258DB}" destId="{1DE4516C-06AC-49C9-96AC-DBFB1A1D64C9}" srcOrd="0" destOrd="0" parTransId="{AD0A6581-7CE5-4AC8-808B-E97669EF1B26}" sibTransId="{5108E31C-0C86-4E66-A9BA-22773AFAA456}"/>
    <dgm:cxn modelId="{BA5659FF-8656-4AA5-8735-B53884CBF45E}" type="presOf" srcId="{38E93601-129A-41F9-8F5D-C85723138E3B}" destId="{DEA7610E-B68B-4AB1-AD6C-F53AB3946E25}" srcOrd="0" destOrd="0" presId="urn:microsoft.com/office/officeart/2005/8/layout/vList2"/>
    <dgm:cxn modelId="{DBB10512-6095-4B6D-93D4-030F8245D7B4}" type="presParOf" srcId="{4540B943-858B-4766-8CCB-6ADB3A2E2FF6}" destId="{C3D2DF47-4B27-493D-B0B6-874612A468E4}" srcOrd="0" destOrd="0" presId="urn:microsoft.com/office/officeart/2005/8/layout/vList2"/>
    <dgm:cxn modelId="{7DD21BD4-3AA4-4A6D-BAEE-3E976A5CBC52}" type="presParOf" srcId="{4540B943-858B-4766-8CCB-6ADB3A2E2FF6}" destId="{BA9EF87A-ECA0-4D5F-AD6D-56EC33AA9BAA}" srcOrd="1" destOrd="0" presId="urn:microsoft.com/office/officeart/2005/8/layout/vList2"/>
    <dgm:cxn modelId="{4F732EDC-B479-4548-87B3-87E4B217AAF2}" type="presParOf" srcId="{4540B943-858B-4766-8CCB-6ADB3A2E2FF6}" destId="{009F188D-3558-48C7-83D9-058779FAD853}" srcOrd="2" destOrd="0" presId="urn:microsoft.com/office/officeart/2005/8/layout/vList2"/>
    <dgm:cxn modelId="{C8B2136E-FC6E-4C5A-9622-791089A7707D}" type="presParOf" srcId="{4540B943-858B-4766-8CCB-6ADB3A2E2FF6}" destId="{C89FA1A0-AF47-404F-8510-BD8FFF08C540}" srcOrd="3" destOrd="0" presId="urn:microsoft.com/office/officeart/2005/8/layout/vList2"/>
    <dgm:cxn modelId="{B41B4D36-10AC-4A03-92A0-973E7C00FA88}" type="presParOf" srcId="{4540B943-858B-4766-8CCB-6ADB3A2E2FF6}" destId="{DEA7610E-B68B-4AB1-AD6C-F53AB3946E25}"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BE0F15A-70C0-4F37-8700-104E655C3C4E}"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FEC0D853-B372-46A4-9B31-F7FCFEC7D5C0}">
      <dgm:prSet/>
      <dgm:spPr/>
      <dgm:t>
        <a:bodyPr/>
        <a:lstStyle/>
        <a:p>
          <a:r>
            <a:rPr lang="en-US"/>
            <a:t>Buat Pertanyaan Spesifik: Buat pertanyaan yang spesifik dan tidak ambigu.</a:t>
          </a:r>
        </a:p>
      </dgm:t>
    </dgm:pt>
    <dgm:pt modelId="{BB0C5E8C-5B57-40CD-853F-9D92018A8B6C}" type="parTrans" cxnId="{7D82515E-A1F6-4062-9247-548DBBD44F6F}">
      <dgm:prSet/>
      <dgm:spPr/>
      <dgm:t>
        <a:bodyPr/>
        <a:lstStyle/>
        <a:p>
          <a:endParaRPr lang="en-US"/>
        </a:p>
      </dgm:t>
    </dgm:pt>
    <dgm:pt modelId="{D486CFC5-6779-4DDB-91AE-B5D476B64396}" type="sibTrans" cxnId="{7D82515E-A1F6-4062-9247-548DBBD44F6F}">
      <dgm:prSet/>
      <dgm:spPr/>
      <dgm:t>
        <a:bodyPr/>
        <a:lstStyle/>
        <a:p>
          <a:endParaRPr lang="en-US"/>
        </a:p>
      </dgm:t>
    </dgm:pt>
    <dgm:pt modelId="{19CC8701-4407-4471-94ED-D6940E7264AE}">
      <dgm:prSet/>
      <dgm:spPr/>
      <dgm:t>
        <a:bodyPr/>
        <a:lstStyle/>
        <a:p>
          <a:r>
            <a:rPr lang="en-US"/>
            <a:t>Hindari Pertanyaan Ganda: Hindari pertanyaan ganda atau kompleks.</a:t>
          </a:r>
        </a:p>
      </dgm:t>
    </dgm:pt>
    <dgm:pt modelId="{27FB78CC-9CEF-4B7D-9EE3-A4D8D6A943E3}" type="parTrans" cxnId="{BA0DFC7B-DEB3-4691-9474-34B7718BCBCA}">
      <dgm:prSet/>
      <dgm:spPr/>
      <dgm:t>
        <a:bodyPr/>
        <a:lstStyle/>
        <a:p>
          <a:endParaRPr lang="en-US"/>
        </a:p>
      </dgm:t>
    </dgm:pt>
    <dgm:pt modelId="{894AB600-DC3E-4A61-87F0-B4201BB08EAC}" type="sibTrans" cxnId="{BA0DFC7B-DEB3-4691-9474-34B7718BCBCA}">
      <dgm:prSet/>
      <dgm:spPr/>
      <dgm:t>
        <a:bodyPr/>
        <a:lstStyle/>
        <a:p>
          <a:endParaRPr lang="en-US"/>
        </a:p>
      </dgm:t>
    </dgm:pt>
    <dgm:pt modelId="{9B662A0A-7D60-4D34-AB41-F3D618007B41}">
      <dgm:prSet/>
      <dgm:spPr/>
      <dgm:t>
        <a:bodyPr/>
        <a:lstStyle/>
        <a:p>
          <a:r>
            <a:rPr lang="en-US"/>
            <a:t>Bahasa Sederhana: Gunakan bahasa yang sederhana dan mudah dipahami.</a:t>
          </a:r>
        </a:p>
      </dgm:t>
    </dgm:pt>
    <dgm:pt modelId="{E7678986-0B79-4E5B-8742-7531467FB05D}" type="parTrans" cxnId="{11633263-7E68-4825-A1D8-3BE78CADD57E}">
      <dgm:prSet/>
      <dgm:spPr/>
      <dgm:t>
        <a:bodyPr/>
        <a:lstStyle/>
        <a:p>
          <a:endParaRPr lang="en-US"/>
        </a:p>
      </dgm:t>
    </dgm:pt>
    <dgm:pt modelId="{4A43F52A-DBB1-4BD9-8959-4B9CD3D318B7}" type="sibTrans" cxnId="{11633263-7E68-4825-A1D8-3BE78CADD57E}">
      <dgm:prSet/>
      <dgm:spPr/>
      <dgm:t>
        <a:bodyPr/>
        <a:lstStyle/>
        <a:p>
          <a:endParaRPr lang="en-US"/>
        </a:p>
      </dgm:t>
    </dgm:pt>
    <dgm:pt modelId="{96BBB8D2-DCFE-4F34-8530-A6947BB5B3C6}">
      <dgm:prSet/>
      <dgm:spPr/>
      <dgm:t>
        <a:bodyPr/>
        <a:lstStyle/>
        <a:p>
          <a:r>
            <a:rPr lang="en-US"/>
            <a:t>Perhatikan Urutan Pertanyaan: Perhatikan urutan pertanyaan untuk menghindari bias</a:t>
          </a:r>
        </a:p>
      </dgm:t>
    </dgm:pt>
    <dgm:pt modelId="{03007672-DAE4-486A-A802-36EC862AD3AD}" type="parTrans" cxnId="{B830B92C-2DE0-4ABB-A82E-DDD2B175A59C}">
      <dgm:prSet/>
      <dgm:spPr/>
      <dgm:t>
        <a:bodyPr/>
        <a:lstStyle/>
        <a:p>
          <a:endParaRPr lang="en-US"/>
        </a:p>
      </dgm:t>
    </dgm:pt>
    <dgm:pt modelId="{9496E5C9-BCDA-4582-80FB-E266B92D3A70}" type="sibTrans" cxnId="{B830B92C-2DE0-4ABB-A82E-DDD2B175A59C}">
      <dgm:prSet/>
      <dgm:spPr/>
      <dgm:t>
        <a:bodyPr/>
        <a:lstStyle/>
        <a:p>
          <a:endParaRPr lang="en-US"/>
        </a:p>
      </dgm:t>
    </dgm:pt>
    <dgm:pt modelId="{C1C9B1C2-3910-4CF3-9F5E-50E4A6AE5108}" type="pres">
      <dgm:prSet presAssocID="{2BE0F15A-70C0-4F37-8700-104E655C3C4E}" presName="vert0" presStyleCnt="0">
        <dgm:presLayoutVars>
          <dgm:dir/>
          <dgm:animOne val="branch"/>
          <dgm:animLvl val="lvl"/>
        </dgm:presLayoutVars>
      </dgm:prSet>
      <dgm:spPr/>
    </dgm:pt>
    <dgm:pt modelId="{28541DDB-335D-4934-95C0-0D14F2708097}" type="pres">
      <dgm:prSet presAssocID="{FEC0D853-B372-46A4-9B31-F7FCFEC7D5C0}" presName="thickLine" presStyleLbl="alignNode1" presStyleIdx="0" presStyleCnt="4"/>
      <dgm:spPr/>
    </dgm:pt>
    <dgm:pt modelId="{20D5AC60-783C-401E-9576-05A2185FE7B6}" type="pres">
      <dgm:prSet presAssocID="{FEC0D853-B372-46A4-9B31-F7FCFEC7D5C0}" presName="horz1" presStyleCnt="0"/>
      <dgm:spPr/>
    </dgm:pt>
    <dgm:pt modelId="{11FBF099-066A-4B48-BFA9-851865E1E8A5}" type="pres">
      <dgm:prSet presAssocID="{FEC0D853-B372-46A4-9B31-F7FCFEC7D5C0}" presName="tx1" presStyleLbl="revTx" presStyleIdx="0" presStyleCnt="4"/>
      <dgm:spPr/>
    </dgm:pt>
    <dgm:pt modelId="{FA28B99B-CA81-4C2B-B197-DB90B00528C9}" type="pres">
      <dgm:prSet presAssocID="{FEC0D853-B372-46A4-9B31-F7FCFEC7D5C0}" presName="vert1" presStyleCnt="0"/>
      <dgm:spPr/>
    </dgm:pt>
    <dgm:pt modelId="{33811FC0-A4CD-4DFE-9262-D294DCE337E5}" type="pres">
      <dgm:prSet presAssocID="{19CC8701-4407-4471-94ED-D6940E7264AE}" presName="thickLine" presStyleLbl="alignNode1" presStyleIdx="1" presStyleCnt="4"/>
      <dgm:spPr/>
    </dgm:pt>
    <dgm:pt modelId="{025A9C6C-1DBC-41EC-9F8D-8DC7DEC28DE8}" type="pres">
      <dgm:prSet presAssocID="{19CC8701-4407-4471-94ED-D6940E7264AE}" presName="horz1" presStyleCnt="0"/>
      <dgm:spPr/>
    </dgm:pt>
    <dgm:pt modelId="{0479C10F-C958-4DBE-869B-6056480A8CE8}" type="pres">
      <dgm:prSet presAssocID="{19CC8701-4407-4471-94ED-D6940E7264AE}" presName="tx1" presStyleLbl="revTx" presStyleIdx="1" presStyleCnt="4"/>
      <dgm:spPr/>
    </dgm:pt>
    <dgm:pt modelId="{E96FAEC1-BB40-446C-964B-A097D8BA7730}" type="pres">
      <dgm:prSet presAssocID="{19CC8701-4407-4471-94ED-D6940E7264AE}" presName="vert1" presStyleCnt="0"/>
      <dgm:spPr/>
    </dgm:pt>
    <dgm:pt modelId="{BF43B7E6-2C8A-48DF-9E66-6D010ABC34DF}" type="pres">
      <dgm:prSet presAssocID="{9B662A0A-7D60-4D34-AB41-F3D618007B41}" presName="thickLine" presStyleLbl="alignNode1" presStyleIdx="2" presStyleCnt="4"/>
      <dgm:spPr/>
    </dgm:pt>
    <dgm:pt modelId="{AD323DF9-5DD2-4CF3-8EA6-9DA11ADAF4FE}" type="pres">
      <dgm:prSet presAssocID="{9B662A0A-7D60-4D34-AB41-F3D618007B41}" presName="horz1" presStyleCnt="0"/>
      <dgm:spPr/>
    </dgm:pt>
    <dgm:pt modelId="{8E2A2743-1B52-4568-A5D2-D62C65A5DF47}" type="pres">
      <dgm:prSet presAssocID="{9B662A0A-7D60-4D34-AB41-F3D618007B41}" presName="tx1" presStyleLbl="revTx" presStyleIdx="2" presStyleCnt="4"/>
      <dgm:spPr/>
    </dgm:pt>
    <dgm:pt modelId="{F45A05DE-FEED-4F07-ADF8-6DC92E86DA09}" type="pres">
      <dgm:prSet presAssocID="{9B662A0A-7D60-4D34-AB41-F3D618007B41}" presName="vert1" presStyleCnt="0"/>
      <dgm:spPr/>
    </dgm:pt>
    <dgm:pt modelId="{21525486-DDAF-42F5-8270-DEB793F3BB0A}" type="pres">
      <dgm:prSet presAssocID="{96BBB8D2-DCFE-4F34-8530-A6947BB5B3C6}" presName="thickLine" presStyleLbl="alignNode1" presStyleIdx="3" presStyleCnt="4"/>
      <dgm:spPr/>
    </dgm:pt>
    <dgm:pt modelId="{BFD29FFB-D7FF-4C1B-931D-3BE7E7E5DD88}" type="pres">
      <dgm:prSet presAssocID="{96BBB8D2-DCFE-4F34-8530-A6947BB5B3C6}" presName="horz1" presStyleCnt="0"/>
      <dgm:spPr/>
    </dgm:pt>
    <dgm:pt modelId="{185BD6E0-C811-492D-B003-BC39866DFCF3}" type="pres">
      <dgm:prSet presAssocID="{96BBB8D2-DCFE-4F34-8530-A6947BB5B3C6}" presName="tx1" presStyleLbl="revTx" presStyleIdx="3" presStyleCnt="4"/>
      <dgm:spPr/>
    </dgm:pt>
    <dgm:pt modelId="{BAC89764-3DCF-4C8E-B812-D8DB74A4CA1B}" type="pres">
      <dgm:prSet presAssocID="{96BBB8D2-DCFE-4F34-8530-A6947BB5B3C6}" presName="vert1" presStyleCnt="0"/>
      <dgm:spPr/>
    </dgm:pt>
  </dgm:ptLst>
  <dgm:cxnLst>
    <dgm:cxn modelId="{BC58682A-C53E-4AA3-8AB7-81C4872AC144}" type="presOf" srcId="{96BBB8D2-DCFE-4F34-8530-A6947BB5B3C6}" destId="{185BD6E0-C811-492D-B003-BC39866DFCF3}" srcOrd="0" destOrd="0" presId="urn:microsoft.com/office/officeart/2008/layout/LinedList"/>
    <dgm:cxn modelId="{B830B92C-2DE0-4ABB-A82E-DDD2B175A59C}" srcId="{2BE0F15A-70C0-4F37-8700-104E655C3C4E}" destId="{96BBB8D2-DCFE-4F34-8530-A6947BB5B3C6}" srcOrd="3" destOrd="0" parTransId="{03007672-DAE4-486A-A802-36EC862AD3AD}" sibTransId="{9496E5C9-BCDA-4582-80FB-E266B92D3A70}"/>
    <dgm:cxn modelId="{7D82515E-A1F6-4062-9247-548DBBD44F6F}" srcId="{2BE0F15A-70C0-4F37-8700-104E655C3C4E}" destId="{FEC0D853-B372-46A4-9B31-F7FCFEC7D5C0}" srcOrd="0" destOrd="0" parTransId="{BB0C5E8C-5B57-40CD-853F-9D92018A8B6C}" sibTransId="{D486CFC5-6779-4DDB-91AE-B5D476B64396}"/>
    <dgm:cxn modelId="{11633263-7E68-4825-A1D8-3BE78CADD57E}" srcId="{2BE0F15A-70C0-4F37-8700-104E655C3C4E}" destId="{9B662A0A-7D60-4D34-AB41-F3D618007B41}" srcOrd="2" destOrd="0" parTransId="{E7678986-0B79-4E5B-8742-7531467FB05D}" sibTransId="{4A43F52A-DBB1-4BD9-8959-4B9CD3D318B7}"/>
    <dgm:cxn modelId="{AF3F1353-82DC-4778-8BBE-9308E7FB6B93}" type="presOf" srcId="{FEC0D853-B372-46A4-9B31-F7FCFEC7D5C0}" destId="{11FBF099-066A-4B48-BFA9-851865E1E8A5}" srcOrd="0" destOrd="0" presId="urn:microsoft.com/office/officeart/2008/layout/LinedList"/>
    <dgm:cxn modelId="{BA0DFC7B-DEB3-4691-9474-34B7718BCBCA}" srcId="{2BE0F15A-70C0-4F37-8700-104E655C3C4E}" destId="{19CC8701-4407-4471-94ED-D6940E7264AE}" srcOrd="1" destOrd="0" parTransId="{27FB78CC-9CEF-4B7D-9EE3-A4D8D6A943E3}" sibTransId="{894AB600-DC3E-4A61-87F0-B4201BB08EAC}"/>
    <dgm:cxn modelId="{ACC9A5CB-256E-49D2-B35B-C13A3C2DC17E}" type="presOf" srcId="{19CC8701-4407-4471-94ED-D6940E7264AE}" destId="{0479C10F-C958-4DBE-869B-6056480A8CE8}" srcOrd="0" destOrd="0" presId="urn:microsoft.com/office/officeart/2008/layout/LinedList"/>
    <dgm:cxn modelId="{D1AE31E2-9F86-449B-A64A-25D945165BFC}" type="presOf" srcId="{9B662A0A-7D60-4D34-AB41-F3D618007B41}" destId="{8E2A2743-1B52-4568-A5D2-D62C65A5DF47}" srcOrd="0" destOrd="0" presId="urn:microsoft.com/office/officeart/2008/layout/LinedList"/>
    <dgm:cxn modelId="{5C213CFB-D89A-4D92-AA54-6C78223E0D46}" type="presOf" srcId="{2BE0F15A-70C0-4F37-8700-104E655C3C4E}" destId="{C1C9B1C2-3910-4CF3-9F5E-50E4A6AE5108}" srcOrd="0" destOrd="0" presId="urn:microsoft.com/office/officeart/2008/layout/LinedList"/>
    <dgm:cxn modelId="{B22C8D54-F7A4-4A8A-B01E-AB585EEB6341}" type="presParOf" srcId="{C1C9B1C2-3910-4CF3-9F5E-50E4A6AE5108}" destId="{28541DDB-335D-4934-95C0-0D14F2708097}" srcOrd="0" destOrd="0" presId="urn:microsoft.com/office/officeart/2008/layout/LinedList"/>
    <dgm:cxn modelId="{2D5B2164-70CC-4443-BC8A-D24BFFAC87FB}" type="presParOf" srcId="{C1C9B1C2-3910-4CF3-9F5E-50E4A6AE5108}" destId="{20D5AC60-783C-401E-9576-05A2185FE7B6}" srcOrd="1" destOrd="0" presId="urn:microsoft.com/office/officeart/2008/layout/LinedList"/>
    <dgm:cxn modelId="{F368EF2C-9E30-4AF6-BE95-9906910705E0}" type="presParOf" srcId="{20D5AC60-783C-401E-9576-05A2185FE7B6}" destId="{11FBF099-066A-4B48-BFA9-851865E1E8A5}" srcOrd="0" destOrd="0" presId="urn:microsoft.com/office/officeart/2008/layout/LinedList"/>
    <dgm:cxn modelId="{C3A7C07D-1721-4DDD-B8A8-BEEA3B32F5C9}" type="presParOf" srcId="{20D5AC60-783C-401E-9576-05A2185FE7B6}" destId="{FA28B99B-CA81-4C2B-B197-DB90B00528C9}" srcOrd="1" destOrd="0" presId="urn:microsoft.com/office/officeart/2008/layout/LinedList"/>
    <dgm:cxn modelId="{AAF6BDB3-29B2-449A-9E1A-D131598D761A}" type="presParOf" srcId="{C1C9B1C2-3910-4CF3-9F5E-50E4A6AE5108}" destId="{33811FC0-A4CD-4DFE-9262-D294DCE337E5}" srcOrd="2" destOrd="0" presId="urn:microsoft.com/office/officeart/2008/layout/LinedList"/>
    <dgm:cxn modelId="{36A84CC1-1293-4B0F-8A5A-7126FE161A4C}" type="presParOf" srcId="{C1C9B1C2-3910-4CF3-9F5E-50E4A6AE5108}" destId="{025A9C6C-1DBC-41EC-9F8D-8DC7DEC28DE8}" srcOrd="3" destOrd="0" presId="urn:microsoft.com/office/officeart/2008/layout/LinedList"/>
    <dgm:cxn modelId="{20DB69B8-1371-4D58-8546-A0841781B2F4}" type="presParOf" srcId="{025A9C6C-1DBC-41EC-9F8D-8DC7DEC28DE8}" destId="{0479C10F-C958-4DBE-869B-6056480A8CE8}" srcOrd="0" destOrd="0" presId="urn:microsoft.com/office/officeart/2008/layout/LinedList"/>
    <dgm:cxn modelId="{7936AB32-BF89-4482-8553-79D2EB63763B}" type="presParOf" srcId="{025A9C6C-1DBC-41EC-9F8D-8DC7DEC28DE8}" destId="{E96FAEC1-BB40-446C-964B-A097D8BA7730}" srcOrd="1" destOrd="0" presId="urn:microsoft.com/office/officeart/2008/layout/LinedList"/>
    <dgm:cxn modelId="{A079D243-E27B-496D-9638-73F24403ACA1}" type="presParOf" srcId="{C1C9B1C2-3910-4CF3-9F5E-50E4A6AE5108}" destId="{BF43B7E6-2C8A-48DF-9E66-6D010ABC34DF}" srcOrd="4" destOrd="0" presId="urn:microsoft.com/office/officeart/2008/layout/LinedList"/>
    <dgm:cxn modelId="{5C0A7DEF-15C5-48A4-BAAF-47A864C5CEA9}" type="presParOf" srcId="{C1C9B1C2-3910-4CF3-9F5E-50E4A6AE5108}" destId="{AD323DF9-5DD2-4CF3-8EA6-9DA11ADAF4FE}" srcOrd="5" destOrd="0" presId="urn:microsoft.com/office/officeart/2008/layout/LinedList"/>
    <dgm:cxn modelId="{550232C3-4DB6-4C90-BF45-08462BA42754}" type="presParOf" srcId="{AD323DF9-5DD2-4CF3-8EA6-9DA11ADAF4FE}" destId="{8E2A2743-1B52-4568-A5D2-D62C65A5DF47}" srcOrd="0" destOrd="0" presId="urn:microsoft.com/office/officeart/2008/layout/LinedList"/>
    <dgm:cxn modelId="{BD1B0A8A-2F70-44D5-AAE2-349F11D50DE1}" type="presParOf" srcId="{AD323DF9-5DD2-4CF3-8EA6-9DA11ADAF4FE}" destId="{F45A05DE-FEED-4F07-ADF8-6DC92E86DA09}" srcOrd="1" destOrd="0" presId="urn:microsoft.com/office/officeart/2008/layout/LinedList"/>
    <dgm:cxn modelId="{FDF9062E-84D3-45D1-B43E-845721CA8BF0}" type="presParOf" srcId="{C1C9B1C2-3910-4CF3-9F5E-50E4A6AE5108}" destId="{21525486-DDAF-42F5-8270-DEB793F3BB0A}" srcOrd="6" destOrd="0" presId="urn:microsoft.com/office/officeart/2008/layout/LinedList"/>
    <dgm:cxn modelId="{DCB7BFAE-DFC4-4CC9-89DD-81BB2B9D86E5}" type="presParOf" srcId="{C1C9B1C2-3910-4CF3-9F5E-50E4A6AE5108}" destId="{BFD29FFB-D7FF-4C1B-931D-3BE7E7E5DD88}" srcOrd="7" destOrd="0" presId="urn:microsoft.com/office/officeart/2008/layout/LinedList"/>
    <dgm:cxn modelId="{8EAD93EA-AB6B-46DB-968A-FF0C0ACD1734}" type="presParOf" srcId="{BFD29FFB-D7FF-4C1B-931D-3BE7E7E5DD88}" destId="{185BD6E0-C811-492D-B003-BC39866DFCF3}" srcOrd="0" destOrd="0" presId="urn:microsoft.com/office/officeart/2008/layout/LinedList"/>
    <dgm:cxn modelId="{8DB41D49-4AC6-4088-9793-B43A53014FAD}" type="presParOf" srcId="{BFD29FFB-D7FF-4C1B-931D-3BE7E7E5DD88}" destId="{BAC89764-3DCF-4C8E-B812-D8DB74A4CA1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64A69F-F4D4-4C98-A17B-635B8AD80AAD}">
      <dsp:nvSpPr>
        <dsp:cNvPr id="0" name=""/>
        <dsp:cNvSpPr/>
      </dsp:nvSpPr>
      <dsp:spPr>
        <a:xfrm>
          <a:off x="0" y="0"/>
          <a:ext cx="4012174" cy="86163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Definisi Kosep</a:t>
          </a:r>
        </a:p>
      </dsp:txBody>
      <dsp:txXfrm>
        <a:off x="25236" y="25236"/>
        <a:ext cx="2981594" cy="811161"/>
      </dsp:txXfrm>
    </dsp:sp>
    <dsp:sp modelId="{E4250BB1-5984-4CBA-8D22-3190A69BE0A2}">
      <dsp:nvSpPr>
        <dsp:cNvPr id="0" name=""/>
        <dsp:cNvSpPr/>
      </dsp:nvSpPr>
      <dsp:spPr>
        <a:xfrm>
          <a:off x="299610" y="981304"/>
          <a:ext cx="4012174" cy="861633"/>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Operasionalisasi Konsep</a:t>
          </a:r>
        </a:p>
      </dsp:txBody>
      <dsp:txXfrm>
        <a:off x="324846" y="1006540"/>
        <a:ext cx="3102030" cy="811161"/>
      </dsp:txXfrm>
    </dsp:sp>
    <dsp:sp modelId="{BF8EDA04-3228-4805-B734-1C297B3C674D}">
      <dsp:nvSpPr>
        <dsp:cNvPr id="0" name=""/>
        <dsp:cNvSpPr/>
      </dsp:nvSpPr>
      <dsp:spPr>
        <a:xfrm>
          <a:off x="599220" y="1962609"/>
          <a:ext cx="4012174" cy="861633"/>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Kuesioner</a:t>
          </a:r>
        </a:p>
      </dsp:txBody>
      <dsp:txXfrm>
        <a:off x="624456" y="1987845"/>
        <a:ext cx="3102030" cy="811161"/>
      </dsp:txXfrm>
    </dsp:sp>
    <dsp:sp modelId="{A8E109D5-054B-40A8-888F-5556FD1A7D13}">
      <dsp:nvSpPr>
        <dsp:cNvPr id="0" name=""/>
        <dsp:cNvSpPr/>
      </dsp:nvSpPr>
      <dsp:spPr>
        <a:xfrm>
          <a:off x="898831" y="2943913"/>
          <a:ext cx="4012174" cy="861633"/>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Uji validitas </a:t>
          </a:r>
        </a:p>
      </dsp:txBody>
      <dsp:txXfrm>
        <a:off x="924067" y="2969149"/>
        <a:ext cx="3102030" cy="811161"/>
      </dsp:txXfrm>
    </dsp:sp>
    <dsp:sp modelId="{04E4CB72-AB7B-423D-8B41-2826417C5277}">
      <dsp:nvSpPr>
        <dsp:cNvPr id="0" name=""/>
        <dsp:cNvSpPr/>
      </dsp:nvSpPr>
      <dsp:spPr>
        <a:xfrm>
          <a:off x="1198441" y="3925218"/>
          <a:ext cx="4012174" cy="861633"/>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Uji reliabilitas </a:t>
          </a:r>
        </a:p>
      </dsp:txBody>
      <dsp:txXfrm>
        <a:off x="1223677" y="3950454"/>
        <a:ext cx="3102030" cy="811161"/>
      </dsp:txXfrm>
    </dsp:sp>
    <dsp:sp modelId="{5099BDBE-7EF9-481F-9BF2-33AC3900E1AF}">
      <dsp:nvSpPr>
        <dsp:cNvPr id="0" name=""/>
        <dsp:cNvSpPr/>
      </dsp:nvSpPr>
      <dsp:spPr>
        <a:xfrm>
          <a:off x="3452112" y="629471"/>
          <a:ext cx="560061" cy="560061"/>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en-US" sz="2700" kern="1200"/>
        </a:p>
      </dsp:txBody>
      <dsp:txXfrm>
        <a:off x="3578126" y="629471"/>
        <a:ext cx="308033" cy="421446"/>
      </dsp:txXfrm>
    </dsp:sp>
    <dsp:sp modelId="{769A6CC2-8A16-4ABA-B60D-4F81E5183E8A}">
      <dsp:nvSpPr>
        <dsp:cNvPr id="0" name=""/>
        <dsp:cNvSpPr/>
      </dsp:nvSpPr>
      <dsp:spPr>
        <a:xfrm>
          <a:off x="3751723" y="1610775"/>
          <a:ext cx="560061" cy="560061"/>
        </a:xfrm>
        <a:prstGeom prst="downArrow">
          <a:avLst>
            <a:gd name="adj1" fmla="val 55000"/>
            <a:gd name="adj2" fmla="val 45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en-US" sz="2700" kern="1200"/>
        </a:p>
      </dsp:txBody>
      <dsp:txXfrm>
        <a:off x="3877737" y="1610775"/>
        <a:ext cx="308033" cy="421446"/>
      </dsp:txXfrm>
    </dsp:sp>
    <dsp:sp modelId="{4DD4FA69-79DF-4F7F-9EC4-698CD4C1D6B5}">
      <dsp:nvSpPr>
        <dsp:cNvPr id="0" name=""/>
        <dsp:cNvSpPr/>
      </dsp:nvSpPr>
      <dsp:spPr>
        <a:xfrm>
          <a:off x="4051333" y="2577719"/>
          <a:ext cx="560061" cy="560061"/>
        </a:xfrm>
        <a:prstGeom prst="downArrow">
          <a:avLst>
            <a:gd name="adj1" fmla="val 55000"/>
            <a:gd name="adj2" fmla="val 45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en-US" sz="2700" kern="1200"/>
        </a:p>
      </dsp:txBody>
      <dsp:txXfrm>
        <a:off x="4177347" y="2577719"/>
        <a:ext cx="308033" cy="421446"/>
      </dsp:txXfrm>
    </dsp:sp>
    <dsp:sp modelId="{7B46E38C-B772-4CED-AA8A-C9188B646470}">
      <dsp:nvSpPr>
        <dsp:cNvPr id="0" name=""/>
        <dsp:cNvSpPr/>
      </dsp:nvSpPr>
      <dsp:spPr>
        <a:xfrm>
          <a:off x="4350943" y="3568598"/>
          <a:ext cx="560061" cy="560061"/>
        </a:xfrm>
        <a:prstGeom prst="downArrow">
          <a:avLst>
            <a:gd name="adj1" fmla="val 55000"/>
            <a:gd name="adj2" fmla="val 45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en-US" sz="2700" kern="1200"/>
        </a:p>
      </dsp:txBody>
      <dsp:txXfrm>
        <a:off x="4476957" y="3568598"/>
        <a:ext cx="308033" cy="42144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EF154C-F824-411B-88FD-A187BC8EE3F6}">
      <dsp:nvSpPr>
        <dsp:cNvPr id="0" name=""/>
        <dsp:cNvSpPr/>
      </dsp:nvSpPr>
      <dsp:spPr>
        <a:xfrm>
          <a:off x="0" y="0"/>
          <a:ext cx="534308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D94140C-D59C-41FB-81F2-8ABB36D321A5}">
      <dsp:nvSpPr>
        <dsp:cNvPr id="0" name=""/>
        <dsp:cNvSpPr/>
      </dsp:nvSpPr>
      <dsp:spPr>
        <a:xfrm>
          <a:off x="0" y="0"/>
          <a:ext cx="5343082" cy="1280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US" sz="3800" kern="1200"/>
            <a:t>Gunakan bahasa yang netral dan tidak bias.</a:t>
          </a:r>
        </a:p>
      </dsp:txBody>
      <dsp:txXfrm>
        <a:off x="0" y="0"/>
        <a:ext cx="5343082" cy="1280401"/>
      </dsp:txXfrm>
    </dsp:sp>
    <dsp:sp modelId="{4D1739F0-CD89-4F91-9280-C2D79D2657A9}">
      <dsp:nvSpPr>
        <dsp:cNvPr id="0" name=""/>
        <dsp:cNvSpPr/>
      </dsp:nvSpPr>
      <dsp:spPr>
        <a:xfrm>
          <a:off x="0" y="1280401"/>
          <a:ext cx="5343082" cy="0"/>
        </a:xfrm>
        <a:prstGeom prst="line">
          <a:avLst/>
        </a:prstGeom>
        <a:solidFill>
          <a:schemeClr val="accent2">
            <a:hueOff val="-6699962"/>
            <a:satOff val="-36"/>
            <a:lumOff val="2288"/>
            <a:alphaOff val="0"/>
          </a:schemeClr>
        </a:solidFill>
        <a:ln w="12700" cap="flat" cmpd="sng" algn="ctr">
          <a:solidFill>
            <a:schemeClr val="accent2">
              <a:hueOff val="-6699962"/>
              <a:satOff val="-36"/>
              <a:lumOff val="228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EB3C879-C0F5-4E0F-9942-62C39618DCF8}">
      <dsp:nvSpPr>
        <dsp:cNvPr id="0" name=""/>
        <dsp:cNvSpPr/>
      </dsp:nvSpPr>
      <dsp:spPr>
        <a:xfrm>
          <a:off x="0" y="1280401"/>
          <a:ext cx="5343082" cy="1280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US" sz="3800" kern="1200"/>
            <a:t>Hindari pertanyaan yang terlalu panjang.</a:t>
          </a:r>
        </a:p>
      </dsp:txBody>
      <dsp:txXfrm>
        <a:off x="0" y="1280401"/>
        <a:ext cx="5343082" cy="1280401"/>
      </dsp:txXfrm>
    </dsp:sp>
    <dsp:sp modelId="{D80869D8-C2B6-4149-92FE-6EFD0DE0F8EC}">
      <dsp:nvSpPr>
        <dsp:cNvPr id="0" name=""/>
        <dsp:cNvSpPr/>
      </dsp:nvSpPr>
      <dsp:spPr>
        <a:xfrm>
          <a:off x="0" y="2560802"/>
          <a:ext cx="5343082" cy="0"/>
        </a:xfrm>
        <a:prstGeom prst="line">
          <a:avLst/>
        </a:prstGeom>
        <a:solidFill>
          <a:schemeClr val="accent2">
            <a:hueOff val="-13399925"/>
            <a:satOff val="-71"/>
            <a:lumOff val="4575"/>
            <a:alphaOff val="0"/>
          </a:schemeClr>
        </a:solidFill>
        <a:ln w="12700" cap="flat" cmpd="sng" algn="ctr">
          <a:solidFill>
            <a:schemeClr val="accent2">
              <a:hueOff val="-13399925"/>
              <a:satOff val="-71"/>
              <a:lumOff val="457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0F4C06E-B0F8-4B1A-BF6F-D03F46D6FB32}">
      <dsp:nvSpPr>
        <dsp:cNvPr id="0" name=""/>
        <dsp:cNvSpPr/>
      </dsp:nvSpPr>
      <dsp:spPr>
        <a:xfrm>
          <a:off x="0" y="2560802"/>
          <a:ext cx="5343082" cy="1280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US" sz="3800" kern="1200"/>
            <a:t>Berikan pilihan jawaban yang jelas.</a:t>
          </a:r>
        </a:p>
      </dsp:txBody>
      <dsp:txXfrm>
        <a:off x="0" y="2560802"/>
        <a:ext cx="5343082" cy="1280401"/>
      </dsp:txXfrm>
    </dsp:sp>
    <dsp:sp modelId="{8E4579F2-3621-414A-A8A0-0CCAD7EB1F91}">
      <dsp:nvSpPr>
        <dsp:cNvPr id="0" name=""/>
        <dsp:cNvSpPr/>
      </dsp:nvSpPr>
      <dsp:spPr>
        <a:xfrm>
          <a:off x="0" y="3841204"/>
          <a:ext cx="5343082" cy="0"/>
        </a:xfrm>
        <a:prstGeom prst="line">
          <a:avLst/>
        </a:prstGeom>
        <a:solidFill>
          <a:schemeClr val="accent2">
            <a:hueOff val="-20099886"/>
            <a:satOff val="-107"/>
            <a:lumOff val="6863"/>
            <a:alphaOff val="0"/>
          </a:schemeClr>
        </a:solidFill>
        <a:ln w="12700" cap="flat" cmpd="sng" algn="ctr">
          <a:solidFill>
            <a:schemeClr val="accent2">
              <a:hueOff val="-20099886"/>
              <a:satOff val="-107"/>
              <a:lumOff val="686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CF3D570-1111-4C54-839F-190094ADC731}">
      <dsp:nvSpPr>
        <dsp:cNvPr id="0" name=""/>
        <dsp:cNvSpPr/>
      </dsp:nvSpPr>
      <dsp:spPr>
        <a:xfrm>
          <a:off x="0" y="3841204"/>
          <a:ext cx="5343082" cy="1280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US" sz="3800" kern="1200"/>
            <a:t>Pastikan kuesioner mudah diisi dan dipahami.</a:t>
          </a:r>
        </a:p>
      </dsp:txBody>
      <dsp:txXfrm>
        <a:off x="0" y="3841204"/>
        <a:ext cx="5343082" cy="12804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5276B4-5A3E-4EBB-8F84-2322F18C1FDD}">
      <dsp:nvSpPr>
        <dsp:cNvPr id="0" name=""/>
        <dsp:cNvSpPr/>
      </dsp:nvSpPr>
      <dsp:spPr>
        <a:xfrm>
          <a:off x="0" y="12320"/>
          <a:ext cx="10134600" cy="1064188"/>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1" kern="1200" dirty="0" err="1"/>
            <a:t>Prosedur</a:t>
          </a:r>
          <a:r>
            <a:rPr lang="en-US" sz="2100" b="1" kern="1200" dirty="0"/>
            <a:t> </a:t>
          </a:r>
          <a:r>
            <a:rPr lang="en-US" sz="2100" b="1" kern="1200" dirty="0" err="1"/>
            <a:t>pengukuran</a:t>
          </a:r>
          <a:r>
            <a:rPr lang="en-US" sz="2100" b="1" kern="1200" dirty="0"/>
            <a:t> </a:t>
          </a:r>
          <a:r>
            <a:rPr lang="en-US" sz="2100" b="1" kern="1200" dirty="0" err="1"/>
            <a:t>variabel</a:t>
          </a:r>
          <a:r>
            <a:rPr lang="en-US" sz="2100" b="1" kern="1200" dirty="0"/>
            <a:t> </a:t>
          </a:r>
          <a:r>
            <a:rPr lang="en-US" sz="2100" b="1" kern="1200" dirty="0" err="1"/>
            <a:t>dimulai</a:t>
          </a:r>
          <a:r>
            <a:rPr lang="en-US" sz="2100" b="1" kern="1200" dirty="0"/>
            <a:t> </a:t>
          </a:r>
          <a:r>
            <a:rPr lang="en-US" sz="2100" b="1" kern="1200" dirty="0" err="1"/>
            <a:t>dari</a:t>
          </a:r>
          <a:r>
            <a:rPr lang="en-US" sz="2100" b="1" kern="1200" dirty="0"/>
            <a:t> </a:t>
          </a:r>
          <a:r>
            <a:rPr lang="en-US" sz="2100" b="1" kern="1200" dirty="0" err="1"/>
            <a:t>pembuatan</a:t>
          </a:r>
          <a:r>
            <a:rPr lang="en-US" sz="2100" b="1" kern="1200" dirty="0"/>
            <a:t> </a:t>
          </a:r>
          <a:r>
            <a:rPr lang="en-US" sz="2100" b="1" kern="1200" dirty="0" err="1"/>
            <a:t>definisi</a:t>
          </a:r>
          <a:r>
            <a:rPr lang="en-US" sz="2100" b="1" kern="1200" dirty="0"/>
            <a:t> </a:t>
          </a:r>
          <a:r>
            <a:rPr lang="en-US" sz="2100" b="1" kern="1200" dirty="0" err="1"/>
            <a:t>konsep</a:t>
          </a:r>
          <a:r>
            <a:rPr lang="en-US" sz="2100" b="1" kern="1200" dirty="0"/>
            <a:t>/variable,  </a:t>
          </a:r>
          <a:r>
            <a:rPr lang="en-US" sz="2100" b="1" kern="1200" dirty="0" err="1"/>
            <a:t>operasional</a:t>
          </a:r>
          <a:r>
            <a:rPr lang="en-US" sz="2100" b="1" kern="1200" dirty="0"/>
            <a:t> </a:t>
          </a:r>
          <a:r>
            <a:rPr lang="en-US" sz="2100" b="1" kern="1200" dirty="0" err="1"/>
            <a:t>konsep</a:t>
          </a:r>
          <a:r>
            <a:rPr lang="en-US" sz="2100" b="1" kern="1200" dirty="0"/>
            <a:t>/variable . </a:t>
          </a:r>
          <a:endParaRPr lang="en-US" sz="2100" kern="1200" dirty="0"/>
        </a:p>
      </dsp:txBody>
      <dsp:txXfrm>
        <a:off x="51949" y="64269"/>
        <a:ext cx="10030702" cy="960290"/>
      </dsp:txXfrm>
    </dsp:sp>
    <dsp:sp modelId="{DBCCC383-9B89-4F9A-953A-C4EE2F6B7904}">
      <dsp:nvSpPr>
        <dsp:cNvPr id="0" name=""/>
        <dsp:cNvSpPr/>
      </dsp:nvSpPr>
      <dsp:spPr>
        <a:xfrm>
          <a:off x="0" y="1136988"/>
          <a:ext cx="10134600" cy="1064188"/>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1" kern="1200" dirty="0"/>
            <a:t>Kerlinger </a:t>
          </a:r>
          <a:r>
            <a:rPr lang="en-US" sz="2100" b="1" kern="1200" dirty="0" err="1"/>
            <a:t>mengungkapkan</a:t>
          </a:r>
          <a:r>
            <a:rPr lang="en-US" sz="2100" b="1" kern="1200" dirty="0"/>
            <a:t>, </a:t>
          </a:r>
          <a:r>
            <a:rPr lang="en-US" sz="2100" b="1" kern="1200" dirty="0" err="1"/>
            <a:t>bahwa</a:t>
          </a:r>
          <a:r>
            <a:rPr lang="en-US" sz="2100" b="1" kern="1200" dirty="0"/>
            <a:t> </a:t>
          </a:r>
          <a:r>
            <a:rPr lang="en-US" sz="2100" b="1" kern="1200" dirty="0" err="1"/>
            <a:t>definisi</a:t>
          </a:r>
          <a:r>
            <a:rPr lang="en-US" sz="2100" b="1" kern="1200" dirty="0"/>
            <a:t> </a:t>
          </a:r>
          <a:r>
            <a:rPr lang="en-US" sz="2100" b="1" kern="1200" dirty="0" err="1"/>
            <a:t>operasional</a:t>
          </a:r>
          <a:r>
            <a:rPr lang="en-US" sz="2100" b="1" kern="1200" dirty="0"/>
            <a:t> </a:t>
          </a:r>
          <a:r>
            <a:rPr lang="en-US" sz="2100" b="1" kern="1200" dirty="0" err="1"/>
            <a:t>itu</a:t>
          </a:r>
          <a:r>
            <a:rPr lang="en-US" sz="2100" b="1" kern="1200" dirty="0"/>
            <a:t> </a:t>
          </a:r>
          <a:r>
            <a:rPr lang="en-US" sz="2100" b="1" kern="1200" dirty="0" err="1"/>
            <a:t>melekatkan</a:t>
          </a:r>
          <a:r>
            <a:rPr lang="en-US" sz="2100" b="1" kern="1200" dirty="0"/>
            <a:t> arti pada </a:t>
          </a:r>
          <a:r>
            <a:rPr lang="en-US" sz="2100" b="1" kern="1200" dirty="0" err="1"/>
            <a:t>suatu</a:t>
          </a:r>
          <a:r>
            <a:rPr lang="en-US" sz="2100" b="1" kern="1200" dirty="0"/>
            <a:t> </a:t>
          </a:r>
          <a:r>
            <a:rPr lang="en-US" sz="2100" b="1" kern="1200" dirty="0" err="1"/>
            <a:t>konsep</a:t>
          </a:r>
          <a:r>
            <a:rPr lang="en-US" sz="2100" b="1" kern="1200" dirty="0"/>
            <a:t> </a:t>
          </a:r>
          <a:r>
            <a:rPr lang="en-US" sz="2100" b="1" kern="1200" dirty="0" err="1"/>
            <a:t>variabel</a:t>
          </a:r>
          <a:r>
            <a:rPr lang="en-US" sz="2100" b="1" kern="1200" dirty="0"/>
            <a:t> </a:t>
          </a:r>
          <a:r>
            <a:rPr lang="en-US" sz="2100" b="1" kern="1200" dirty="0" err="1"/>
            <a:t>dengan</a:t>
          </a:r>
          <a:r>
            <a:rPr lang="en-US" sz="2100" b="1" kern="1200" dirty="0"/>
            <a:t> </a:t>
          </a:r>
          <a:r>
            <a:rPr lang="en-US" sz="2100" b="1" kern="1200" dirty="0" err="1"/>
            <a:t>cara</a:t>
          </a:r>
          <a:r>
            <a:rPr lang="en-US" sz="2100" b="1" kern="1200" dirty="0"/>
            <a:t> </a:t>
          </a:r>
          <a:r>
            <a:rPr lang="en-US" sz="2100" b="1" kern="1200" dirty="0" err="1"/>
            <a:t>menetapkan</a:t>
          </a:r>
          <a:r>
            <a:rPr lang="en-US" sz="2100" b="1" kern="1200" dirty="0"/>
            <a:t> </a:t>
          </a:r>
          <a:r>
            <a:rPr lang="en-US" sz="2100" b="1" kern="1200" dirty="0" err="1"/>
            <a:t>kegiatan-kegiatan</a:t>
          </a:r>
          <a:r>
            <a:rPr lang="en-US" sz="2100" b="1" kern="1200" dirty="0"/>
            <a:t> </a:t>
          </a:r>
          <a:r>
            <a:rPr lang="en-US" sz="2100" b="1" kern="1200" dirty="0" err="1"/>
            <a:t>atau</a:t>
          </a:r>
          <a:r>
            <a:rPr lang="en-US" sz="2100" b="1" kern="1200" dirty="0"/>
            <a:t> </a:t>
          </a:r>
          <a:r>
            <a:rPr lang="en-US" sz="2100" b="1" kern="1200" dirty="0" err="1"/>
            <a:t>tindakan-tindakan</a:t>
          </a:r>
          <a:r>
            <a:rPr lang="en-US" sz="2100" b="1" kern="1200" dirty="0"/>
            <a:t> yang </a:t>
          </a:r>
          <a:r>
            <a:rPr lang="en-US" sz="2100" b="1" kern="1200" dirty="0" err="1"/>
            <a:t>perlu</a:t>
          </a:r>
          <a:r>
            <a:rPr lang="en-US" sz="2100" b="1" kern="1200" dirty="0"/>
            <a:t> </a:t>
          </a:r>
          <a:r>
            <a:rPr lang="en-US" sz="2100" b="1" kern="1200" dirty="0" err="1"/>
            <a:t>untuk</a:t>
          </a:r>
          <a:r>
            <a:rPr lang="en-US" sz="2100" b="1" kern="1200" dirty="0"/>
            <a:t> </a:t>
          </a:r>
          <a:r>
            <a:rPr lang="en-US" sz="2100" b="1" kern="1200" dirty="0" err="1"/>
            <a:t>mengukur</a:t>
          </a:r>
          <a:r>
            <a:rPr lang="en-US" sz="2100" b="1" kern="1200" dirty="0"/>
            <a:t> </a:t>
          </a:r>
          <a:r>
            <a:rPr lang="en-US" sz="2100" b="1" kern="1200" dirty="0" err="1"/>
            <a:t>suatu</a:t>
          </a:r>
          <a:r>
            <a:rPr lang="en-US" sz="2100" b="1" kern="1200" dirty="0"/>
            <a:t> </a:t>
          </a:r>
          <a:r>
            <a:rPr lang="en-US" sz="2100" b="1" kern="1200" dirty="0" err="1"/>
            <a:t>konsep</a:t>
          </a:r>
          <a:r>
            <a:rPr lang="en-US" sz="2100" b="1" kern="1200" dirty="0"/>
            <a:t> </a:t>
          </a:r>
          <a:r>
            <a:rPr lang="en-US" sz="2100" b="1" kern="1200" dirty="0" err="1"/>
            <a:t>variabel</a:t>
          </a:r>
          <a:r>
            <a:rPr lang="en-US" sz="2100" b="1" kern="1200" dirty="0"/>
            <a:t> </a:t>
          </a:r>
          <a:r>
            <a:rPr lang="en-US" sz="2100" b="1" kern="1200" dirty="0" err="1"/>
            <a:t>itu</a:t>
          </a:r>
          <a:r>
            <a:rPr lang="en-US" sz="2100" b="1" kern="1200" dirty="0"/>
            <a:t>. </a:t>
          </a:r>
          <a:endParaRPr lang="en-US" sz="2100" kern="1200" dirty="0"/>
        </a:p>
      </dsp:txBody>
      <dsp:txXfrm>
        <a:off x="51949" y="1188937"/>
        <a:ext cx="10030702" cy="960290"/>
      </dsp:txXfrm>
    </dsp:sp>
    <dsp:sp modelId="{B5711843-A542-44E0-93F8-7C64D29C95AC}">
      <dsp:nvSpPr>
        <dsp:cNvPr id="0" name=""/>
        <dsp:cNvSpPr/>
      </dsp:nvSpPr>
      <dsp:spPr>
        <a:xfrm>
          <a:off x="0" y="2261657"/>
          <a:ext cx="10134600" cy="1064188"/>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1" kern="1200"/>
            <a:t>Definisi operasional merupakan spesifikasi kegiatan peneliti dalam mengukur suatu variabel atau memanipulasikannya. </a:t>
          </a:r>
          <a:endParaRPr lang="en-US" sz="2100" kern="1200"/>
        </a:p>
      </dsp:txBody>
      <dsp:txXfrm>
        <a:off x="51949" y="2313606"/>
        <a:ext cx="10030702" cy="9602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0CACF3-792F-4F55-A108-47EA59ADC9B3}">
      <dsp:nvSpPr>
        <dsp:cNvPr id="0" name=""/>
        <dsp:cNvSpPr/>
      </dsp:nvSpPr>
      <dsp:spPr>
        <a:xfrm>
          <a:off x="211881" y="0"/>
          <a:ext cx="4786852" cy="4786852"/>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ED84D1A-9B98-4501-8419-2AF7B1BCA391}">
      <dsp:nvSpPr>
        <dsp:cNvPr id="0" name=""/>
        <dsp:cNvSpPr/>
      </dsp:nvSpPr>
      <dsp:spPr>
        <a:xfrm>
          <a:off x="666632" y="454750"/>
          <a:ext cx="1866872" cy="186687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Menghindari kesalahpahaman.</a:t>
          </a:r>
        </a:p>
      </dsp:txBody>
      <dsp:txXfrm>
        <a:off x="757765" y="545883"/>
        <a:ext cx="1684606" cy="1684606"/>
      </dsp:txXfrm>
    </dsp:sp>
    <dsp:sp modelId="{483432DF-4138-4DB1-8391-BD1D45BF93B8}">
      <dsp:nvSpPr>
        <dsp:cNvPr id="0" name=""/>
        <dsp:cNvSpPr/>
      </dsp:nvSpPr>
      <dsp:spPr>
        <a:xfrm>
          <a:off x="2677110" y="454750"/>
          <a:ext cx="1866872" cy="186687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Menjelaskan makna yang tepat.</a:t>
          </a:r>
        </a:p>
      </dsp:txBody>
      <dsp:txXfrm>
        <a:off x="2768243" y="545883"/>
        <a:ext cx="1684606" cy="1684606"/>
      </dsp:txXfrm>
    </dsp:sp>
    <dsp:sp modelId="{55E6137F-360D-4D9F-9000-184D40C2F6E5}">
      <dsp:nvSpPr>
        <dsp:cNvPr id="0" name=""/>
        <dsp:cNvSpPr/>
      </dsp:nvSpPr>
      <dsp:spPr>
        <a:xfrm>
          <a:off x="666632" y="2465228"/>
          <a:ext cx="1866872" cy="186687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Membatasi ruang lingkup penelitian.</a:t>
          </a:r>
        </a:p>
      </dsp:txBody>
      <dsp:txXfrm>
        <a:off x="757765" y="2556361"/>
        <a:ext cx="1684606" cy="1684606"/>
      </dsp:txXfrm>
    </dsp:sp>
    <dsp:sp modelId="{DA5EB382-1F26-4D33-9549-E9D8917DADE8}">
      <dsp:nvSpPr>
        <dsp:cNvPr id="0" name=""/>
        <dsp:cNvSpPr/>
      </dsp:nvSpPr>
      <dsp:spPr>
        <a:xfrm>
          <a:off x="2677110" y="2465228"/>
          <a:ext cx="1866872" cy="186687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Meningkatkan validitas dan reliabilitas.</a:t>
          </a:r>
        </a:p>
      </dsp:txBody>
      <dsp:txXfrm>
        <a:off x="2768243" y="2556361"/>
        <a:ext cx="1684606" cy="168460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EECB86-A61D-4E63-BF85-0C91EBCD972C}">
      <dsp:nvSpPr>
        <dsp:cNvPr id="0" name=""/>
        <dsp:cNvSpPr/>
      </dsp:nvSpPr>
      <dsp:spPr>
        <a:xfrm>
          <a:off x="0" y="613659"/>
          <a:ext cx="2850356" cy="180997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14CE7F-C497-4FA2-B1DF-E3D84B769810}">
      <dsp:nvSpPr>
        <dsp:cNvPr id="0" name=""/>
        <dsp:cNvSpPr/>
      </dsp:nvSpPr>
      <dsp:spPr>
        <a:xfrm>
          <a:off x="316706" y="914530"/>
          <a:ext cx="2850356" cy="180997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1. </a:t>
          </a:r>
          <a:r>
            <a:rPr lang="en-US" sz="2800" kern="1200" dirty="0" err="1"/>
            <a:t>Tentukan</a:t>
          </a:r>
          <a:r>
            <a:rPr lang="en-US" sz="2800" kern="1200" dirty="0"/>
            <a:t> </a:t>
          </a:r>
          <a:r>
            <a:rPr lang="en-US" sz="2800" kern="1200" dirty="0" err="1"/>
            <a:t>konsep</a:t>
          </a:r>
          <a:r>
            <a:rPr lang="en-US" sz="2800" kern="1200" dirty="0"/>
            <a:t>/</a:t>
          </a:r>
          <a:r>
            <a:rPr lang="en-US" sz="2800" kern="1200" dirty="0" err="1"/>
            <a:t>variabel</a:t>
          </a:r>
          <a:r>
            <a:rPr lang="en-US" sz="2800" kern="1200" dirty="0"/>
            <a:t> yang </a:t>
          </a:r>
          <a:r>
            <a:rPr lang="en-US" sz="2800" kern="1200" dirty="0" err="1"/>
            <a:t>ingin</a:t>
          </a:r>
          <a:r>
            <a:rPr lang="en-US" sz="2800" kern="1200" dirty="0"/>
            <a:t> </a:t>
          </a:r>
          <a:r>
            <a:rPr lang="en-US" sz="2800" kern="1200" dirty="0" err="1"/>
            <a:t>didefinisikan</a:t>
          </a:r>
          <a:r>
            <a:rPr lang="en-US" sz="2800" kern="1200" dirty="0"/>
            <a:t>.</a:t>
          </a:r>
        </a:p>
      </dsp:txBody>
      <dsp:txXfrm>
        <a:off x="369718" y="967542"/>
        <a:ext cx="2744332" cy="1703952"/>
      </dsp:txXfrm>
    </dsp:sp>
    <dsp:sp modelId="{F00306BC-9944-43C6-8BA7-5F37FC48FE64}">
      <dsp:nvSpPr>
        <dsp:cNvPr id="0" name=""/>
        <dsp:cNvSpPr/>
      </dsp:nvSpPr>
      <dsp:spPr>
        <a:xfrm>
          <a:off x="3483768" y="613659"/>
          <a:ext cx="2850356" cy="180997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C4BE6F-3CE1-450A-BF55-A7879114E331}">
      <dsp:nvSpPr>
        <dsp:cNvPr id="0" name=""/>
        <dsp:cNvSpPr/>
      </dsp:nvSpPr>
      <dsp:spPr>
        <a:xfrm>
          <a:off x="3800475" y="914530"/>
          <a:ext cx="2850356" cy="180997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a:t>2. Pastikan konsep tersebut relevan dengan topik penelitian.</a:t>
          </a:r>
        </a:p>
      </dsp:txBody>
      <dsp:txXfrm>
        <a:off x="3853487" y="967542"/>
        <a:ext cx="2744332" cy="1703952"/>
      </dsp:txXfrm>
    </dsp:sp>
    <dsp:sp modelId="{494446E0-D7A3-49B7-A9A6-A91770ED3349}">
      <dsp:nvSpPr>
        <dsp:cNvPr id="0" name=""/>
        <dsp:cNvSpPr/>
      </dsp:nvSpPr>
      <dsp:spPr>
        <a:xfrm>
          <a:off x="6967537" y="613659"/>
          <a:ext cx="2850356" cy="180997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3590306-6C12-4CAE-89D3-D400A7AB1171}">
      <dsp:nvSpPr>
        <dsp:cNvPr id="0" name=""/>
        <dsp:cNvSpPr/>
      </dsp:nvSpPr>
      <dsp:spPr>
        <a:xfrm>
          <a:off x="7284243" y="914530"/>
          <a:ext cx="2850356" cy="180997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a:t>3. Lakukan tinjauan literatur untuk memahami konsep tersebut</a:t>
          </a:r>
        </a:p>
      </dsp:txBody>
      <dsp:txXfrm>
        <a:off x="7337255" y="967542"/>
        <a:ext cx="2744332" cy="17039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2DABDB-68C3-4392-BF17-98FF92C5D960}">
      <dsp:nvSpPr>
        <dsp:cNvPr id="0" name=""/>
        <dsp:cNvSpPr/>
      </dsp:nvSpPr>
      <dsp:spPr>
        <a:xfrm>
          <a:off x="0" y="30793"/>
          <a:ext cx="10134600" cy="8441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kern="1200"/>
            <a:t># Sumber Primer</a:t>
          </a:r>
        </a:p>
      </dsp:txBody>
      <dsp:txXfrm>
        <a:off x="41208" y="72001"/>
        <a:ext cx="10052184" cy="761739"/>
      </dsp:txXfrm>
    </dsp:sp>
    <dsp:sp modelId="{0973DF73-D47D-4FD6-AEE4-DF559388F52D}">
      <dsp:nvSpPr>
        <dsp:cNvPr id="0" name=""/>
        <dsp:cNvSpPr/>
      </dsp:nvSpPr>
      <dsp:spPr>
        <a:xfrm>
          <a:off x="0" y="874948"/>
          <a:ext cx="10134600" cy="3063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1774" tIns="46990" rIns="263144" bIns="46990" numCol="1" spcCol="1270" anchor="t" anchorCtr="0">
          <a:noAutofit/>
        </a:bodyPr>
        <a:lstStyle/>
        <a:p>
          <a:pPr marL="285750" lvl="1" indent="-285750" algn="l" defTabSz="1289050">
            <a:lnSpc>
              <a:spcPct val="90000"/>
            </a:lnSpc>
            <a:spcBef>
              <a:spcPct val="0"/>
            </a:spcBef>
            <a:spcAft>
              <a:spcPct val="20000"/>
            </a:spcAft>
            <a:buChar char="•"/>
          </a:pPr>
          <a:r>
            <a:rPr lang="en-US" sz="2900" kern="1200"/>
            <a:t>Kamus dan ensiklopedia (Merriam-Webster, Oxford, Ensiklopedia Indonesia).</a:t>
          </a:r>
        </a:p>
        <a:p>
          <a:pPr marL="285750" lvl="1" indent="-285750" algn="l" defTabSz="1289050">
            <a:lnSpc>
              <a:spcPct val="90000"/>
            </a:lnSpc>
            <a:spcBef>
              <a:spcPct val="0"/>
            </a:spcBef>
            <a:spcAft>
              <a:spcPct val="20000"/>
            </a:spcAft>
            <a:buChar char="•"/>
          </a:pPr>
          <a:r>
            <a:rPr lang="en-US" sz="2900" kern="1200"/>
            <a:t>Buku teks dan referensi akademik.</a:t>
          </a:r>
        </a:p>
        <a:p>
          <a:pPr marL="285750" lvl="1" indent="-285750" algn="l" defTabSz="1289050">
            <a:lnSpc>
              <a:spcPct val="90000"/>
            </a:lnSpc>
            <a:spcBef>
              <a:spcPct val="0"/>
            </a:spcBef>
            <a:spcAft>
              <a:spcPct val="20000"/>
            </a:spcAft>
            <a:buChar char="•"/>
          </a:pPr>
          <a:r>
            <a:rPr lang="en-US" sz="2900" kern="1200"/>
            <a:t>Jurnal ilmiah dan penelitian (JSTOR, ScienceDirect, ResearchGate).</a:t>
          </a:r>
        </a:p>
        <a:p>
          <a:pPr marL="285750" lvl="1" indent="-285750" algn="l" defTabSz="1289050">
            <a:lnSpc>
              <a:spcPct val="90000"/>
            </a:lnSpc>
            <a:spcBef>
              <a:spcPct val="0"/>
            </a:spcBef>
            <a:spcAft>
              <a:spcPct val="20000"/>
            </a:spcAft>
            <a:buChar char="•"/>
          </a:pPr>
          <a:r>
            <a:rPr lang="en-US" sz="2900" kern="1200"/>
            <a:t>Situs web resmi organisasi dan lembaga pemerintah.</a:t>
          </a:r>
        </a:p>
        <a:p>
          <a:pPr marL="285750" lvl="1" indent="-285750" algn="l" defTabSz="1289050">
            <a:lnSpc>
              <a:spcPct val="90000"/>
            </a:lnSpc>
            <a:spcBef>
              <a:spcPct val="0"/>
            </a:spcBef>
            <a:spcAft>
              <a:spcPct val="20000"/>
            </a:spcAft>
            <a:buChar char="•"/>
          </a:pPr>
          <a:r>
            <a:rPr lang="en-US" sz="2900" kern="1200" dirty="0" err="1"/>
            <a:t>Dokumen</a:t>
          </a:r>
          <a:r>
            <a:rPr lang="en-US" sz="2900" kern="1200" dirty="0"/>
            <a:t> dan </a:t>
          </a:r>
          <a:r>
            <a:rPr lang="en-US" sz="2900" kern="1200" dirty="0" err="1"/>
            <a:t>laporan</a:t>
          </a:r>
          <a:r>
            <a:rPr lang="en-US" sz="2900" kern="1200" dirty="0"/>
            <a:t> </a:t>
          </a:r>
          <a:r>
            <a:rPr lang="en-US" sz="2900" kern="1200" dirty="0" err="1"/>
            <a:t>resmi</a:t>
          </a:r>
          <a:endParaRPr lang="en-US" sz="2900" kern="1200" dirty="0"/>
        </a:p>
      </dsp:txBody>
      <dsp:txXfrm>
        <a:off x="0" y="874948"/>
        <a:ext cx="10134600" cy="30636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C4EA0B-0279-43DB-B784-7F5AA9F3E6B3}">
      <dsp:nvSpPr>
        <dsp:cNvPr id="0" name=""/>
        <dsp:cNvSpPr/>
      </dsp:nvSpPr>
      <dsp:spPr>
        <a:xfrm>
          <a:off x="0" y="27306"/>
          <a:ext cx="10134600" cy="123200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205740" rIns="205740" bIns="205740" numCol="1" spcCol="1270" anchor="ctr" anchorCtr="0">
          <a:noAutofit/>
        </a:bodyPr>
        <a:lstStyle/>
        <a:p>
          <a:pPr marL="0" lvl="0" indent="0" algn="l" defTabSz="2400300">
            <a:lnSpc>
              <a:spcPct val="90000"/>
            </a:lnSpc>
            <a:spcBef>
              <a:spcPct val="0"/>
            </a:spcBef>
            <a:spcAft>
              <a:spcPct val="35000"/>
            </a:spcAft>
            <a:buNone/>
          </a:pPr>
          <a:r>
            <a:rPr lang="en-US" sz="5400" kern="1200"/>
            <a:t># Sumber Sekunder</a:t>
          </a:r>
        </a:p>
      </dsp:txBody>
      <dsp:txXfrm>
        <a:off x="60142" y="87448"/>
        <a:ext cx="10014316" cy="1111725"/>
      </dsp:txXfrm>
    </dsp:sp>
    <dsp:sp modelId="{BCE8098C-964E-4FC2-8107-427779CBC445}">
      <dsp:nvSpPr>
        <dsp:cNvPr id="0" name=""/>
        <dsp:cNvSpPr/>
      </dsp:nvSpPr>
      <dsp:spPr>
        <a:xfrm>
          <a:off x="0" y="1259316"/>
          <a:ext cx="10134600" cy="2682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1774" tIns="68580" rIns="384048" bIns="68580" numCol="1" spcCol="1270" anchor="t" anchorCtr="0">
          <a:noAutofit/>
        </a:bodyPr>
        <a:lstStyle/>
        <a:p>
          <a:pPr marL="285750" lvl="1" indent="-285750" algn="l" defTabSz="1866900">
            <a:lnSpc>
              <a:spcPct val="90000"/>
            </a:lnSpc>
            <a:spcBef>
              <a:spcPct val="0"/>
            </a:spcBef>
            <a:spcAft>
              <a:spcPct val="20000"/>
            </a:spcAft>
            <a:buChar char="•"/>
          </a:pPr>
          <a:r>
            <a:rPr lang="en-US" sz="4200" kern="1200"/>
            <a:t>Artikel dan blog.</a:t>
          </a:r>
        </a:p>
        <a:p>
          <a:pPr marL="285750" lvl="1" indent="-285750" algn="l" defTabSz="1866900">
            <a:lnSpc>
              <a:spcPct val="90000"/>
            </a:lnSpc>
            <a:spcBef>
              <a:spcPct val="0"/>
            </a:spcBef>
            <a:spcAft>
              <a:spcPct val="20000"/>
            </a:spcAft>
            <a:buChar char="•"/>
          </a:pPr>
          <a:r>
            <a:rPr lang="en-US" sz="4200" kern="1200"/>
            <a:t>Presentasi dan seminar.</a:t>
          </a:r>
        </a:p>
        <a:p>
          <a:pPr marL="285750" lvl="1" indent="-285750" algn="l" defTabSz="1866900">
            <a:lnSpc>
              <a:spcPct val="90000"/>
            </a:lnSpc>
            <a:spcBef>
              <a:spcPct val="0"/>
            </a:spcBef>
            <a:spcAft>
              <a:spcPct val="20000"/>
            </a:spcAft>
            <a:buChar char="•"/>
          </a:pPr>
          <a:r>
            <a:rPr lang="en-US" sz="4200" kern="1200"/>
            <a:t>Wawancara dengan ahli.</a:t>
          </a:r>
        </a:p>
        <a:p>
          <a:pPr marL="285750" lvl="1" indent="-285750" algn="l" defTabSz="1866900">
            <a:lnSpc>
              <a:spcPct val="90000"/>
            </a:lnSpc>
            <a:spcBef>
              <a:spcPct val="0"/>
            </a:spcBef>
            <a:spcAft>
              <a:spcPct val="20000"/>
            </a:spcAft>
            <a:buChar char="•"/>
          </a:pPr>
          <a:r>
            <a:rPr lang="en-US" sz="4200" kern="1200"/>
            <a:t>Tesis dan disertasi.</a:t>
          </a:r>
        </a:p>
      </dsp:txBody>
      <dsp:txXfrm>
        <a:off x="0" y="1259316"/>
        <a:ext cx="10134600" cy="268272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A04832-3D1A-4ADA-A9A7-ECC055909342}">
      <dsp:nvSpPr>
        <dsp:cNvPr id="0" name=""/>
        <dsp:cNvSpPr/>
      </dsp:nvSpPr>
      <dsp:spPr>
        <a:xfrm>
          <a:off x="0" y="366332"/>
          <a:ext cx="5210615" cy="130339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1. Tentukan definisi konsep </a:t>
          </a:r>
        </a:p>
      </dsp:txBody>
      <dsp:txXfrm>
        <a:off x="63626" y="429958"/>
        <a:ext cx="5083363" cy="1176143"/>
      </dsp:txXfrm>
    </dsp:sp>
    <dsp:sp modelId="{7BD9369D-F919-4346-A2E0-500817F390A9}">
      <dsp:nvSpPr>
        <dsp:cNvPr id="0" name=""/>
        <dsp:cNvSpPr/>
      </dsp:nvSpPr>
      <dsp:spPr>
        <a:xfrm>
          <a:off x="0" y="1741728"/>
          <a:ext cx="5210615" cy="1303395"/>
        </a:xfrm>
        <a:prstGeom prst="roundRect">
          <a:avLst/>
        </a:prstGeom>
        <a:solidFill>
          <a:schemeClr val="accent2">
            <a:hueOff val="-10049943"/>
            <a:satOff val="-54"/>
            <a:lumOff val="343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solidFill>
                <a:schemeClr val="tx1"/>
              </a:solidFill>
            </a:rPr>
            <a:t>2. </a:t>
          </a:r>
          <a:r>
            <a:rPr lang="en-US" sz="2500" kern="1200" dirty="0" err="1">
              <a:solidFill>
                <a:schemeClr val="tx1"/>
              </a:solidFill>
            </a:rPr>
            <a:t>Buat</a:t>
          </a:r>
          <a:r>
            <a:rPr lang="en-US" sz="2500" kern="1200" dirty="0">
              <a:solidFill>
                <a:schemeClr val="tx1"/>
              </a:solidFill>
            </a:rPr>
            <a:t> </a:t>
          </a:r>
          <a:r>
            <a:rPr lang="en-US" sz="2500" kern="1200" dirty="0" err="1">
              <a:solidFill>
                <a:schemeClr val="tx1"/>
              </a:solidFill>
            </a:rPr>
            <a:t>operasionalisasi</a:t>
          </a:r>
          <a:r>
            <a:rPr lang="en-US" sz="2500" kern="1200" dirty="0">
              <a:solidFill>
                <a:schemeClr val="tx1"/>
              </a:solidFill>
            </a:rPr>
            <a:t> </a:t>
          </a:r>
          <a:r>
            <a:rPr lang="en-US" sz="2500" kern="1200" dirty="0" err="1">
              <a:solidFill>
                <a:schemeClr val="tx1"/>
              </a:solidFill>
            </a:rPr>
            <a:t>konsep</a:t>
          </a:r>
          <a:r>
            <a:rPr lang="en-US" sz="2500" kern="1200" dirty="0">
              <a:solidFill>
                <a:schemeClr val="tx1"/>
              </a:solidFill>
            </a:rPr>
            <a:t>/</a:t>
          </a:r>
          <a:r>
            <a:rPr lang="en-US" sz="2500" kern="1200" dirty="0" err="1">
              <a:solidFill>
                <a:schemeClr val="tx1"/>
              </a:solidFill>
            </a:rPr>
            <a:t>varibel</a:t>
          </a:r>
          <a:r>
            <a:rPr lang="en-US" sz="2500" kern="1200" dirty="0">
              <a:solidFill>
                <a:schemeClr val="tx1"/>
              </a:solidFill>
            </a:rPr>
            <a:t> (</a:t>
          </a:r>
          <a:r>
            <a:rPr lang="en-US" sz="2500" kern="1200" dirty="0" err="1">
              <a:solidFill>
                <a:schemeClr val="tx1"/>
              </a:solidFill>
            </a:rPr>
            <a:t>dimensi</a:t>
          </a:r>
          <a:r>
            <a:rPr lang="en-US" sz="2500" kern="1200" dirty="0">
              <a:solidFill>
                <a:schemeClr val="tx1"/>
              </a:solidFill>
            </a:rPr>
            <a:t> (</a:t>
          </a:r>
          <a:r>
            <a:rPr lang="en-US" sz="2500" kern="1200" dirty="0" err="1">
              <a:solidFill>
                <a:schemeClr val="tx1"/>
              </a:solidFill>
            </a:rPr>
            <a:t>jika</a:t>
          </a:r>
          <a:r>
            <a:rPr lang="en-US" sz="2500" kern="1200" dirty="0">
              <a:solidFill>
                <a:schemeClr val="tx1"/>
              </a:solidFill>
            </a:rPr>
            <a:t> </a:t>
          </a:r>
          <a:r>
            <a:rPr lang="en-US" sz="2500" kern="1200" dirty="0" err="1">
              <a:solidFill>
                <a:schemeClr val="tx1"/>
              </a:solidFill>
            </a:rPr>
            <a:t>perlu</a:t>
          </a:r>
          <a:r>
            <a:rPr lang="en-US" sz="2500" kern="1200" dirty="0">
              <a:solidFill>
                <a:schemeClr val="tx1"/>
              </a:solidFill>
            </a:rPr>
            <a:t>), indicator</a:t>
          </a:r>
        </a:p>
      </dsp:txBody>
      <dsp:txXfrm>
        <a:off x="63626" y="1805354"/>
        <a:ext cx="5083363" cy="1176143"/>
      </dsp:txXfrm>
    </dsp:sp>
    <dsp:sp modelId="{377F95C5-5B58-4BE9-A3C6-8474096F3C90}">
      <dsp:nvSpPr>
        <dsp:cNvPr id="0" name=""/>
        <dsp:cNvSpPr/>
      </dsp:nvSpPr>
      <dsp:spPr>
        <a:xfrm>
          <a:off x="0" y="3117123"/>
          <a:ext cx="5210615" cy="1303395"/>
        </a:xfrm>
        <a:prstGeom prst="roundRect">
          <a:avLst/>
        </a:prstGeom>
        <a:solidFill>
          <a:schemeClr val="accent2">
            <a:hueOff val="-20099886"/>
            <a:satOff val="-107"/>
            <a:lumOff val="686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3. </a:t>
          </a:r>
          <a:r>
            <a:rPr lang="en-US" sz="2500" kern="1200" dirty="0" err="1"/>
            <a:t>Tentukan</a:t>
          </a:r>
          <a:r>
            <a:rPr lang="en-US" sz="2500" kern="1200" dirty="0"/>
            <a:t> Skala </a:t>
          </a:r>
          <a:r>
            <a:rPr lang="en-US" sz="2500" kern="1200" dirty="0" err="1"/>
            <a:t>Pengukuran</a:t>
          </a:r>
          <a:r>
            <a:rPr lang="en-US" sz="2500" kern="1200" dirty="0"/>
            <a:t>: </a:t>
          </a:r>
          <a:r>
            <a:rPr lang="en-US" sz="2500" kern="1200" dirty="0" err="1"/>
            <a:t>Tentukan</a:t>
          </a:r>
          <a:r>
            <a:rPr lang="en-US" sz="2500" kern="1200" dirty="0"/>
            <a:t> </a:t>
          </a:r>
          <a:r>
            <a:rPr lang="en-US" sz="2500" kern="1200" dirty="0" err="1"/>
            <a:t>skala</a:t>
          </a:r>
          <a:r>
            <a:rPr lang="en-US" sz="2500" kern="1200" dirty="0"/>
            <a:t> </a:t>
          </a:r>
          <a:r>
            <a:rPr lang="en-US" sz="2500" kern="1200" dirty="0" err="1"/>
            <a:t>pengukuran</a:t>
          </a:r>
          <a:r>
            <a:rPr lang="en-US" sz="2500" kern="1200" dirty="0"/>
            <a:t> (nominal, ordinal, interval, </a:t>
          </a:r>
          <a:r>
            <a:rPr lang="en-US" sz="2500" kern="1200" dirty="0" err="1"/>
            <a:t>atau</a:t>
          </a:r>
          <a:r>
            <a:rPr lang="en-US" sz="2500" kern="1200" dirty="0"/>
            <a:t> </a:t>
          </a:r>
          <a:r>
            <a:rPr lang="en-US" sz="2500" kern="1200" dirty="0" err="1"/>
            <a:t>rasio</a:t>
          </a:r>
          <a:r>
            <a:rPr lang="en-US" sz="2500" kern="1200" dirty="0"/>
            <a:t>).</a:t>
          </a:r>
        </a:p>
      </dsp:txBody>
      <dsp:txXfrm>
        <a:off x="63626" y="3180749"/>
        <a:ext cx="5083363" cy="117614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D2DF47-4B27-493D-B0B6-874612A468E4}">
      <dsp:nvSpPr>
        <dsp:cNvPr id="0" name=""/>
        <dsp:cNvSpPr/>
      </dsp:nvSpPr>
      <dsp:spPr>
        <a:xfrm>
          <a:off x="0" y="150626"/>
          <a:ext cx="5210615" cy="14414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Tentukan Jenis Kuesioner: Tentukan jenis kuesioner (terbuka, tertutup, atau kombinasi).</a:t>
          </a:r>
        </a:p>
      </dsp:txBody>
      <dsp:txXfrm>
        <a:off x="70365" y="220991"/>
        <a:ext cx="5069885" cy="1300710"/>
      </dsp:txXfrm>
    </dsp:sp>
    <dsp:sp modelId="{009F188D-3558-48C7-83D9-058779FAD853}">
      <dsp:nvSpPr>
        <dsp:cNvPr id="0" name=""/>
        <dsp:cNvSpPr/>
      </dsp:nvSpPr>
      <dsp:spPr>
        <a:xfrm>
          <a:off x="0" y="1672706"/>
          <a:ext cx="5210615" cy="1441440"/>
        </a:xfrm>
        <a:prstGeom prst="roundRect">
          <a:avLst/>
        </a:prstGeom>
        <a:solidFill>
          <a:schemeClr val="accent2">
            <a:hueOff val="-10049943"/>
            <a:satOff val="-54"/>
            <a:lumOff val="343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err="1">
              <a:solidFill>
                <a:schemeClr val="tx1"/>
              </a:solidFill>
            </a:rPr>
            <a:t>Buat</a:t>
          </a:r>
          <a:r>
            <a:rPr lang="en-US" sz="2800" kern="1200" dirty="0">
              <a:solidFill>
                <a:schemeClr val="tx1"/>
              </a:solidFill>
            </a:rPr>
            <a:t> Daftar </a:t>
          </a:r>
          <a:r>
            <a:rPr lang="en-US" sz="2800" kern="1200" dirty="0" err="1">
              <a:solidFill>
                <a:schemeClr val="tx1"/>
              </a:solidFill>
            </a:rPr>
            <a:t>Pertanyaan</a:t>
          </a:r>
          <a:r>
            <a:rPr lang="en-US" sz="2800" kern="1200" dirty="0">
              <a:solidFill>
                <a:schemeClr val="tx1"/>
              </a:solidFill>
            </a:rPr>
            <a:t>: </a:t>
          </a:r>
          <a:r>
            <a:rPr lang="en-US" sz="2800" kern="1200" dirty="0" err="1">
              <a:solidFill>
                <a:schemeClr val="tx1"/>
              </a:solidFill>
            </a:rPr>
            <a:t>Buat</a:t>
          </a:r>
          <a:r>
            <a:rPr lang="en-US" sz="2800" kern="1200" dirty="0">
              <a:solidFill>
                <a:schemeClr val="tx1"/>
              </a:solidFill>
            </a:rPr>
            <a:t> daftar </a:t>
          </a:r>
          <a:r>
            <a:rPr lang="en-US" sz="2800" kern="1200" dirty="0" err="1">
              <a:solidFill>
                <a:schemeClr val="tx1"/>
              </a:solidFill>
            </a:rPr>
            <a:t>pertanyaan</a:t>
          </a:r>
          <a:r>
            <a:rPr lang="en-US" sz="2800" kern="1200" dirty="0">
              <a:solidFill>
                <a:schemeClr val="tx1"/>
              </a:solidFill>
            </a:rPr>
            <a:t> yang </a:t>
          </a:r>
          <a:r>
            <a:rPr lang="en-US" sz="2800" kern="1200" dirty="0" err="1">
              <a:solidFill>
                <a:schemeClr val="tx1"/>
              </a:solidFill>
            </a:rPr>
            <a:t>relevan</a:t>
          </a:r>
          <a:r>
            <a:rPr lang="en-US" sz="2800" kern="1200" dirty="0">
              <a:solidFill>
                <a:schemeClr val="tx1"/>
              </a:solidFill>
            </a:rPr>
            <a:t> </a:t>
          </a:r>
          <a:r>
            <a:rPr lang="en-US" sz="2800" kern="1200" dirty="0" err="1">
              <a:solidFill>
                <a:schemeClr val="tx1"/>
              </a:solidFill>
            </a:rPr>
            <a:t>dengan</a:t>
          </a:r>
          <a:r>
            <a:rPr lang="en-US" sz="2800" kern="1200" dirty="0">
              <a:solidFill>
                <a:schemeClr val="tx1"/>
              </a:solidFill>
            </a:rPr>
            <a:t> </a:t>
          </a:r>
          <a:r>
            <a:rPr lang="en-US" sz="2800" kern="1200" dirty="0" err="1">
              <a:solidFill>
                <a:schemeClr val="tx1"/>
              </a:solidFill>
            </a:rPr>
            <a:t>tujuan</a:t>
          </a:r>
          <a:r>
            <a:rPr lang="en-US" sz="2800" kern="1200" dirty="0">
              <a:solidFill>
                <a:schemeClr val="tx1"/>
              </a:solidFill>
            </a:rPr>
            <a:t> </a:t>
          </a:r>
          <a:r>
            <a:rPr lang="en-US" sz="2800" kern="1200" dirty="0" err="1">
              <a:solidFill>
                <a:schemeClr val="tx1"/>
              </a:solidFill>
            </a:rPr>
            <a:t>penelitian</a:t>
          </a:r>
          <a:r>
            <a:rPr lang="en-US" sz="2800" kern="1200" dirty="0"/>
            <a:t>.</a:t>
          </a:r>
        </a:p>
      </dsp:txBody>
      <dsp:txXfrm>
        <a:off x="70365" y="1743071"/>
        <a:ext cx="5069885" cy="1300710"/>
      </dsp:txXfrm>
    </dsp:sp>
    <dsp:sp modelId="{DEA7610E-B68B-4AB1-AD6C-F53AB3946E25}">
      <dsp:nvSpPr>
        <dsp:cNvPr id="0" name=""/>
        <dsp:cNvSpPr/>
      </dsp:nvSpPr>
      <dsp:spPr>
        <a:xfrm>
          <a:off x="0" y="3194785"/>
          <a:ext cx="5210615" cy="1441440"/>
        </a:xfrm>
        <a:prstGeom prst="roundRect">
          <a:avLst/>
        </a:prstGeom>
        <a:solidFill>
          <a:schemeClr val="accent2">
            <a:hueOff val="-20099886"/>
            <a:satOff val="-107"/>
            <a:lumOff val="686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Buat Instruksi: Buat instruksi yang jelas untuk responden.</a:t>
          </a:r>
        </a:p>
      </dsp:txBody>
      <dsp:txXfrm>
        <a:off x="70365" y="3265150"/>
        <a:ext cx="5069885" cy="130071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541DDB-335D-4934-95C0-0D14F2708097}">
      <dsp:nvSpPr>
        <dsp:cNvPr id="0" name=""/>
        <dsp:cNvSpPr/>
      </dsp:nvSpPr>
      <dsp:spPr>
        <a:xfrm>
          <a:off x="0" y="0"/>
          <a:ext cx="534308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1FBF099-066A-4B48-BFA9-851865E1E8A5}">
      <dsp:nvSpPr>
        <dsp:cNvPr id="0" name=""/>
        <dsp:cNvSpPr/>
      </dsp:nvSpPr>
      <dsp:spPr>
        <a:xfrm>
          <a:off x="0" y="0"/>
          <a:ext cx="5343082" cy="1280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Buat Pertanyaan Spesifik: Buat pertanyaan yang spesifik dan tidak ambigu.</a:t>
          </a:r>
        </a:p>
      </dsp:txBody>
      <dsp:txXfrm>
        <a:off x="0" y="0"/>
        <a:ext cx="5343082" cy="1280401"/>
      </dsp:txXfrm>
    </dsp:sp>
    <dsp:sp modelId="{33811FC0-A4CD-4DFE-9262-D294DCE337E5}">
      <dsp:nvSpPr>
        <dsp:cNvPr id="0" name=""/>
        <dsp:cNvSpPr/>
      </dsp:nvSpPr>
      <dsp:spPr>
        <a:xfrm>
          <a:off x="0" y="1280401"/>
          <a:ext cx="534308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79C10F-C958-4DBE-869B-6056480A8CE8}">
      <dsp:nvSpPr>
        <dsp:cNvPr id="0" name=""/>
        <dsp:cNvSpPr/>
      </dsp:nvSpPr>
      <dsp:spPr>
        <a:xfrm>
          <a:off x="0" y="1280401"/>
          <a:ext cx="5343082" cy="1280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Hindari Pertanyaan Ganda: Hindari pertanyaan ganda atau kompleks.</a:t>
          </a:r>
        </a:p>
      </dsp:txBody>
      <dsp:txXfrm>
        <a:off x="0" y="1280401"/>
        <a:ext cx="5343082" cy="1280401"/>
      </dsp:txXfrm>
    </dsp:sp>
    <dsp:sp modelId="{BF43B7E6-2C8A-48DF-9E66-6D010ABC34DF}">
      <dsp:nvSpPr>
        <dsp:cNvPr id="0" name=""/>
        <dsp:cNvSpPr/>
      </dsp:nvSpPr>
      <dsp:spPr>
        <a:xfrm>
          <a:off x="0" y="2560802"/>
          <a:ext cx="534308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E2A2743-1B52-4568-A5D2-D62C65A5DF47}">
      <dsp:nvSpPr>
        <dsp:cNvPr id="0" name=""/>
        <dsp:cNvSpPr/>
      </dsp:nvSpPr>
      <dsp:spPr>
        <a:xfrm>
          <a:off x="0" y="2560802"/>
          <a:ext cx="5343082" cy="1280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Bahasa Sederhana: Gunakan bahasa yang sederhana dan mudah dipahami.</a:t>
          </a:r>
        </a:p>
      </dsp:txBody>
      <dsp:txXfrm>
        <a:off x="0" y="2560802"/>
        <a:ext cx="5343082" cy="1280401"/>
      </dsp:txXfrm>
    </dsp:sp>
    <dsp:sp modelId="{21525486-DDAF-42F5-8270-DEB793F3BB0A}">
      <dsp:nvSpPr>
        <dsp:cNvPr id="0" name=""/>
        <dsp:cNvSpPr/>
      </dsp:nvSpPr>
      <dsp:spPr>
        <a:xfrm>
          <a:off x="0" y="3841204"/>
          <a:ext cx="534308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5BD6E0-C811-492D-B003-BC39866DFCF3}">
      <dsp:nvSpPr>
        <dsp:cNvPr id="0" name=""/>
        <dsp:cNvSpPr/>
      </dsp:nvSpPr>
      <dsp:spPr>
        <a:xfrm>
          <a:off x="0" y="3841204"/>
          <a:ext cx="5343082" cy="1280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Perhatikan Urutan Pertanyaan: Perhatikan urutan pertanyaan untuk menghindari bias</a:t>
          </a:r>
        </a:p>
      </dsp:txBody>
      <dsp:txXfrm>
        <a:off x="0" y="3841204"/>
        <a:ext cx="5343082" cy="1280401"/>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9D3B3C7E-BC2D-4436-8B03-AC421FA66787}"/>
              </a:ext>
            </a:extLst>
          </p:cNvPr>
          <p:cNvSpPr/>
          <p:nvPr/>
        </p:nvSpPr>
        <p:spPr>
          <a:xfrm>
            <a:off x="160920" y="157606"/>
            <a:ext cx="11870161" cy="65427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66887E-4265-46F7-9DE0-605FFFC90761}"/>
              </a:ext>
            </a:extLst>
          </p:cNvPr>
          <p:cNvSpPr>
            <a:spLocks noGrp="1"/>
          </p:cNvSpPr>
          <p:nvPr>
            <p:ph type="ctrTitle" hasCustomPrompt="1"/>
          </p:nvPr>
        </p:nvSpPr>
        <p:spPr>
          <a:xfrm>
            <a:off x="2035130" y="1066800"/>
            <a:ext cx="8112369" cy="2073119"/>
          </a:xfrm>
        </p:spPr>
        <p:txBody>
          <a:bodyPr anchor="b">
            <a:normAutofit/>
          </a:bodyPr>
          <a:lstStyle>
            <a:lvl1pPr algn="ctr">
              <a:lnSpc>
                <a:spcPct val="110000"/>
              </a:lnSpc>
              <a:defRPr sz="2800" cap="all" spc="390" baseline="0"/>
            </a:lvl1pPr>
          </a:lstStyle>
          <a:p>
            <a:r>
              <a:rPr lang="en-US" dirty="0"/>
              <a:t>CLICK TO EDIT MASTER TITLE STYLE</a:t>
            </a:r>
          </a:p>
        </p:txBody>
      </p:sp>
      <p:sp>
        <p:nvSpPr>
          <p:cNvPr id="3" name="Subtitle 2">
            <a:extLst>
              <a:ext uri="{FF2B5EF4-FFF2-40B4-BE49-F238E27FC236}">
                <a16:creationId xmlns:a16="http://schemas.microsoft.com/office/drawing/2014/main" id="{7EDB1A74-54F5-45CA-8922-87FFD57515D4}"/>
              </a:ext>
            </a:extLst>
          </p:cNvPr>
          <p:cNvSpPr>
            <a:spLocks noGrp="1"/>
          </p:cNvSpPr>
          <p:nvPr>
            <p:ph type="subTitle" idx="1"/>
          </p:nvPr>
        </p:nvSpPr>
        <p:spPr>
          <a:xfrm>
            <a:off x="2175804" y="4876802"/>
            <a:ext cx="7821637" cy="1028697"/>
          </a:xfrm>
        </p:spPr>
        <p:txBody>
          <a:bodyPr>
            <a:normAutofit/>
          </a:bodyPr>
          <a:lstStyle>
            <a:lvl1pPr marL="0" indent="0" algn="ctr">
              <a:lnSpc>
                <a:spcPct val="100000"/>
              </a:lnSpc>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0B6BE6EF-9D0F-4ABF-B92C-E967FE3F16CF}"/>
              </a:ext>
            </a:extLst>
          </p:cNvPr>
          <p:cNvSpPr>
            <a:spLocks noGrp="1"/>
          </p:cNvSpPr>
          <p:nvPr>
            <p:ph type="dt" sz="half" idx="10"/>
          </p:nvPr>
        </p:nvSpPr>
        <p:spPr/>
        <p:txBody>
          <a:bodyPr/>
          <a:lstStyle/>
          <a:p>
            <a:fld id="{C485584D-7D79-4248-9986-4CA35242F944}" type="datetimeFigureOut">
              <a:rPr lang="en-US" smtClean="0"/>
              <a:t>12/12/2025</a:t>
            </a:fld>
            <a:endParaRPr lang="en-US"/>
          </a:p>
        </p:txBody>
      </p:sp>
      <p:sp>
        <p:nvSpPr>
          <p:cNvPr id="5" name="Footer Placeholder 4">
            <a:extLst>
              <a:ext uri="{FF2B5EF4-FFF2-40B4-BE49-F238E27FC236}">
                <a16:creationId xmlns:a16="http://schemas.microsoft.com/office/drawing/2014/main" id="{4E4AB150-954C-4F02-89AC-DA7163D75C39}"/>
              </a:ext>
            </a:extLst>
          </p:cNvPr>
          <p:cNvSpPr>
            <a:spLocks noGrp="1"/>
          </p:cNvSpPr>
          <p:nvPr>
            <p:ph type="ftr" sz="quarter" idx="11"/>
          </p:nvPr>
        </p:nvSpPr>
        <p:spPr>
          <a:xfrm>
            <a:off x="7279965" y="6245352"/>
            <a:ext cx="4114800" cy="365125"/>
          </a:xfrm>
        </p:spPr>
        <p:txBody>
          <a:bodyPr/>
          <a:lstStyle/>
          <a:p>
            <a:endParaRPr lang="en-US"/>
          </a:p>
        </p:txBody>
      </p:sp>
      <p:sp>
        <p:nvSpPr>
          <p:cNvPr id="6" name="Slide Number Placeholder 5">
            <a:extLst>
              <a:ext uri="{FF2B5EF4-FFF2-40B4-BE49-F238E27FC236}">
                <a16:creationId xmlns:a16="http://schemas.microsoft.com/office/drawing/2014/main" id="{E8E16270-CBD7-4ACC-BFC5-9CADE7226688}"/>
              </a:ext>
            </a:extLst>
          </p:cNvPr>
          <p:cNvSpPr>
            <a:spLocks noGrp="1"/>
          </p:cNvSpPr>
          <p:nvPr>
            <p:ph type="sldNum" sz="quarter" idx="12"/>
          </p:nvPr>
        </p:nvSpPr>
        <p:spPr/>
        <p:txBody>
          <a:bodyPr/>
          <a:lstStyle/>
          <a:p>
            <a:fld id="{19590046-DA73-4BBF-84B5-C08E6F75191A}" type="slidenum">
              <a:rPr lang="en-US" smtClean="0"/>
              <a:t>‹#›</a:t>
            </a:fld>
            <a:endParaRPr lang="en-US"/>
          </a:p>
        </p:txBody>
      </p:sp>
      <p:grpSp>
        <p:nvGrpSpPr>
          <p:cNvPr id="7" name="Group 6">
            <a:extLst>
              <a:ext uri="{FF2B5EF4-FFF2-40B4-BE49-F238E27FC236}">
                <a16:creationId xmlns:a16="http://schemas.microsoft.com/office/drawing/2014/main" id="{79B5D0C1-066E-4C02-A6B8-59FAE4A19724}"/>
              </a:ext>
            </a:extLst>
          </p:cNvPr>
          <p:cNvGrpSpPr/>
          <p:nvPr/>
        </p:nvGrpSpPr>
        <p:grpSpPr>
          <a:xfrm>
            <a:off x="5662258" y="4240546"/>
            <a:ext cx="867485" cy="115439"/>
            <a:chOff x="8910933" y="1861308"/>
            <a:chExt cx="867485" cy="115439"/>
          </a:xfrm>
        </p:grpSpPr>
        <p:sp>
          <p:nvSpPr>
            <p:cNvPr id="8" name="Rectangle 7">
              <a:extLst>
                <a:ext uri="{FF2B5EF4-FFF2-40B4-BE49-F238E27FC236}">
                  <a16:creationId xmlns:a16="http://schemas.microsoft.com/office/drawing/2014/main" id="{D4386904-AFDC-449E-8D1B-906B305EBDA7}"/>
                </a:ext>
              </a:extLst>
            </p:cNvPr>
            <p:cNvSpPr/>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9" name="Straight Connector 8">
              <a:extLst>
                <a:ext uri="{FF2B5EF4-FFF2-40B4-BE49-F238E27FC236}">
                  <a16:creationId xmlns:a16="http://schemas.microsoft.com/office/drawing/2014/main" id="{F70778F2-11E8-428C-8324-479CA9D6FE92}"/>
                </a:ext>
              </a:extLst>
            </p:cNvPr>
            <p:cNvCxnSpPr/>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A0BE89E-CB2D-48BA-A8D2-533FAAAA725F}"/>
                </a:ext>
              </a:extLst>
            </p:cNvPr>
            <p:cNvCxnSpPr/>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081126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B1126-542A-43AD-8078-EE35651654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4A5F98B-5F32-4561-BFBC-9F6E5DA0A347}"/>
              </a:ext>
            </a:extLst>
          </p:cNvPr>
          <p:cNvSpPr>
            <a:spLocks noGrp="1"/>
          </p:cNvSpPr>
          <p:nvPr>
            <p:ph type="body" orient="vert" idx="1"/>
          </p:nvPr>
        </p:nvSpPr>
        <p:spPr>
          <a:xfrm>
            <a:off x="1028700" y="2161903"/>
            <a:ext cx="10134600" cy="374359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73D0DD-B04E-4E48-8EE1-51E46131A9A2}"/>
              </a:ext>
            </a:extLst>
          </p:cNvPr>
          <p:cNvSpPr>
            <a:spLocks noGrp="1"/>
          </p:cNvSpPr>
          <p:nvPr>
            <p:ph type="dt" sz="half" idx="10"/>
          </p:nvPr>
        </p:nvSpPr>
        <p:spPr/>
        <p:txBody>
          <a:bodyPr/>
          <a:lstStyle/>
          <a:p>
            <a:fld id="{C485584D-7D79-4248-9986-4CA35242F944}" type="datetimeFigureOut">
              <a:rPr lang="en-US" smtClean="0"/>
              <a:t>12/12/2025</a:t>
            </a:fld>
            <a:endParaRPr lang="en-US"/>
          </a:p>
        </p:txBody>
      </p:sp>
      <p:sp>
        <p:nvSpPr>
          <p:cNvPr id="5" name="Footer Placeholder 4">
            <a:extLst>
              <a:ext uri="{FF2B5EF4-FFF2-40B4-BE49-F238E27FC236}">
                <a16:creationId xmlns:a16="http://schemas.microsoft.com/office/drawing/2014/main" id="{0481352D-F9C0-4442-9601-A09A7655E6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FC0801-9C45-40AE-AB33-5742CDA4DAC7}"/>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2351865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946561-59BF-4566-AD2C-9B05C4771DF4}"/>
              </a:ext>
            </a:extLst>
          </p:cNvPr>
          <p:cNvSpPr>
            <a:spLocks noGrp="1"/>
          </p:cNvSpPr>
          <p:nvPr>
            <p:ph type="title" orient="vert"/>
          </p:nvPr>
        </p:nvSpPr>
        <p:spPr>
          <a:xfrm>
            <a:off x="9196250" y="723899"/>
            <a:ext cx="2271849" cy="5410201"/>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A1DF7870-6CBD-47E2-854C-68141BAA101D}"/>
              </a:ext>
            </a:extLst>
          </p:cNvPr>
          <p:cNvSpPr>
            <a:spLocks noGrp="1"/>
          </p:cNvSpPr>
          <p:nvPr>
            <p:ph type="body" orient="vert" idx="1"/>
          </p:nvPr>
        </p:nvSpPr>
        <p:spPr>
          <a:xfrm>
            <a:off x="723900" y="723899"/>
            <a:ext cx="8302534" cy="54102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712FAF3-C106-49CB-A845-1FC7F731399D}"/>
              </a:ext>
            </a:extLst>
          </p:cNvPr>
          <p:cNvSpPr>
            <a:spLocks noGrp="1"/>
          </p:cNvSpPr>
          <p:nvPr>
            <p:ph type="dt" sz="half" idx="10"/>
          </p:nvPr>
        </p:nvSpPr>
        <p:spPr/>
        <p:txBody>
          <a:bodyPr/>
          <a:lstStyle/>
          <a:p>
            <a:fld id="{C485584D-7D79-4248-9986-4CA35242F944}" type="datetimeFigureOut">
              <a:rPr lang="en-US" smtClean="0"/>
              <a:t>12/12/2025</a:t>
            </a:fld>
            <a:endParaRPr lang="en-US"/>
          </a:p>
        </p:txBody>
      </p:sp>
      <p:sp>
        <p:nvSpPr>
          <p:cNvPr id="5" name="Footer Placeholder 4">
            <a:extLst>
              <a:ext uri="{FF2B5EF4-FFF2-40B4-BE49-F238E27FC236}">
                <a16:creationId xmlns:a16="http://schemas.microsoft.com/office/drawing/2014/main" id="{E34D5CCC-00E8-48FA-91A6-921E7B6440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7E1751-E7AA-406D-A977-1ACEF1FBD134}"/>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3746282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2DC87-4B97-4A7C-BC4C-6E772456161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4B59FD9-57FD-4ABA-9FCD-7954052534C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7BD40E-B0AA-47B8-900F-488A8AEC1BC2}"/>
              </a:ext>
            </a:extLst>
          </p:cNvPr>
          <p:cNvSpPr>
            <a:spLocks noGrp="1"/>
          </p:cNvSpPr>
          <p:nvPr>
            <p:ph type="dt" sz="half" idx="10"/>
          </p:nvPr>
        </p:nvSpPr>
        <p:spPr/>
        <p:txBody>
          <a:bodyPr/>
          <a:lstStyle/>
          <a:p>
            <a:fld id="{C485584D-7D79-4248-9986-4CA35242F944}" type="datetimeFigureOut">
              <a:rPr lang="en-US" smtClean="0"/>
              <a:t>12/12/2025</a:t>
            </a:fld>
            <a:endParaRPr lang="en-US"/>
          </a:p>
        </p:txBody>
      </p:sp>
      <p:sp>
        <p:nvSpPr>
          <p:cNvPr id="5" name="Footer Placeholder 4">
            <a:extLst>
              <a:ext uri="{FF2B5EF4-FFF2-40B4-BE49-F238E27FC236}">
                <a16:creationId xmlns:a16="http://schemas.microsoft.com/office/drawing/2014/main" id="{865E623C-1E35-4485-A5B4-A71969BE70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5C6BB9-EF4F-465E-985B-34521F68C583}"/>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3798556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87F5577-D71B-4279-B07A-62F703E5D1DC}"/>
              </a:ext>
            </a:extLst>
          </p:cNvPr>
          <p:cNvSpPr>
            <a:spLocks noGrp="1"/>
          </p:cNvSpPr>
          <p:nvPr>
            <p:ph type="dt" sz="half" idx="10"/>
          </p:nvPr>
        </p:nvSpPr>
        <p:spPr/>
        <p:txBody>
          <a:bodyPr/>
          <a:lstStyle/>
          <a:p>
            <a:fld id="{C485584D-7D79-4248-9986-4CA35242F944}" type="datetimeFigureOut">
              <a:rPr lang="en-US" smtClean="0"/>
              <a:t>12/12/2025</a:t>
            </a:fld>
            <a:endParaRPr lang="en-US"/>
          </a:p>
        </p:txBody>
      </p:sp>
      <p:sp>
        <p:nvSpPr>
          <p:cNvPr id="5" name="Footer Placeholder 4">
            <a:extLst>
              <a:ext uri="{FF2B5EF4-FFF2-40B4-BE49-F238E27FC236}">
                <a16:creationId xmlns:a16="http://schemas.microsoft.com/office/drawing/2014/main" id="{F648367D-C35C-4023-BEBE-F834D033B0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BFCF8A-B8C6-496A-98A5-BBB52DB70F16}"/>
              </a:ext>
            </a:extLst>
          </p:cNvPr>
          <p:cNvSpPr>
            <a:spLocks noGrp="1"/>
          </p:cNvSpPr>
          <p:nvPr>
            <p:ph type="sldNum" sz="quarter" idx="12"/>
          </p:nvPr>
        </p:nvSpPr>
        <p:spPr/>
        <p:txBody>
          <a:bodyPr/>
          <a:lstStyle/>
          <a:p>
            <a:fld id="{19590046-DA73-4BBF-84B5-C08E6F75191A}" type="slidenum">
              <a:rPr lang="en-US" smtClean="0"/>
              <a:t>‹#›</a:t>
            </a:fld>
            <a:endParaRPr lang="en-US"/>
          </a:p>
        </p:txBody>
      </p:sp>
      <p:sp>
        <p:nvSpPr>
          <p:cNvPr id="11" name="Rectangle 5">
            <a:extLst>
              <a:ext uri="{FF2B5EF4-FFF2-40B4-BE49-F238E27FC236}">
                <a16:creationId xmlns:a16="http://schemas.microsoft.com/office/drawing/2014/main" id="{CDE45C10-227D-42DF-A888-EEFD3784FA8E}"/>
              </a:ext>
              <a:ext uri="{C183D7F6-B498-43B3-948B-1728B52AA6E4}">
                <adec:decorative xmlns:adec="http://schemas.microsoft.com/office/drawing/2017/decorative" val="1"/>
              </a:ext>
            </a:extLst>
          </p:cNvPr>
          <p:cNvSpPr/>
          <p:nvPr/>
        </p:nvSpPr>
        <p:spPr>
          <a:xfrm>
            <a:off x="723900" y="750338"/>
            <a:ext cx="4580642" cy="5494694"/>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6096000 w 6096000"/>
              <a:gd name="connsiteY2" fmla="*/ 6858000 h 6858000"/>
              <a:gd name="connsiteX3" fmla="*/ 3058886 w 6096000"/>
              <a:gd name="connsiteY3" fmla="*/ 6858000 h 6858000"/>
              <a:gd name="connsiteX4" fmla="*/ 0 w 6096000"/>
              <a:gd name="connsiteY4" fmla="*/ 6858000 h 6858000"/>
              <a:gd name="connsiteX5" fmla="*/ 0 w 6096000"/>
              <a:gd name="connsiteY5" fmla="*/ 0 h 6858000"/>
              <a:gd name="connsiteX0" fmla="*/ 0 w 6096000"/>
              <a:gd name="connsiteY0" fmla="*/ 0 h 6858000"/>
              <a:gd name="connsiteX1" fmla="*/ 6096000 w 6096000"/>
              <a:gd name="connsiteY1" fmla="*/ 0 h 6858000"/>
              <a:gd name="connsiteX2" fmla="*/ 6096000 w 6096000"/>
              <a:gd name="connsiteY2" fmla="*/ 6858000 h 6858000"/>
              <a:gd name="connsiteX3" fmla="*/ 3037115 w 6096000"/>
              <a:gd name="connsiteY3" fmla="*/ 5889172 h 6858000"/>
              <a:gd name="connsiteX4" fmla="*/ 0 w 6096000"/>
              <a:gd name="connsiteY4" fmla="*/ 6858000 h 6858000"/>
              <a:gd name="connsiteX5" fmla="*/ 0 w 6096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6096000" y="0"/>
                </a:lnTo>
                <a:lnTo>
                  <a:pt x="6096000" y="6858000"/>
                </a:lnTo>
                <a:lnTo>
                  <a:pt x="3037115" y="5889172"/>
                </a:lnTo>
                <a:lnTo>
                  <a:pt x="0" y="6858000"/>
                </a:lnTo>
                <a:lnTo>
                  <a:pt x="0" y="0"/>
                </a:lnTo>
                <a:close/>
              </a:path>
            </a:pathLst>
          </a:custGeom>
          <a:solidFill>
            <a:schemeClr val="bg2">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DA214944-8898-48BC-AE6F-065DA7BBB8E8}"/>
              </a:ext>
              <a:ext uri="{C183D7F6-B498-43B3-948B-1728B52AA6E4}">
                <adec:decorative xmlns:adec="http://schemas.microsoft.com/office/drawing/2017/decorative" val="1"/>
              </a:ext>
            </a:extLst>
          </p:cNvPr>
          <p:cNvGrpSpPr/>
          <p:nvPr/>
        </p:nvGrpSpPr>
        <p:grpSpPr>
          <a:xfrm>
            <a:off x="2580478" y="4714704"/>
            <a:ext cx="867485" cy="115439"/>
            <a:chOff x="8910933" y="1861308"/>
            <a:chExt cx="867485" cy="115439"/>
          </a:xfrm>
        </p:grpSpPr>
        <p:sp>
          <p:nvSpPr>
            <p:cNvPr id="8" name="Rectangle 7">
              <a:extLst>
                <a:ext uri="{FF2B5EF4-FFF2-40B4-BE49-F238E27FC236}">
                  <a16:creationId xmlns:a16="http://schemas.microsoft.com/office/drawing/2014/main" id="{B94B3AAB-30C4-441D-B481-D253F8325953}"/>
                </a:ext>
              </a:extLst>
            </p:cNvPr>
            <p:cNvSpPr/>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9" name="Straight Connector 8">
              <a:extLst>
                <a:ext uri="{FF2B5EF4-FFF2-40B4-BE49-F238E27FC236}">
                  <a16:creationId xmlns:a16="http://schemas.microsoft.com/office/drawing/2014/main" id="{FDCB6176-5585-40BC-BC9C-CA625F989F1B}"/>
                </a:ext>
              </a:extLst>
            </p:cNvPr>
            <p:cNvCxnSpPr/>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7C4F1D9-97D8-43DD-A319-C56367F97FCE}"/>
                </a:ext>
              </a:extLst>
            </p:cNvPr>
            <p:cNvCxnSpPr/>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D25E64ED-B373-4866-B5A2-E805D3168BBB}"/>
              </a:ext>
            </a:extLst>
          </p:cNvPr>
          <p:cNvSpPr>
            <a:spLocks noGrp="1"/>
          </p:cNvSpPr>
          <p:nvPr>
            <p:ph type="title"/>
          </p:nvPr>
        </p:nvSpPr>
        <p:spPr>
          <a:xfrm>
            <a:off x="1151291" y="1274475"/>
            <a:ext cx="3761832" cy="2823913"/>
          </a:xfrm>
        </p:spPr>
        <p:txBody>
          <a:bodyPr anchor="b">
            <a:normAutofit/>
          </a:bodyPr>
          <a:lstStyle>
            <a:lvl1pPr algn="ctr">
              <a:defRPr sz="3200" cap="all" spc="600" baseline="0"/>
            </a:lvl1pPr>
          </a:lstStyle>
          <a:p>
            <a:r>
              <a:rPr lang="en-US" dirty="0"/>
              <a:t>Click to edit Master title style</a:t>
            </a:r>
          </a:p>
        </p:txBody>
      </p:sp>
      <p:sp>
        <p:nvSpPr>
          <p:cNvPr id="3" name="Text Placeholder 2">
            <a:extLst>
              <a:ext uri="{FF2B5EF4-FFF2-40B4-BE49-F238E27FC236}">
                <a16:creationId xmlns:a16="http://schemas.microsoft.com/office/drawing/2014/main" id="{AB6D6168-DDAE-41B2-A0D5-42185A2D028C}"/>
              </a:ext>
            </a:extLst>
          </p:cNvPr>
          <p:cNvSpPr>
            <a:spLocks noGrp="1"/>
          </p:cNvSpPr>
          <p:nvPr>
            <p:ph type="body" idx="1"/>
          </p:nvPr>
        </p:nvSpPr>
        <p:spPr>
          <a:xfrm>
            <a:off x="6556756" y="2730304"/>
            <a:ext cx="4383030" cy="1397390"/>
          </a:xfrm>
        </p:spPr>
        <p:txBody>
          <a:bodyPr anchor="ctr">
            <a:normAutofit/>
          </a:bodyPr>
          <a:lstStyle>
            <a:lvl1pPr marL="0" indent="0" algn="ctr">
              <a:buNone/>
              <a:defRPr sz="20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433377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825EB-71EE-41B3-89D2-47A0C7C359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E662F7D-C4AD-4BD4-AAC8-F0223EE4A38B}"/>
              </a:ext>
            </a:extLst>
          </p:cNvPr>
          <p:cNvSpPr>
            <a:spLocks noGrp="1"/>
          </p:cNvSpPr>
          <p:nvPr>
            <p:ph sz="half" idx="1"/>
          </p:nvPr>
        </p:nvSpPr>
        <p:spPr>
          <a:xfrm>
            <a:off x="1037305" y="2155369"/>
            <a:ext cx="4953000" cy="399832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9D0FB088-28C6-4667-8DF2-0DE32AE3EC30}"/>
              </a:ext>
            </a:extLst>
          </p:cNvPr>
          <p:cNvSpPr>
            <a:spLocks noGrp="1"/>
          </p:cNvSpPr>
          <p:nvPr>
            <p:ph sz="half" idx="2"/>
          </p:nvPr>
        </p:nvSpPr>
        <p:spPr>
          <a:xfrm>
            <a:off x="6172200" y="2155369"/>
            <a:ext cx="4953000" cy="39983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36095F-AE34-4E94-B722-E3A1205AEEDC}"/>
              </a:ext>
            </a:extLst>
          </p:cNvPr>
          <p:cNvSpPr>
            <a:spLocks noGrp="1"/>
          </p:cNvSpPr>
          <p:nvPr>
            <p:ph type="dt" sz="half" idx="10"/>
          </p:nvPr>
        </p:nvSpPr>
        <p:spPr/>
        <p:txBody>
          <a:bodyPr/>
          <a:lstStyle/>
          <a:p>
            <a:fld id="{C485584D-7D79-4248-9986-4CA35242F944}" type="datetimeFigureOut">
              <a:rPr lang="en-US" smtClean="0"/>
              <a:t>12/12/2025</a:t>
            </a:fld>
            <a:endParaRPr lang="en-US"/>
          </a:p>
        </p:txBody>
      </p:sp>
      <p:sp>
        <p:nvSpPr>
          <p:cNvPr id="6" name="Footer Placeholder 5">
            <a:extLst>
              <a:ext uri="{FF2B5EF4-FFF2-40B4-BE49-F238E27FC236}">
                <a16:creationId xmlns:a16="http://schemas.microsoft.com/office/drawing/2014/main" id="{6E06A8E6-BD94-48EA-8F35-DA0DF910AC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478AEF-56B8-49F5-81E8-663B1FFA073B}"/>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4089231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F873F-001F-4254-97F3-05329E6A7B67}"/>
              </a:ext>
            </a:extLst>
          </p:cNvPr>
          <p:cNvSpPr>
            <a:spLocks noGrp="1"/>
          </p:cNvSpPr>
          <p:nvPr>
            <p:ph type="title"/>
          </p:nvPr>
        </p:nvSpPr>
        <p:spPr>
          <a:xfrm>
            <a:off x="1028700" y="555171"/>
            <a:ext cx="10134600" cy="1135517"/>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4A37B575-060F-4296-A28A-93DA109F96F5}"/>
              </a:ext>
            </a:extLst>
          </p:cNvPr>
          <p:cNvSpPr>
            <a:spLocks noGrp="1"/>
          </p:cNvSpPr>
          <p:nvPr>
            <p:ph type="body" idx="1"/>
          </p:nvPr>
        </p:nvSpPr>
        <p:spPr>
          <a:xfrm>
            <a:off x="1037306" y="1801620"/>
            <a:ext cx="4849036" cy="814387"/>
          </a:xfrm>
        </p:spPr>
        <p:txBody>
          <a:bodyPr anchor="b">
            <a:normAutofit/>
          </a:bodyPr>
          <a:lstStyle>
            <a:lvl1pPr marL="0" indent="0">
              <a:buNone/>
              <a:defRPr sz="18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BA581A51-F4D1-4A02-9918-C416F820B646}"/>
              </a:ext>
            </a:extLst>
          </p:cNvPr>
          <p:cNvSpPr>
            <a:spLocks noGrp="1"/>
          </p:cNvSpPr>
          <p:nvPr>
            <p:ph sz="half" idx="2"/>
          </p:nvPr>
        </p:nvSpPr>
        <p:spPr>
          <a:xfrm>
            <a:off x="1037306" y="2619103"/>
            <a:ext cx="4849036" cy="35149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2916D0-3DFE-455D-9888-3FDEFD3DE0CD}"/>
              </a:ext>
            </a:extLst>
          </p:cNvPr>
          <p:cNvSpPr>
            <a:spLocks noGrp="1"/>
          </p:cNvSpPr>
          <p:nvPr>
            <p:ph type="body" sz="quarter" idx="3"/>
          </p:nvPr>
        </p:nvSpPr>
        <p:spPr>
          <a:xfrm>
            <a:off x="6250108" y="1801620"/>
            <a:ext cx="4904585" cy="814387"/>
          </a:xfrm>
        </p:spPr>
        <p:txBody>
          <a:bodyPr anchor="b">
            <a:normAutofit/>
          </a:bodyPr>
          <a:lstStyle>
            <a:lvl1pPr marL="0" indent="0">
              <a:buNone/>
              <a:defRPr sz="18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F093D763-0643-4A48-8007-93391C59F6D5}"/>
              </a:ext>
            </a:extLst>
          </p:cNvPr>
          <p:cNvSpPr>
            <a:spLocks noGrp="1"/>
          </p:cNvSpPr>
          <p:nvPr>
            <p:ph sz="quarter" idx="4"/>
          </p:nvPr>
        </p:nvSpPr>
        <p:spPr>
          <a:xfrm>
            <a:off x="6250108" y="2619103"/>
            <a:ext cx="4904585" cy="35149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9A2D07B-3A5D-41C2-83B8-BD1AD6522CAD}"/>
              </a:ext>
            </a:extLst>
          </p:cNvPr>
          <p:cNvSpPr>
            <a:spLocks noGrp="1"/>
          </p:cNvSpPr>
          <p:nvPr>
            <p:ph type="dt" sz="half" idx="10"/>
          </p:nvPr>
        </p:nvSpPr>
        <p:spPr/>
        <p:txBody>
          <a:bodyPr/>
          <a:lstStyle/>
          <a:p>
            <a:fld id="{C485584D-7D79-4248-9986-4CA35242F944}" type="datetimeFigureOut">
              <a:rPr lang="en-US" smtClean="0"/>
              <a:t>12/12/2025</a:t>
            </a:fld>
            <a:endParaRPr lang="en-US"/>
          </a:p>
        </p:txBody>
      </p:sp>
      <p:sp>
        <p:nvSpPr>
          <p:cNvPr id="8" name="Footer Placeholder 7">
            <a:extLst>
              <a:ext uri="{FF2B5EF4-FFF2-40B4-BE49-F238E27FC236}">
                <a16:creationId xmlns:a16="http://schemas.microsoft.com/office/drawing/2014/main" id="{0E2C1367-FE5A-4CDD-B85B-724FFFE5B5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92F244-23EB-4E1A-B74F-77F23F87978D}"/>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3207347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76C0A-BEF4-4DE4-A9D2-C60298FC7F9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367C0AC-3C98-4D68-AE72-CFFA1638CC02}"/>
              </a:ext>
            </a:extLst>
          </p:cNvPr>
          <p:cNvSpPr>
            <a:spLocks noGrp="1"/>
          </p:cNvSpPr>
          <p:nvPr>
            <p:ph type="dt" sz="half" idx="10"/>
          </p:nvPr>
        </p:nvSpPr>
        <p:spPr/>
        <p:txBody>
          <a:bodyPr/>
          <a:lstStyle/>
          <a:p>
            <a:fld id="{C485584D-7D79-4248-9986-4CA35242F944}" type="datetimeFigureOut">
              <a:rPr lang="en-US" smtClean="0"/>
              <a:t>12/12/2025</a:t>
            </a:fld>
            <a:endParaRPr lang="en-US"/>
          </a:p>
        </p:txBody>
      </p:sp>
      <p:sp>
        <p:nvSpPr>
          <p:cNvPr id="4" name="Footer Placeholder 3">
            <a:extLst>
              <a:ext uri="{FF2B5EF4-FFF2-40B4-BE49-F238E27FC236}">
                <a16:creationId xmlns:a16="http://schemas.microsoft.com/office/drawing/2014/main" id="{FEA7722A-E2E4-45D2-8A20-4853ED6837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46B9201-B20B-4412-B745-F2F6A91487E8}"/>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211379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BC4889A-9ABE-4409-BAD8-F84C36C1FA09}"/>
              </a:ext>
            </a:extLst>
          </p:cNvPr>
          <p:cNvSpPr>
            <a:spLocks noGrp="1"/>
          </p:cNvSpPr>
          <p:nvPr>
            <p:ph type="dt" sz="half" idx="10"/>
          </p:nvPr>
        </p:nvSpPr>
        <p:spPr/>
        <p:txBody>
          <a:bodyPr/>
          <a:lstStyle/>
          <a:p>
            <a:fld id="{C485584D-7D79-4248-9986-4CA35242F944}" type="datetimeFigureOut">
              <a:rPr lang="en-US" smtClean="0"/>
              <a:t>12/12/2025</a:t>
            </a:fld>
            <a:endParaRPr lang="en-US"/>
          </a:p>
        </p:txBody>
      </p:sp>
      <p:sp>
        <p:nvSpPr>
          <p:cNvPr id="3" name="Footer Placeholder 2">
            <a:extLst>
              <a:ext uri="{FF2B5EF4-FFF2-40B4-BE49-F238E27FC236}">
                <a16:creationId xmlns:a16="http://schemas.microsoft.com/office/drawing/2014/main" id="{7DDA5A70-FE21-4CB6-A67B-1DC798E9E3B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984AD11-7FD2-432C-A6AB-395BE9275C1B}"/>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1521957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397CF-9CDD-4E78-8F35-A2FFE7867419}"/>
              </a:ext>
            </a:extLst>
          </p:cNvPr>
          <p:cNvSpPr>
            <a:spLocks noGrp="1"/>
          </p:cNvSpPr>
          <p:nvPr>
            <p:ph type="title"/>
          </p:nvPr>
        </p:nvSpPr>
        <p:spPr>
          <a:xfrm>
            <a:off x="1066800" y="457200"/>
            <a:ext cx="3705225" cy="1600200"/>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7194BFE-7A85-4123-B0F7-4DB1C141CE60}"/>
              </a:ext>
            </a:extLst>
          </p:cNvPr>
          <p:cNvSpPr>
            <a:spLocks noGrp="1"/>
          </p:cNvSpPr>
          <p:nvPr>
            <p:ph idx="1"/>
          </p:nvPr>
        </p:nvSpPr>
        <p:spPr>
          <a:xfrm>
            <a:off x="5183188" y="1066800"/>
            <a:ext cx="6172200" cy="483869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641EFD6D-1929-4A73-A860-22A36FF5C17D}"/>
              </a:ext>
            </a:extLst>
          </p:cNvPr>
          <p:cNvSpPr>
            <a:spLocks noGrp="1"/>
          </p:cNvSpPr>
          <p:nvPr>
            <p:ph type="body" sz="half" idx="2"/>
          </p:nvPr>
        </p:nvSpPr>
        <p:spPr>
          <a:xfrm>
            <a:off x="1066800" y="2057400"/>
            <a:ext cx="37052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B399A5-94A1-4452-AFF0-918BDA8B14F9}"/>
              </a:ext>
            </a:extLst>
          </p:cNvPr>
          <p:cNvSpPr>
            <a:spLocks noGrp="1"/>
          </p:cNvSpPr>
          <p:nvPr>
            <p:ph type="dt" sz="half" idx="10"/>
          </p:nvPr>
        </p:nvSpPr>
        <p:spPr/>
        <p:txBody>
          <a:bodyPr/>
          <a:lstStyle/>
          <a:p>
            <a:fld id="{C485584D-7D79-4248-9986-4CA35242F944}" type="datetimeFigureOut">
              <a:rPr lang="en-US" smtClean="0"/>
              <a:t>12/12/2025</a:t>
            </a:fld>
            <a:endParaRPr lang="en-US"/>
          </a:p>
        </p:txBody>
      </p:sp>
      <p:sp>
        <p:nvSpPr>
          <p:cNvPr id="6" name="Footer Placeholder 5">
            <a:extLst>
              <a:ext uri="{FF2B5EF4-FFF2-40B4-BE49-F238E27FC236}">
                <a16:creationId xmlns:a16="http://schemas.microsoft.com/office/drawing/2014/main" id="{489589D8-DD83-406C-A77A-176D23993B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E46024-82ED-40EF-8846-F6CC44BC53DE}"/>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2428031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D12FA-83A4-42AF-98D7-312C4C5A7128}"/>
              </a:ext>
            </a:extLst>
          </p:cNvPr>
          <p:cNvSpPr>
            <a:spLocks noGrp="1"/>
          </p:cNvSpPr>
          <p:nvPr>
            <p:ph type="title"/>
          </p:nvPr>
        </p:nvSpPr>
        <p:spPr>
          <a:xfrm>
            <a:off x="1066800" y="457200"/>
            <a:ext cx="3705225" cy="1600200"/>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6CF1DC8-2932-4C6E-BFBB-8BA1C9598425}"/>
              </a:ext>
            </a:extLst>
          </p:cNvPr>
          <p:cNvSpPr>
            <a:spLocks noGrp="1"/>
          </p:cNvSpPr>
          <p:nvPr>
            <p:ph type="pic" idx="1"/>
          </p:nvPr>
        </p:nvSpPr>
        <p:spPr>
          <a:xfrm>
            <a:off x="5183188" y="1066800"/>
            <a:ext cx="5942012" cy="48387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D6E0000-EF01-46A5-8A71-25FB7EA3F94A}"/>
              </a:ext>
            </a:extLst>
          </p:cNvPr>
          <p:cNvSpPr>
            <a:spLocks noGrp="1"/>
          </p:cNvSpPr>
          <p:nvPr>
            <p:ph type="body" sz="half" idx="2"/>
          </p:nvPr>
        </p:nvSpPr>
        <p:spPr>
          <a:xfrm>
            <a:off x="1066800" y="2057400"/>
            <a:ext cx="37052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1AD40B-9246-4532-9F73-5BA9061C3ABA}"/>
              </a:ext>
            </a:extLst>
          </p:cNvPr>
          <p:cNvSpPr>
            <a:spLocks noGrp="1"/>
          </p:cNvSpPr>
          <p:nvPr>
            <p:ph type="dt" sz="half" idx="10"/>
          </p:nvPr>
        </p:nvSpPr>
        <p:spPr/>
        <p:txBody>
          <a:bodyPr/>
          <a:lstStyle/>
          <a:p>
            <a:fld id="{C485584D-7D79-4248-9986-4CA35242F944}" type="datetimeFigureOut">
              <a:rPr lang="en-US" smtClean="0"/>
              <a:t>12/12/2025</a:t>
            </a:fld>
            <a:endParaRPr lang="en-US"/>
          </a:p>
        </p:txBody>
      </p:sp>
      <p:sp>
        <p:nvSpPr>
          <p:cNvPr id="6" name="Footer Placeholder 5">
            <a:extLst>
              <a:ext uri="{FF2B5EF4-FFF2-40B4-BE49-F238E27FC236}">
                <a16:creationId xmlns:a16="http://schemas.microsoft.com/office/drawing/2014/main" id="{8BE6B9A0-5B1C-4F7B-828A-EF74E51478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2E99FB-C932-4165-A612-8B302D8F7229}"/>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998604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CE7638-D991-46E7-BF2C-67D1AC829628}"/>
              </a:ext>
            </a:extLst>
          </p:cNvPr>
          <p:cNvSpPr>
            <a:spLocks noGrp="1"/>
          </p:cNvSpPr>
          <p:nvPr>
            <p:ph type="title"/>
          </p:nvPr>
        </p:nvSpPr>
        <p:spPr>
          <a:xfrm>
            <a:off x="1028700" y="723900"/>
            <a:ext cx="10134600" cy="1288489"/>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CA7C6B9C-4923-4DAB-9748-D5CD289EB978}"/>
              </a:ext>
            </a:extLst>
          </p:cNvPr>
          <p:cNvSpPr>
            <a:spLocks noGrp="1"/>
          </p:cNvSpPr>
          <p:nvPr>
            <p:ph type="body" idx="1"/>
          </p:nvPr>
        </p:nvSpPr>
        <p:spPr>
          <a:xfrm>
            <a:off x="1028700" y="2161903"/>
            <a:ext cx="10134600" cy="396934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E7578CF6-4B33-40E4-B881-5F4C568378E1}"/>
              </a:ext>
            </a:extLst>
          </p:cNvPr>
          <p:cNvSpPr>
            <a:spLocks noGrp="1"/>
          </p:cNvSpPr>
          <p:nvPr>
            <p:ph type="sldNum" sz="quarter" idx="4"/>
          </p:nvPr>
        </p:nvSpPr>
        <p:spPr>
          <a:xfrm>
            <a:off x="11394765" y="6245032"/>
            <a:ext cx="524491" cy="365125"/>
          </a:xfrm>
          <a:prstGeom prst="rect">
            <a:avLst/>
          </a:prstGeom>
        </p:spPr>
        <p:txBody>
          <a:bodyPr vert="horz" lIns="91440" tIns="45720" rIns="91440" bIns="45720" rtlCol="0" anchor="ctr"/>
          <a:lstStyle>
            <a:lvl1pPr algn="r">
              <a:defRPr sz="1050">
                <a:solidFill>
                  <a:schemeClr val="tx2"/>
                </a:solidFill>
              </a:defRPr>
            </a:lvl1pPr>
          </a:lstStyle>
          <a:p>
            <a:fld id="{19590046-DA73-4BBF-84B5-C08E6F75191A}" type="slidenum">
              <a:rPr lang="en-US" smtClean="0"/>
              <a:t>‹#›</a:t>
            </a:fld>
            <a:endParaRPr lang="en-US"/>
          </a:p>
        </p:txBody>
      </p:sp>
      <p:sp>
        <p:nvSpPr>
          <p:cNvPr id="4" name="Date Placeholder 3">
            <a:extLst>
              <a:ext uri="{FF2B5EF4-FFF2-40B4-BE49-F238E27FC236}">
                <a16:creationId xmlns:a16="http://schemas.microsoft.com/office/drawing/2014/main" id="{25AE857E-F564-4539-9984-10435B6140AC}"/>
              </a:ext>
            </a:extLst>
          </p:cNvPr>
          <p:cNvSpPr>
            <a:spLocks noGrp="1"/>
          </p:cNvSpPr>
          <p:nvPr>
            <p:ph type="dt" sz="half" idx="2"/>
          </p:nvPr>
        </p:nvSpPr>
        <p:spPr>
          <a:xfrm>
            <a:off x="354841" y="6245032"/>
            <a:ext cx="2659380" cy="365125"/>
          </a:xfrm>
          <a:prstGeom prst="rect">
            <a:avLst/>
          </a:prstGeom>
        </p:spPr>
        <p:txBody>
          <a:bodyPr vert="horz" lIns="91440" tIns="45720" rIns="91440" bIns="45720" rtlCol="0" anchor="ctr"/>
          <a:lstStyle>
            <a:lvl1pPr algn="l">
              <a:defRPr sz="1050">
                <a:solidFill>
                  <a:schemeClr val="tx2"/>
                </a:solidFill>
              </a:defRPr>
            </a:lvl1pPr>
          </a:lstStyle>
          <a:p>
            <a:fld id="{C485584D-7D79-4248-9986-4CA35242F944}" type="datetimeFigureOut">
              <a:rPr lang="en-US" smtClean="0"/>
              <a:t>12/12/2025</a:t>
            </a:fld>
            <a:endParaRPr lang="en-US"/>
          </a:p>
        </p:txBody>
      </p:sp>
      <p:sp>
        <p:nvSpPr>
          <p:cNvPr id="5" name="Footer Placeholder 4">
            <a:extLst>
              <a:ext uri="{FF2B5EF4-FFF2-40B4-BE49-F238E27FC236}">
                <a16:creationId xmlns:a16="http://schemas.microsoft.com/office/drawing/2014/main" id="{7D1EABEF-B998-4B11-A878-8F492F8E3983}"/>
              </a:ext>
            </a:extLst>
          </p:cNvPr>
          <p:cNvSpPr>
            <a:spLocks noGrp="1"/>
          </p:cNvSpPr>
          <p:nvPr>
            <p:ph type="ftr" sz="quarter" idx="3"/>
          </p:nvPr>
        </p:nvSpPr>
        <p:spPr>
          <a:xfrm>
            <a:off x="7279964" y="6245033"/>
            <a:ext cx="4112222" cy="365125"/>
          </a:xfrm>
          <a:prstGeom prst="rect">
            <a:avLst/>
          </a:prstGeom>
        </p:spPr>
        <p:txBody>
          <a:bodyPr vert="horz" lIns="91440" tIns="45720" rIns="91440" bIns="45720" rtlCol="0" anchor="ctr"/>
          <a:lstStyle>
            <a:lvl1pPr algn="r">
              <a:defRPr sz="1050">
                <a:solidFill>
                  <a:schemeClr val="tx2"/>
                </a:solidFill>
              </a:defRPr>
            </a:lvl1pPr>
          </a:lstStyle>
          <a:p>
            <a:endParaRPr lang="en-US"/>
          </a:p>
        </p:txBody>
      </p:sp>
      <p:sp>
        <p:nvSpPr>
          <p:cNvPr id="16" name="Freeform: Shape 15">
            <a:extLst>
              <a:ext uri="{FF2B5EF4-FFF2-40B4-BE49-F238E27FC236}">
                <a16:creationId xmlns:a16="http://schemas.microsoft.com/office/drawing/2014/main" id="{9EB54D17-3792-403D-9127-495845021D2B}"/>
              </a:ext>
            </a:extLst>
          </p:cNvPr>
          <p:cNvSpPr/>
          <p:nvPr/>
        </p:nvSpPr>
        <p:spPr>
          <a:xfrm>
            <a:off x="0" y="0"/>
            <a:ext cx="12192000" cy="6858000"/>
          </a:xfrm>
          <a:custGeom>
            <a:avLst/>
            <a:gdLst>
              <a:gd name="connsiteX0" fmla="*/ 160920 w 12192000"/>
              <a:gd name="connsiteY0" fmla="*/ 157606 h 6858000"/>
              <a:gd name="connsiteX1" fmla="*/ 160920 w 12192000"/>
              <a:gd name="connsiteY1" fmla="*/ 6700394 h 6858000"/>
              <a:gd name="connsiteX2" fmla="*/ 12031081 w 12192000"/>
              <a:gd name="connsiteY2" fmla="*/ 6700394 h 6858000"/>
              <a:gd name="connsiteX3" fmla="*/ 12031081 w 12192000"/>
              <a:gd name="connsiteY3" fmla="*/ 157606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160920" y="157606"/>
                </a:moveTo>
                <a:lnTo>
                  <a:pt x="160920" y="6700394"/>
                </a:lnTo>
                <a:lnTo>
                  <a:pt x="12031081" y="6700394"/>
                </a:lnTo>
                <a:lnTo>
                  <a:pt x="12031081" y="157606"/>
                </a:lnTo>
                <a:close/>
                <a:moveTo>
                  <a:pt x="0" y="0"/>
                </a:moveTo>
                <a:lnTo>
                  <a:pt x="12192000" y="0"/>
                </a:lnTo>
                <a:lnTo>
                  <a:pt x="12192000" y="6858000"/>
                </a:lnTo>
                <a:lnTo>
                  <a:pt x="0" y="6858000"/>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63529044"/>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66" r:id="rId6"/>
    <p:sldLayoutId id="2147483662" r:id="rId7"/>
    <p:sldLayoutId id="2147483663" r:id="rId8"/>
    <p:sldLayoutId id="2147483664" r:id="rId9"/>
    <p:sldLayoutId id="2147483665" r:id="rId10"/>
    <p:sldLayoutId id="2147483667" r:id="rId11"/>
  </p:sldLayoutIdLst>
  <p:txStyles>
    <p:titleStyle>
      <a:lvl1pPr algn="l" defTabSz="914400" rtl="0" eaLnBrk="1" latinLnBrk="0" hangingPunct="1">
        <a:lnSpc>
          <a:spcPct val="110000"/>
        </a:lnSpc>
        <a:spcBef>
          <a:spcPct val="0"/>
        </a:spcBef>
        <a:buNone/>
        <a:defRPr sz="3200" kern="1200" cap="none" baseline="0">
          <a:solidFill>
            <a:schemeClr val="tx2"/>
          </a:solidFill>
          <a:latin typeface="+mj-lt"/>
          <a:ea typeface="+mj-ea"/>
          <a:cs typeface="+mj-cs"/>
        </a:defRPr>
      </a:lvl1pPr>
    </p:titleStyle>
    <p:bodyStyle>
      <a:lvl1pPr marL="0" indent="0" algn="l" defTabSz="914400" rtl="0" eaLnBrk="1" latinLnBrk="0" hangingPunct="1">
        <a:lnSpc>
          <a:spcPct val="110000"/>
        </a:lnSpc>
        <a:spcBef>
          <a:spcPts val="1000"/>
        </a:spcBef>
        <a:buFontTx/>
        <a:buNone/>
        <a:defRPr sz="2000" kern="1200">
          <a:solidFill>
            <a:schemeClr val="tx2"/>
          </a:solidFill>
          <a:latin typeface="+mn-lt"/>
          <a:ea typeface="+mn-ea"/>
          <a:cs typeface="+mn-cs"/>
        </a:defRPr>
      </a:lvl1pPr>
      <a:lvl2pPr marL="274320" indent="-228600" algn="l" defTabSz="914400" rtl="0" eaLnBrk="1" latinLnBrk="0" hangingPunct="1">
        <a:lnSpc>
          <a:spcPct val="110000"/>
        </a:lnSpc>
        <a:spcBef>
          <a:spcPts val="500"/>
        </a:spcBef>
        <a:buSzPct val="85000"/>
        <a:buFont typeface="Arial" panose="020B0604020202020204" pitchFamily="34" charset="0"/>
        <a:buChar char="•"/>
        <a:defRPr sz="1800" kern="1200">
          <a:solidFill>
            <a:schemeClr val="tx2"/>
          </a:solidFill>
          <a:latin typeface="+mn-lt"/>
          <a:ea typeface="+mn-ea"/>
          <a:cs typeface="+mn-cs"/>
        </a:defRPr>
      </a:lvl2pPr>
      <a:lvl3pPr marL="274320" indent="0" algn="l" defTabSz="914400" rtl="0" eaLnBrk="1" latinLnBrk="0" hangingPunct="1">
        <a:lnSpc>
          <a:spcPct val="110000"/>
        </a:lnSpc>
        <a:spcBef>
          <a:spcPts val="500"/>
        </a:spcBef>
        <a:buFontTx/>
        <a:buNone/>
        <a:defRPr sz="1600" kern="1200">
          <a:solidFill>
            <a:schemeClr val="tx2"/>
          </a:solidFill>
          <a:latin typeface="+mn-lt"/>
          <a:ea typeface="+mn-ea"/>
          <a:cs typeface="+mn-cs"/>
        </a:defRPr>
      </a:lvl3pPr>
      <a:lvl4pPr marL="548640" indent="-228600" algn="l" defTabSz="914400" rtl="0" eaLnBrk="1" latinLnBrk="0" hangingPunct="1">
        <a:lnSpc>
          <a:spcPct val="110000"/>
        </a:lnSpc>
        <a:spcBef>
          <a:spcPts val="500"/>
        </a:spcBef>
        <a:buFont typeface="Arial" panose="020B0604020202020204" pitchFamily="34" charset="0"/>
        <a:buChar char="•"/>
        <a:defRPr sz="1400" kern="1200">
          <a:solidFill>
            <a:schemeClr val="tx2"/>
          </a:solidFill>
          <a:latin typeface="+mn-lt"/>
          <a:ea typeface="+mn-ea"/>
          <a:cs typeface="+mn-cs"/>
        </a:defRPr>
      </a:lvl4pPr>
      <a:lvl5pPr marL="548640" indent="0" algn="l" defTabSz="914400" rtl="0" eaLnBrk="1" latinLnBrk="0" hangingPunct="1">
        <a:lnSpc>
          <a:spcPct val="110000"/>
        </a:lnSpc>
        <a:spcBef>
          <a:spcPts val="500"/>
        </a:spcBef>
        <a:buFontTx/>
        <a:buNone/>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DF0CAD46-2E46-44EB-A063-C05881768C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Wavy paint art pattern">
            <a:extLst>
              <a:ext uri="{FF2B5EF4-FFF2-40B4-BE49-F238E27FC236}">
                <a16:creationId xmlns:a16="http://schemas.microsoft.com/office/drawing/2014/main" id="{FF67B085-231A-2D4A-ED40-1FA64FB492D6}"/>
              </a:ext>
            </a:extLst>
          </p:cNvPr>
          <p:cNvPicPr>
            <a:picLocks noChangeAspect="1"/>
          </p:cNvPicPr>
          <p:nvPr/>
        </p:nvPicPr>
        <p:blipFill>
          <a:blip r:embed="rId2"/>
          <a:srcRect t="3282" b="16361"/>
          <a:stretch/>
        </p:blipFill>
        <p:spPr>
          <a:xfrm>
            <a:off x="20" y="10"/>
            <a:ext cx="12191980" cy="6857990"/>
          </a:xfrm>
          <a:prstGeom prst="rect">
            <a:avLst/>
          </a:prstGeom>
        </p:spPr>
      </p:pic>
      <p:sp>
        <p:nvSpPr>
          <p:cNvPr id="23" name="Rectangle 22">
            <a:extLst>
              <a:ext uri="{FF2B5EF4-FFF2-40B4-BE49-F238E27FC236}">
                <a16:creationId xmlns:a16="http://schemas.microsoft.com/office/drawing/2014/main" id="{0FDFF237-4369-41A3-9CE4-CD1A68139E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549553"/>
            <a:ext cx="12191999" cy="5320052"/>
          </a:xfrm>
          <a:prstGeom prst="rect">
            <a:avLst/>
          </a:prstGeom>
          <a:gradFill flip="none" rotWithShape="1">
            <a:gsLst>
              <a:gs pos="0">
                <a:srgbClr val="000000">
                  <a:alpha val="0"/>
                </a:srgbClr>
              </a:gs>
              <a:gs pos="47000">
                <a:srgbClr val="000000">
                  <a:alpha val="41000"/>
                </a:srgbClr>
              </a:gs>
              <a:gs pos="81000">
                <a:srgbClr val="000000">
                  <a:alpha val="56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5D627A-1209-D2F2-1865-A20011BC2473}"/>
              </a:ext>
            </a:extLst>
          </p:cNvPr>
          <p:cNvSpPr>
            <a:spLocks noGrp="1"/>
          </p:cNvSpPr>
          <p:nvPr>
            <p:ph type="ctrTitle"/>
          </p:nvPr>
        </p:nvSpPr>
        <p:spPr>
          <a:xfrm>
            <a:off x="2247253" y="619933"/>
            <a:ext cx="7868655" cy="3657572"/>
          </a:xfrm>
        </p:spPr>
        <p:txBody>
          <a:bodyPr>
            <a:normAutofit fontScale="90000"/>
          </a:bodyPr>
          <a:lstStyle/>
          <a:p>
            <a:r>
              <a:rPr lang="id-ID" sz="2800" b="1" dirty="0">
                <a:solidFill>
                  <a:schemeClr val="tx1"/>
                </a:solidFill>
                <a:latin typeface="Tahoma" charset="0"/>
              </a:rPr>
              <a:t>MATERI KULIAH</a:t>
            </a:r>
            <a:br>
              <a:rPr lang="id-ID" sz="2800" b="1" dirty="0">
                <a:solidFill>
                  <a:schemeClr val="tx1"/>
                </a:solidFill>
                <a:latin typeface="Tahoma" charset="0"/>
              </a:rPr>
            </a:br>
            <a:r>
              <a:rPr lang="id-ID" sz="2800" b="1" dirty="0">
                <a:solidFill>
                  <a:schemeClr val="tx1"/>
                </a:solidFill>
                <a:latin typeface="Tahoma" charset="0"/>
              </a:rPr>
              <a:t>METODE PENELITIAN KOMUNIKASI</a:t>
            </a:r>
            <a:br>
              <a:rPr lang="id-ID" sz="2800" b="1" dirty="0">
                <a:solidFill>
                  <a:schemeClr val="tx1"/>
                </a:solidFill>
                <a:latin typeface="Tahoma" charset="0"/>
              </a:rPr>
            </a:br>
            <a:r>
              <a:rPr lang="id-ID" sz="2800" b="1" dirty="0">
                <a:solidFill>
                  <a:schemeClr val="tx1"/>
                </a:solidFill>
                <a:latin typeface="Tahoma" charset="0"/>
              </a:rPr>
              <a:t>(KUANTITATIF)</a:t>
            </a:r>
            <a:br>
              <a:rPr lang="id-ID" sz="2800" b="1" dirty="0">
                <a:solidFill>
                  <a:schemeClr val="tx1"/>
                </a:solidFill>
                <a:latin typeface="Tahoma" charset="0"/>
              </a:rPr>
            </a:br>
            <a:br>
              <a:rPr lang="id-ID" sz="2800" b="1" dirty="0">
                <a:solidFill>
                  <a:schemeClr val="tx1"/>
                </a:solidFill>
                <a:latin typeface="Tahoma" charset="0"/>
              </a:rPr>
            </a:br>
            <a:br>
              <a:rPr lang="id-ID" sz="2800" b="1" dirty="0">
                <a:solidFill>
                  <a:schemeClr val="tx1"/>
                </a:solidFill>
                <a:latin typeface="Tahoma" charset="0"/>
              </a:rPr>
            </a:br>
            <a:br>
              <a:rPr lang="id-ID" sz="2800" b="1" dirty="0">
                <a:solidFill>
                  <a:schemeClr val="tx1"/>
                </a:solidFill>
                <a:latin typeface="Tahoma" charset="0"/>
              </a:rPr>
            </a:br>
            <a:r>
              <a:rPr lang="en-US" sz="2800" b="1" dirty="0">
                <a:solidFill>
                  <a:schemeClr val="tx1"/>
                </a:solidFill>
                <a:latin typeface="Tahoma" charset="0"/>
              </a:rPr>
              <a:t>INSTRUMEN PENELITIAN DAN PENGUKURAN</a:t>
            </a:r>
            <a:endParaRPr lang="en-US" b="1" dirty="0">
              <a:solidFill>
                <a:schemeClr val="tx1"/>
              </a:solidFill>
            </a:endParaRPr>
          </a:p>
        </p:txBody>
      </p:sp>
      <p:sp>
        <p:nvSpPr>
          <p:cNvPr id="3" name="Subtitle 2">
            <a:extLst>
              <a:ext uri="{FF2B5EF4-FFF2-40B4-BE49-F238E27FC236}">
                <a16:creationId xmlns:a16="http://schemas.microsoft.com/office/drawing/2014/main" id="{684EFC6E-A046-B610-09CC-F35D94CF96F8}"/>
              </a:ext>
            </a:extLst>
          </p:cNvPr>
          <p:cNvSpPr>
            <a:spLocks noGrp="1"/>
          </p:cNvSpPr>
          <p:nvPr>
            <p:ph type="subTitle" idx="1"/>
          </p:nvPr>
        </p:nvSpPr>
        <p:spPr>
          <a:xfrm>
            <a:off x="1857556" y="5272809"/>
            <a:ext cx="8442384" cy="725018"/>
          </a:xfrm>
        </p:spPr>
        <p:txBody>
          <a:bodyPr>
            <a:normAutofit fontScale="92500" lnSpcReduction="20000"/>
          </a:bodyPr>
          <a:lstStyle/>
          <a:p>
            <a:r>
              <a:rPr lang="id-ID" dirty="0"/>
              <a:t>OLEH:</a:t>
            </a:r>
          </a:p>
          <a:p>
            <a:r>
              <a:rPr lang="en-US" dirty="0"/>
              <a:t>Dr. Siti KOMSIAH</a:t>
            </a:r>
            <a:endParaRPr lang="id-ID" dirty="0"/>
          </a:p>
          <a:p>
            <a:endParaRPr lang="en-US" dirty="0">
              <a:solidFill>
                <a:srgbClr val="FFFFFF"/>
              </a:solidFill>
            </a:endParaRPr>
          </a:p>
        </p:txBody>
      </p:sp>
      <p:grpSp>
        <p:nvGrpSpPr>
          <p:cNvPr id="25" name="Group 24">
            <a:extLst>
              <a:ext uri="{FF2B5EF4-FFF2-40B4-BE49-F238E27FC236}">
                <a16:creationId xmlns:a16="http://schemas.microsoft.com/office/drawing/2014/main" id="{C3E45FAB-3768-4529-B0E8-A0E9BE5E382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4739509"/>
            <a:ext cx="867485" cy="115439"/>
            <a:chOff x="8910933" y="1861308"/>
            <a:chExt cx="867485" cy="115439"/>
          </a:xfrm>
        </p:grpSpPr>
        <p:sp>
          <p:nvSpPr>
            <p:cNvPr id="26" name="Rectangle 25">
              <a:extLst>
                <a:ext uri="{FF2B5EF4-FFF2-40B4-BE49-F238E27FC236}">
                  <a16:creationId xmlns:a16="http://schemas.microsoft.com/office/drawing/2014/main" id="{6FF68CFF-0675-43D9-8EF2-EAC1F19D24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27" name="Straight Connector 26">
              <a:extLst>
                <a:ext uri="{FF2B5EF4-FFF2-40B4-BE49-F238E27FC236}">
                  <a16:creationId xmlns:a16="http://schemas.microsoft.com/office/drawing/2014/main" id="{E1414FA8-D7DF-4B14-AD83-846AB2899B3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638B88A0-A01D-4106-8E09-1AEB09B04EC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6813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C71E6-5AFB-4CB7-6FE8-D8A62B96863A}"/>
              </a:ext>
            </a:extLst>
          </p:cNvPr>
          <p:cNvSpPr>
            <a:spLocks noGrp="1"/>
          </p:cNvSpPr>
          <p:nvPr>
            <p:ph type="title"/>
          </p:nvPr>
        </p:nvSpPr>
        <p:spPr/>
        <p:txBody>
          <a:bodyPr/>
          <a:lstStyle/>
          <a:p>
            <a:r>
              <a:rPr lang="en-US" dirty="0" err="1"/>
              <a:t>Contoh</a:t>
            </a:r>
            <a:r>
              <a:rPr lang="en-US" dirty="0"/>
              <a:t> </a:t>
            </a:r>
            <a:r>
              <a:rPr lang="en-US" dirty="0" err="1"/>
              <a:t>definisi</a:t>
            </a:r>
            <a:r>
              <a:rPr lang="en-US" dirty="0"/>
              <a:t> </a:t>
            </a:r>
            <a:r>
              <a:rPr lang="en-US" dirty="0" err="1"/>
              <a:t>konsep</a:t>
            </a:r>
            <a:r>
              <a:rPr lang="en-US" dirty="0"/>
              <a:t> </a:t>
            </a:r>
          </a:p>
        </p:txBody>
      </p:sp>
      <p:sp>
        <p:nvSpPr>
          <p:cNvPr id="3" name="Content Placeholder 2">
            <a:extLst>
              <a:ext uri="{FF2B5EF4-FFF2-40B4-BE49-F238E27FC236}">
                <a16:creationId xmlns:a16="http://schemas.microsoft.com/office/drawing/2014/main" id="{291956EB-1ED3-F1AE-2DEF-F10824B680D9}"/>
              </a:ext>
            </a:extLst>
          </p:cNvPr>
          <p:cNvSpPr>
            <a:spLocks noGrp="1"/>
          </p:cNvSpPr>
          <p:nvPr>
            <p:ph idx="1"/>
          </p:nvPr>
        </p:nvSpPr>
        <p:spPr/>
        <p:txBody>
          <a:bodyPr/>
          <a:lstStyle/>
          <a:p>
            <a:r>
              <a:rPr lang="en-US" dirty="0"/>
              <a:t>"</a:t>
            </a:r>
            <a:r>
              <a:rPr lang="en-US" dirty="0" err="1"/>
              <a:t>Pengaruh</a:t>
            </a:r>
            <a:r>
              <a:rPr lang="en-US" dirty="0"/>
              <a:t> Pola </a:t>
            </a:r>
            <a:r>
              <a:rPr lang="en-US" dirty="0" err="1"/>
              <a:t>Komunikasi</a:t>
            </a:r>
            <a:r>
              <a:rPr lang="en-US" dirty="0"/>
              <a:t> Interpersonal </a:t>
            </a:r>
            <a:r>
              <a:rPr lang="en-US" dirty="0" err="1"/>
              <a:t>terhadap</a:t>
            </a:r>
            <a:r>
              <a:rPr lang="en-US" dirty="0"/>
              <a:t> </a:t>
            </a:r>
            <a:r>
              <a:rPr lang="en-US" dirty="0" err="1"/>
              <a:t>Kualitas</a:t>
            </a:r>
            <a:r>
              <a:rPr lang="en-US" dirty="0"/>
              <a:t> </a:t>
            </a:r>
            <a:r>
              <a:rPr lang="en-US" dirty="0" err="1"/>
              <a:t>Hubungan</a:t>
            </a:r>
            <a:r>
              <a:rPr lang="en-US" dirty="0"/>
              <a:t>":</a:t>
            </a:r>
          </a:p>
          <a:p>
            <a:pPr marL="457200" indent="-457200">
              <a:buAutoNum type="arabicPeriod"/>
            </a:pPr>
            <a:r>
              <a:rPr lang="en-US" dirty="0"/>
              <a:t>Pola </a:t>
            </a:r>
            <a:r>
              <a:rPr lang="en-US" dirty="0" err="1"/>
              <a:t>Komunikasi</a:t>
            </a:r>
            <a:r>
              <a:rPr lang="en-US" dirty="0"/>
              <a:t> Interpersonal: Pola </a:t>
            </a:r>
            <a:r>
              <a:rPr lang="en-US" dirty="0" err="1"/>
              <a:t>interaksi</a:t>
            </a:r>
            <a:r>
              <a:rPr lang="en-US" dirty="0"/>
              <a:t> verbal dan nonverbal </a:t>
            </a:r>
            <a:r>
              <a:rPr lang="en-US" dirty="0" err="1"/>
              <a:t>antara</a:t>
            </a:r>
            <a:r>
              <a:rPr lang="en-US" dirty="0"/>
              <a:t> dua orang </a:t>
            </a:r>
            <a:r>
              <a:rPr lang="en-US" dirty="0" err="1"/>
              <a:t>atau</a:t>
            </a:r>
            <a:r>
              <a:rPr lang="en-US" dirty="0"/>
              <a:t> </a:t>
            </a:r>
            <a:r>
              <a:rPr lang="en-US" dirty="0" err="1"/>
              <a:t>lebih</a:t>
            </a:r>
            <a:r>
              <a:rPr lang="en-US" dirty="0"/>
              <a:t> yang </a:t>
            </a:r>
            <a:r>
              <a:rPr lang="en-US" dirty="0" err="1"/>
              <a:t>melibatkan</a:t>
            </a:r>
            <a:r>
              <a:rPr lang="en-US" dirty="0"/>
              <a:t> </a:t>
            </a:r>
            <a:r>
              <a:rPr lang="en-US" dirty="0" err="1"/>
              <a:t>pertukaran</a:t>
            </a:r>
            <a:r>
              <a:rPr lang="en-US" dirty="0"/>
              <a:t> </a:t>
            </a:r>
            <a:r>
              <a:rPr lang="en-US" dirty="0" err="1"/>
              <a:t>informasi</a:t>
            </a:r>
            <a:r>
              <a:rPr lang="en-US" dirty="0"/>
              <a:t>, </a:t>
            </a:r>
            <a:r>
              <a:rPr lang="en-US" dirty="0" err="1"/>
              <a:t>gagasan</a:t>
            </a:r>
            <a:r>
              <a:rPr lang="en-US" dirty="0"/>
              <a:t>, dan </a:t>
            </a:r>
            <a:r>
              <a:rPr lang="en-US" dirty="0" err="1"/>
              <a:t>perasaan</a:t>
            </a:r>
            <a:r>
              <a:rPr lang="en-US" dirty="0"/>
              <a:t> </a:t>
            </a:r>
            <a:r>
              <a:rPr lang="en-US" dirty="0" err="1"/>
              <a:t>dalam</a:t>
            </a:r>
            <a:r>
              <a:rPr lang="en-US" dirty="0"/>
              <a:t> </a:t>
            </a:r>
            <a:r>
              <a:rPr lang="en-US" dirty="0" err="1"/>
              <a:t>konteks</a:t>
            </a:r>
            <a:r>
              <a:rPr lang="en-US" dirty="0"/>
              <a:t> </a:t>
            </a:r>
            <a:r>
              <a:rPr lang="en-US" dirty="0" err="1"/>
              <a:t>hubungan</a:t>
            </a:r>
            <a:r>
              <a:rPr lang="en-US" dirty="0"/>
              <a:t> </a:t>
            </a:r>
            <a:r>
              <a:rPr lang="en-US" dirty="0" err="1"/>
              <a:t>sosial</a:t>
            </a:r>
            <a:r>
              <a:rPr lang="en-US" dirty="0"/>
              <a:t>.</a:t>
            </a:r>
          </a:p>
          <a:p>
            <a:pPr marL="457200" indent="-457200">
              <a:buAutoNum type="arabicPeriod"/>
            </a:pPr>
            <a:r>
              <a:rPr lang="en-US" dirty="0" err="1"/>
              <a:t>Kualitas</a:t>
            </a:r>
            <a:r>
              <a:rPr lang="en-US" dirty="0"/>
              <a:t> </a:t>
            </a:r>
            <a:r>
              <a:rPr lang="en-US" dirty="0" err="1"/>
              <a:t>Hubungan</a:t>
            </a:r>
            <a:r>
              <a:rPr lang="en-US" dirty="0"/>
              <a:t>: Tingkat </a:t>
            </a:r>
            <a:r>
              <a:rPr lang="en-US" dirty="0" err="1"/>
              <a:t>kepuasan</a:t>
            </a:r>
            <a:r>
              <a:rPr lang="en-US" dirty="0"/>
              <a:t>, </a:t>
            </a:r>
            <a:r>
              <a:rPr lang="en-US" dirty="0" err="1"/>
              <a:t>kepercayaan</a:t>
            </a:r>
            <a:r>
              <a:rPr lang="en-US" dirty="0"/>
              <a:t>, dan </a:t>
            </a:r>
            <a:r>
              <a:rPr lang="en-US" dirty="0" err="1"/>
              <a:t>kedekatan</a:t>
            </a:r>
            <a:r>
              <a:rPr lang="en-US" dirty="0"/>
              <a:t> </a:t>
            </a:r>
            <a:r>
              <a:rPr lang="en-US" dirty="0" err="1"/>
              <a:t>dalam</a:t>
            </a:r>
            <a:r>
              <a:rPr lang="en-US" dirty="0"/>
              <a:t> </a:t>
            </a:r>
            <a:r>
              <a:rPr lang="en-US" dirty="0" err="1"/>
              <a:t>hubungan</a:t>
            </a:r>
            <a:r>
              <a:rPr lang="en-US" dirty="0"/>
              <a:t> </a:t>
            </a:r>
            <a:r>
              <a:rPr lang="en-US" dirty="0" err="1"/>
              <a:t>antara</a:t>
            </a:r>
            <a:r>
              <a:rPr lang="en-US" dirty="0"/>
              <a:t> </a:t>
            </a:r>
            <a:r>
              <a:rPr lang="en-US" dirty="0" err="1"/>
              <a:t>individu</a:t>
            </a:r>
            <a:r>
              <a:rPr lang="en-US" dirty="0"/>
              <a:t>.</a:t>
            </a:r>
          </a:p>
        </p:txBody>
      </p:sp>
    </p:spTree>
    <p:extLst>
      <p:ext uri="{BB962C8B-B14F-4D97-AF65-F5344CB8AC3E}">
        <p14:creationId xmlns:p14="http://schemas.microsoft.com/office/powerpoint/2010/main" val="16911973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B22176A-41DB-4D9A-9B6F-F2296F1ED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74A8DF5-445E-49C5-B10A-8DF5FEFBC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A4E38D9-EFB8-40B5-B42B-514FBF1803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920" y="157606"/>
            <a:ext cx="11870161" cy="65427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688124" y="723901"/>
            <a:ext cx="8815754" cy="1286648"/>
          </a:xfrm>
        </p:spPr>
        <p:txBody>
          <a:bodyPr anchor="b">
            <a:normAutofit/>
          </a:bodyPr>
          <a:lstStyle/>
          <a:p>
            <a:pPr algn="ctr"/>
            <a:r>
              <a:rPr lang="en-US" i="1" dirty="0" err="1">
                <a:latin typeface="Berlin Sans FB" pitchFamily="34" charset="0"/>
              </a:rPr>
              <a:t>Operasionalisasi</a:t>
            </a:r>
            <a:r>
              <a:rPr lang="en-US" i="1" dirty="0">
                <a:latin typeface="Berlin Sans FB" pitchFamily="34" charset="0"/>
              </a:rPr>
              <a:t> </a:t>
            </a:r>
            <a:r>
              <a:rPr lang="en-US" i="1" dirty="0" err="1">
                <a:latin typeface="Berlin Sans FB" pitchFamily="34" charset="0"/>
              </a:rPr>
              <a:t>Variabel</a:t>
            </a:r>
            <a:endParaRPr lang="en-US" i="1">
              <a:latin typeface="Berlin Sans FB" pitchFamily="34" charset="0"/>
            </a:endParaRPr>
          </a:p>
        </p:txBody>
      </p:sp>
      <p:sp>
        <p:nvSpPr>
          <p:cNvPr id="3" name="Content Placeholder 2"/>
          <p:cNvSpPr>
            <a:spLocks noGrp="1"/>
          </p:cNvSpPr>
          <p:nvPr>
            <p:ph idx="1"/>
          </p:nvPr>
        </p:nvSpPr>
        <p:spPr>
          <a:xfrm>
            <a:off x="2985078" y="2682052"/>
            <a:ext cx="6221845" cy="3452047"/>
          </a:xfrm>
        </p:spPr>
        <p:txBody>
          <a:bodyPr anchor="ctr">
            <a:normAutofit/>
          </a:bodyPr>
          <a:lstStyle/>
          <a:p>
            <a:pPr algn="ctr"/>
            <a:r>
              <a:rPr lang="id-ID" dirty="0"/>
              <a:t>Penjelasan secara operasional bagaimana variabel-variabel itu didefinisikan (diberikan batasan), indikator-indikator apa yang digunakan untuk mengukurnya, tingkat atau skala pengukuran apa yang digunakan, dan bagaimana cara pengukurannya.</a:t>
            </a:r>
            <a:endParaRPr lang="id-ID"/>
          </a:p>
        </p:txBody>
      </p:sp>
      <p:grpSp>
        <p:nvGrpSpPr>
          <p:cNvPr id="14" name="Group 13">
            <a:extLst>
              <a:ext uri="{FF2B5EF4-FFF2-40B4-BE49-F238E27FC236}">
                <a16:creationId xmlns:a16="http://schemas.microsoft.com/office/drawing/2014/main" id="{1148C992-36DE-4449-B92D-49AE04B5D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2345189"/>
            <a:ext cx="867485" cy="115439"/>
            <a:chOff x="8910933" y="1861308"/>
            <a:chExt cx="867485" cy="115439"/>
          </a:xfrm>
        </p:grpSpPr>
        <p:sp>
          <p:nvSpPr>
            <p:cNvPr id="15" name="Rectangle 14">
              <a:extLst>
                <a:ext uri="{FF2B5EF4-FFF2-40B4-BE49-F238E27FC236}">
                  <a16:creationId xmlns:a16="http://schemas.microsoft.com/office/drawing/2014/main" id="{D765B2C1-DF41-437F-9F2D-C33E46FA2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B6AA37ED-ED19-4857-9B2C-777E8F707C6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45F6E87-86FB-440C-9EB4-A48D11C72C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B22176A-41DB-4D9A-9B6F-F2296F1ED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74A8DF5-445E-49C5-B10A-8DF5FEFBC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A4E38D9-EFB8-40B5-B42B-514FBF1803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920" y="157606"/>
            <a:ext cx="11870161" cy="65427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688124" y="723901"/>
            <a:ext cx="8815754" cy="1286648"/>
          </a:xfrm>
        </p:spPr>
        <p:txBody>
          <a:bodyPr anchor="b">
            <a:normAutofit/>
          </a:bodyPr>
          <a:lstStyle/>
          <a:p>
            <a:pPr algn="ctr"/>
            <a:r>
              <a:rPr lang="en-US" i="1" dirty="0" err="1">
                <a:latin typeface="Berlin Sans FB" pitchFamily="34" charset="0"/>
              </a:rPr>
              <a:t>Langkah-langkah</a:t>
            </a:r>
            <a:r>
              <a:rPr lang="en-US" i="1" dirty="0">
                <a:latin typeface="Berlin Sans FB" pitchFamily="34" charset="0"/>
              </a:rPr>
              <a:t> </a:t>
            </a:r>
            <a:br>
              <a:rPr lang="en-US" i="1" dirty="0">
                <a:latin typeface="Berlin Sans FB" pitchFamily="34" charset="0"/>
              </a:rPr>
            </a:br>
            <a:r>
              <a:rPr lang="en-US" i="1" dirty="0" err="1">
                <a:latin typeface="Berlin Sans FB" pitchFamily="34" charset="0"/>
              </a:rPr>
              <a:t>Operasionalisasi</a:t>
            </a:r>
            <a:r>
              <a:rPr lang="en-US" i="1" dirty="0">
                <a:latin typeface="Berlin Sans FB" pitchFamily="34" charset="0"/>
              </a:rPr>
              <a:t> </a:t>
            </a:r>
            <a:r>
              <a:rPr lang="en-US" i="1" dirty="0" err="1">
                <a:latin typeface="Berlin Sans FB" pitchFamily="34" charset="0"/>
              </a:rPr>
              <a:t>Variabel</a:t>
            </a:r>
            <a:endParaRPr lang="en-US" i="1">
              <a:latin typeface="Berlin Sans FB" pitchFamily="34" charset="0"/>
            </a:endParaRPr>
          </a:p>
        </p:txBody>
      </p:sp>
      <p:sp>
        <p:nvSpPr>
          <p:cNvPr id="3" name="Content Placeholder 2"/>
          <p:cNvSpPr>
            <a:spLocks noGrp="1"/>
          </p:cNvSpPr>
          <p:nvPr>
            <p:ph idx="1"/>
          </p:nvPr>
        </p:nvSpPr>
        <p:spPr>
          <a:xfrm>
            <a:off x="666427" y="2010550"/>
            <a:ext cx="10430359" cy="4123550"/>
          </a:xfrm>
        </p:spPr>
        <p:txBody>
          <a:bodyPr anchor="ctr">
            <a:noAutofit/>
          </a:bodyPr>
          <a:lstStyle/>
          <a:p>
            <a:pPr marL="514350" indent="-514350" algn="just">
              <a:lnSpc>
                <a:spcPct val="100000"/>
              </a:lnSpc>
              <a:buFont typeface="+mj-lt"/>
              <a:buAutoNum type="arabicPeriod"/>
            </a:pPr>
            <a:r>
              <a:rPr lang="id-ID" sz="2400" noProof="1"/>
              <a:t>Mendefinisikan secara operasional seluruh variabel yang akan diteliti atau diukur. </a:t>
            </a:r>
            <a:endParaRPr lang="en-US" sz="2400" noProof="1"/>
          </a:p>
          <a:p>
            <a:pPr marL="514350" indent="-514350" algn="just">
              <a:lnSpc>
                <a:spcPct val="100000"/>
              </a:lnSpc>
              <a:buFont typeface="+mj-lt"/>
              <a:buAutoNum type="arabicPeriod"/>
            </a:pPr>
            <a:r>
              <a:rPr lang="id-ID" sz="2400" noProof="1"/>
              <a:t>Definisi operasional adalah batasan pengertian tentang variabel yang diteliti yang di dalamnya sudah mencerminkan indikator-indikator yang akan digunakan untuk mengukur variabel yang bersangkutan. Definisi operasional berbeda dengan definisi konseptual.</a:t>
            </a:r>
          </a:p>
          <a:p>
            <a:pPr marL="514350" indent="-514350" algn="just">
              <a:lnSpc>
                <a:spcPct val="100000"/>
              </a:lnSpc>
              <a:buFont typeface="+mj-lt"/>
              <a:buAutoNum type="arabicPeriod"/>
            </a:pPr>
            <a:r>
              <a:rPr lang="id-ID" sz="2400" noProof="1"/>
              <a:t>Menginventarisasi dan mendefinisikan indikator-indikator. Inventarisasi indikator yang akan digunakan untuk mengukur variabel dapat ditelusuri dari definisi operasional yang sudah dibuat. </a:t>
            </a:r>
            <a:endParaRPr lang="en-US" sz="2400" noProof="1"/>
          </a:p>
          <a:p>
            <a:pPr marL="514350" indent="-514350" algn="just">
              <a:lnSpc>
                <a:spcPct val="100000"/>
              </a:lnSpc>
              <a:buFont typeface="+mj-lt"/>
              <a:buAutoNum type="arabicPeriod"/>
            </a:pPr>
            <a:r>
              <a:rPr lang="id-ID" sz="2400" noProof="1"/>
              <a:t>Apabila indikator tersebut masih terkesan abstraks, maka perlu didefinisikan lebih lanjut.</a:t>
            </a:r>
          </a:p>
        </p:txBody>
      </p:sp>
      <p:grpSp>
        <p:nvGrpSpPr>
          <p:cNvPr id="14" name="Group 13">
            <a:extLst>
              <a:ext uri="{FF2B5EF4-FFF2-40B4-BE49-F238E27FC236}">
                <a16:creationId xmlns:a16="http://schemas.microsoft.com/office/drawing/2014/main" id="{1148C992-36DE-4449-B92D-49AE04B5D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2345189"/>
            <a:ext cx="867485" cy="115439"/>
            <a:chOff x="8910933" y="1861308"/>
            <a:chExt cx="867485" cy="115439"/>
          </a:xfrm>
        </p:grpSpPr>
        <p:sp>
          <p:nvSpPr>
            <p:cNvPr id="15" name="Rectangle 14">
              <a:extLst>
                <a:ext uri="{FF2B5EF4-FFF2-40B4-BE49-F238E27FC236}">
                  <a16:creationId xmlns:a16="http://schemas.microsoft.com/office/drawing/2014/main" id="{D765B2C1-DF41-437F-9F2D-C33E46FA2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B6AA37ED-ED19-4857-9B2C-777E8F707C6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45F6E87-86FB-440C-9EB4-A48D11C72C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8829C-2AEE-489B-ECA9-FD97E03D5D9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ECB5CE8-09A3-652C-B944-F1774CA63A45}"/>
              </a:ext>
            </a:extLst>
          </p:cNvPr>
          <p:cNvSpPr>
            <a:spLocks noGrp="1"/>
          </p:cNvSpPr>
          <p:nvPr>
            <p:ph idx="1"/>
          </p:nvPr>
        </p:nvSpPr>
        <p:spPr/>
        <p:txBody>
          <a:bodyPr/>
          <a:lstStyle/>
          <a:p>
            <a:pPr marL="514350" indent="-514350" algn="just">
              <a:buFont typeface="+mj-lt"/>
              <a:buAutoNum type="arabicPeriod"/>
            </a:pPr>
            <a:r>
              <a:rPr lang="id-ID" noProof="1"/>
              <a:t>Menentukan tingkat atau skala pengukuran yang akan digunakan, apakah digunakan skala nominal, ordinal, interval, atau rasio. </a:t>
            </a:r>
            <a:endParaRPr lang="en-US" noProof="1"/>
          </a:p>
          <a:p>
            <a:pPr marL="514350" indent="-514350" algn="just">
              <a:buFont typeface="+mj-lt"/>
              <a:buAutoNum type="arabicPeriod"/>
            </a:pPr>
            <a:r>
              <a:rPr lang="id-ID" noProof="1"/>
              <a:t>Penentuan skala pengukuran ini penting dilakukan terutama jika penelitian kita dirancang sebagai sebuah penelitian eksplanatif (misalnya penelitian korelasional) atau penelitian prediktif (misalnya penelitian analisis jalur), sebab akan menentukan uji statistik inferensial yang mana yang sesuai untuk digunakan dalam menguji hipotesis penelitian yang telah dirumuskan.</a:t>
            </a:r>
          </a:p>
          <a:p>
            <a:pPr marL="514350" indent="-514350" algn="just">
              <a:buFont typeface="+mj-lt"/>
              <a:buAutoNum type="arabicPeriod"/>
            </a:pPr>
            <a:r>
              <a:rPr lang="id-ID" noProof="1"/>
              <a:t>Menentukan cara atau mekanisme pengukuran variabel, yakni menentukan cara pemberian bobot skor pada setiap alternatif jawaban responden, dan juga menentukan alat atau instrumen apa yang akan digunakan serta bagaimana cara penggunaannya</a:t>
            </a:r>
            <a:endParaRPr lang="en-US" dirty="0"/>
          </a:p>
        </p:txBody>
      </p:sp>
    </p:spTree>
    <p:extLst>
      <p:ext uri="{BB962C8B-B14F-4D97-AF65-F5344CB8AC3E}">
        <p14:creationId xmlns:p14="http://schemas.microsoft.com/office/powerpoint/2010/main" val="2775122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1A01047-632B-4F57-9CDB-AA680D5BBB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5">
            <a:extLst>
              <a:ext uri="{FF2B5EF4-FFF2-40B4-BE49-F238E27FC236}">
                <a16:creationId xmlns:a16="http://schemas.microsoft.com/office/drawing/2014/main" id="{6D7753FE-7408-46D8-999A-0B0C34EA8C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8700" y="1028700"/>
            <a:ext cx="4038600" cy="4841072"/>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6096000 w 6096000"/>
              <a:gd name="connsiteY2" fmla="*/ 6858000 h 6858000"/>
              <a:gd name="connsiteX3" fmla="*/ 3058886 w 6096000"/>
              <a:gd name="connsiteY3" fmla="*/ 6858000 h 6858000"/>
              <a:gd name="connsiteX4" fmla="*/ 0 w 6096000"/>
              <a:gd name="connsiteY4" fmla="*/ 6858000 h 6858000"/>
              <a:gd name="connsiteX5" fmla="*/ 0 w 6096000"/>
              <a:gd name="connsiteY5" fmla="*/ 0 h 6858000"/>
              <a:gd name="connsiteX0" fmla="*/ 0 w 6096000"/>
              <a:gd name="connsiteY0" fmla="*/ 0 h 6858000"/>
              <a:gd name="connsiteX1" fmla="*/ 6096000 w 6096000"/>
              <a:gd name="connsiteY1" fmla="*/ 0 h 6858000"/>
              <a:gd name="connsiteX2" fmla="*/ 6096000 w 6096000"/>
              <a:gd name="connsiteY2" fmla="*/ 6858000 h 6858000"/>
              <a:gd name="connsiteX3" fmla="*/ 3037115 w 6096000"/>
              <a:gd name="connsiteY3" fmla="*/ 5889172 h 6858000"/>
              <a:gd name="connsiteX4" fmla="*/ 0 w 6096000"/>
              <a:gd name="connsiteY4" fmla="*/ 6858000 h 6858000"/>
              <a:gd name="connsiteX5" fmla="*/ 0 w 6096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6096000" y="0"/>
                </a:lnTo>
                <a:lnTo>
                  <a:pt x="6096000" y="6858000"/>
                </a:lnTo>
                <a:lnTo>
                  <a:pt x="3037115" y="5889172"/>
                </a:lnTo>
                <a:lnTo>
                  <a:pt x="0" y="6858000"/>
                </a:lnTo>
                <a:lnTo>
                  <a:pt x="0"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2" name="Title 1">
            <a:extLst>
              <a:ext uri="{FF2B5EF4-FFF2-40B4-BE49-F238E27FC236}">
                <a16:creationId xmlns:a16="http://schemas.microsoft.com/office/drawing/2014/main" id="{52463697-2241-0899-CF89-C38D1DAE080F}"/>
              </a:ext>
            </a:extLst>
          </p:cNvPr>
          <p:cNvSpPr>
            <a:spLocks noGrp="1"/>
          </p:cNvSpPr>
          <p:nvPr>
            <p:ph type="title"/>
          </p:nvPr>
        </p:nvSpPr>
        <p:spPr>
          <a:xfrm>
            <a:off x="1424940" y="1653540"/>
            <a:ext cx="3246119" cy="2608006"/>
          </a:xfrm>
        </p:spPr>
        <p:txBody>
          <a:bodyPr anchor="ctr">
            <a:normAutofit/>
          </a:bodyPr>
          <a:lstStyle/>
          <a:p>
            <a:pPr algn="ctr"/>
            <a:r>
              <a:rPr lang="en-US" dirty="0" err="1"/>
              <a:t>Pembuatan</a:t>
            </a:r>
            <a:r>
              <a:rPr lang="en-US" dirty="0"/>
              <a:t> </a:t>
            </a:r>
            <a:r>
              <a:rPr lang="en-US" dirty="0" err="1"/>
              <a:t>Kuesioner</a:t>
            </a:r>
            <a:endParaRPr lang="en-US"/>
          </a:p>
        </p:txBody>
      </p:sp>
      <p:grpSp>
        <p:nvGrpSpPr>
          <p:cNvPr id="13" name="Group 12">
            <a:extLst>
              <a:ext uri="{FF2B5EF4-FFF2-40B4-BE49-F238E27FC236}">
                <a16:creationId xmlns:a16="http://schemas.microsoft.com/office/drawing/2014/main" id="{E30DE9CB-4267-487A-915E-5665607E9F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614258" y="4550150"/>
            <a:ext cx="867485" cy="115439"/>
            <a:chOff x="8910933" y="1861308"/>
            <a:chExt cx="867485" cy="115439"/>
          </a:xfrm>
        </p:grpSpPr>
        <p:sp>
          <p:nvSpPr>
            <p:cNvPr id="14" name="Rectangle 13">
              <a:extLst>
                <a:ext uri="{FF2B5EF4-FFF2-40B4-BE49-F238E27FC236}">
                  <a16:creationId xmlns:a16="http://schemas.microsoft.com/office/drawing/2014/main" id="{E237361B-A61F-4EEA-8554-10DEFF0ABE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cxnSp>
          <p:nvCxnSpPr>
            <p:cNvPr id="15" name="Straight Connector 14">
              <a:extLst>
                <a:ext uri="{FF2B5EF4-FFF2-40B4-BE49-F238E27FC236}">
                  <a16:creationId xmlns:a16="http://schemas.microsoft.com/office/drawing/2014/main" id="{BBBC8A6A-A883-4F9C-82BA-607223F36CF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E234343E-05EC-4327-BA72-FD68FF0491B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graphicFrame>
        <p:nvGraphicFramePr>
          <p:cNvPr id="5" name="Content Placeholder 2">
            <a:extLst>
              <a:ext uri="{FF2B5EF4-FFF2-40B4-BE49-F238E27FC236}">
                <a16:creationId xmlns:a16="http://schemas.microsoft.com/office/drawing/2014/main" id="{60DFA782-63AA-B50B-FEC0-C1E91A53B047}"/>
              </a:ext>
            </a:extLst>
          </p:cNvPr>
          <p:cNvGraphicFramePr>
            <a:graphicFrameLocks noGrp="1"/>
          </p:cNvGraphicFramePr>
          <p:nvPr>
            <p:ph idx="1"/>
            <p:extLst>
              <p:ext uri="{D42A27DB-BD31-4B8C-83A1-F6EECF244321}">
                <p14:modId xmlns:p14="http://schemas.microsoft.com/office/powerpoint/2010/main" val="3148894367"/>
              </p:ext>
            </p:extLst>
          </p:nvPr>
        </p:nvGraphicFramePr>
        <p:xfrm>
          <a:off x="5952683" y="1042449"/>
          <a:ext cx="5210616" cy="47868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865044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1A01047-632B-4F57-9CDB-AA680D5BBB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5">
            <a:extLst>
              <a:ext uri="{FF2B5EF4-FFF2-40B4-BE49-F238E27FC236}">
                <a16:creationId xmlns:a16="http://schemas.microsoft.com/office/drawing/2014/main" id="{6D7753FE-7408-46D8-999A-0B0C34EA8C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8700" y="1028700"/>
            <a:ext cx="4038600" cy="4841072"/>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6096000 w 6096000"/>
              <a:gd name="connsiteY2" fmla="*/ 6858000 h 6858000"/>
              <a:gd name="connsiteX3" fmla="*/ 3058886 w 6096000"/>
              <a:gd name="connsiteY3" fmla="*/ 6858000 h 6858000"/>
              <a:gd name="connsiteX4" fmla="*/ 0 w 6096000"/>
              <a:gd name="connsiteY4" fmla="*/ 6858000 h 6858000"/>
              <a:gd name="connsiteX5" fmla="*/ 0 w 6096000"/>
              <a:gd name="connsiteY5" fmla="*/ 0 h 6858000"/>
              <a:gd name="connsiteX0" fmla="*/ 0 w 6096000"/>
              <a:gd name="connsiteY0" fmla="*/ 0 h 6858000"/>
              <a:gd name="connsiteX1" fmla="*/ 6096000 w 6096000"/>
              <a:gd name="connsiteY1" fmla="*/ 0 h 6858000"/>
              <a:gd name="connsiteX2" fmla="*/ 6096000 w 6096000"/>
              <a:gd name="connsiteY2" fmla="*/ 6858000 h 6858000"/>
              <a:gd name="connsiteX3" fmla="*/ 3037115 w 6096000"/>
              <a:gd name="connsiteY3" fmla="*/ 5889172 h 6858000"/>
              <a:gd name="connsiteX4" fmla="*/ 0 w 6096000"/>
              <a:gd name="connsiteY4" fmla="*/ 6858000 h 6858000"/>
              <a:gd name="connsiteX5" fmla="*/ 0 w 6096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6096000" y="0"/>
                </a:lnTo>
                <a:lnTo>
                  <a:pt x="6096000" y="6858000"/>
                </a:lnTo>
                <a:lnTo>
                  <a:pt x="3037115" y="5889172"/>
                </a:lnTo>
                <a:lnTo>
                  <a:pt x="0" y="6858000"/>
                </a:lnTo>
                <a:lnTo>
                  <a:pt x="0"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2" name="Title 1">
            <a:extLst>
              <a:ext uri="{FF2B5EF4-FFF2-40B4-BE49-F238E27FC236}">
                <a16:creationId xmlns:a16="http://schemas.microsoft.com/office/drawing/2014/main" id="{49606944-524E-0444-E077-F4FC2902E81E}"/>
              </a:ext>
            </a:extLst>
          </p:cNvPr>
          <p:cNvSpPr>
            <a:spLocks noGrp="1"/>
          </p:cNvSpPr>
          <p:nvPr>
            <p:ph type="title"/>
          </p:nvPr>
        </p:nvSpPr>
        <p:spPr>
          <a:xfrm>
            <a:off x="1424940" y="1653540"/>
            <a:ext cx="3246119" cy="2608006"/>
          </a:xfrm>
        </p:spPr>
        <p:txBody>
          <a:bodyPr anchor="ctr">
            <a:normAutofit/>
          </a:bodyPr>
          <a:lstStyle/>
          <a:p>
            <a:pPr algn="ctr"/>
            <a:r>
              <a:rPr lang="en-US" dirty="0" err="1"/>
              <a:t>Kuesioner</a:t>
            </a:r>
            <a:endParaRPr lang="en-US"/>
          </a:p>
        </p:txBody>
      </p:sp>
      <p:grpSp>
        <p:nvGrpSpPr>
          <p:cNvPr id="13" name="Group 12">
            <a:extLst>
              <a:ext uri="{FF2B5EF4-FFF2-40B4-BE49-F238E27FC236}">
                <a16:creationId xmlns:a16="http://schemas.microsoft.com/office/drawing/2014/main" id="{E30DE9CB-4267-487A-915E-5665607E9F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614258" y="4550150"/>
            <a:ext cx="867485" cy="115439"/>
            <a:chOff x="8910933" y="1861308"/>
            <a:chExt cx="867485" cy="115439"/>
          </a:xfrm>
        </p:grpSpPr>
        <p:sp>
          <p:nvSpPr>
            <p:cNvPr id="14" name="Rectangle 13">
              <a:extLst>
                <a:ext uri="{FF2B5EF4-FFF2-40B4-BE49-F238E27FC236}">
                  <a16:creationId xmlns:a16="http://schemas.microsoft.com/office/drawing/2014/main" id="{E237361B-A61F-4EEA-8554-10DEFF0ABE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cxnSp>
          <p:nvCxnSpPr>
            <p:cNvPr id="15" name="Straight Connector 14">
              <a:extLst>
                <a:ext uri="{FF2B5EF4-FFF2-40B4-BE49-F238E27FC236}">
                  <a16:creationId xmlns:a16="http://schemas.microsoft.com/office/drawing/2014/main" id="{BBBC8A6A-A883-4F9C-82BA-607223F36CF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E234343E-05EC-4327-BA72-FD68FF0491B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graphicFrame>
        <p:nvGraphicFramePr>
          <p:cNvPr id="5" name="Content Placeholder 2">
            <a:extLst>
              <a:ext uri="{FF2B5EF4-FFF2-40B4-BE49-F238E27FC236}">
                <a16:creationId xmlns:a16="http://schemas.microsoft.com/office/drawing/2014/main" id="{A4B428D0-8F49-2900-6BB7-ABFA41C117A7}"/>
              </a:ext>
            </a:extLst>
          </p:cNvPr>
          <p:cNvGraphicFramePr>
            <a:graphicFrameLocks noGrp="1"/>
          </p:cNvGraphicFramePr>
          <p:nvPr>
            <p:ph idx="1"/>
            <p:extLst>
              <p:ext uri="{D42A27DB-BD31-4B8C-83A1-F6EECF244321}">
                <p14:modId xmlns:p14="http://schemas.microsoft.com/office/powerpoint/2010/main" val="3072948126"/>
              </p:ext>
            </p:extLst>
          </p:nvPr>
        </p:nvGraphicFramePr>
        <p:xfrm>
          <a:off x="5952683" y="1042449"/>
          <a:ext cx="5210616" cy="47868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49677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AC9656C-AED6-412E-9226-B7F1964005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5BC820D-D527-47CE-ABB0-DA0BB5B043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D1DD315B-AEF9-490C-9438-C80F804057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 y="159026"/>
            <a:ext cx="11891037" cy="65427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599CE39-A369-F04D-5B49-92A03BAECEEC}"/>
              </a:ext>
            </a:extLst>
          </p:cNvPr>
          <p:cNvSpPr>
            <a:spLocks noGrp="1"/>
          </p:cNvSpPr>
          <p:nvPr>
            <p:ph type="title"/>
          </p:nvPr>
        </p:nvSpPr>
        <p:spPr>
          <a:xfrm>
            <a:off x="1028700" y="1028700"/>
            <a:ext cx="4038600" cy="4800600"/>
          </a:xfrm>
        </p:spPr>
        <p:txBody>
          <a:bodyPr anchor="ctr">
            <a:normAutofit/>
          </a:bodyPr>
          <a:lstStyle/>
          <a:p>
            <a:pPr algn="ctr"/>
            <a:endParaRPr lang="en-US"/>
          </a:p>
        </p:txBody>
      </p:sp>
      <p:graphicFrame>
        <p:nvGraphicFramePr>
          <p:cNvPr id="5" name="Content Placeholder 2">
            <a:extLst>
              <a:ext uri="{FF2B5EF4-FFF2-40B4-BE49-F238E27FC236}">
                <a16:creationId xmlns:a16="http://schemas.microsoft.com/office/drawing/2014/main" id="{FF8CEE10-8727-E881-ABC9-3BBC0E5D8E5F}"/>
              </a:ext>
            </a:extLst>
          </p:cNvPr>
          <p:cNvGraphicFramePr>
            <a:graphicFrameLocks noGrp="1"/>
          </p:cNvGraphicFramePr>
          <p:nvPr>
            <p:ph idx="1"/>
            <p:extLst>
              <p:ext uri="{D42A27DB-BD31-4B8C-83A1-F6EECF244321}">
                <p14:modId xmlns:p14="http://schemas.microsoft.com/office/powerpoint/2010/main" val="3610061151"/>
              </p:ext>
            </p:extLst>
          </p:nvPr>
        </p:nvGraphicFramePr>
        <p:xfrm>
          <a:off x="6095999" y="868197"/>
          <a:ext cx="5343083" cy="51216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00266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FAC9656C-AED6-412E-9226-B7F1964005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F5BC820D-D527-47CE-ABB0-DA0BB5B043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D1DD315B-AEF9-490C-9438-C80F804057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 y="159026"/>
            <a:ext cx="11891037" cy="65427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861B9D-A972-6DA8-B1CD-F354A486C5D5}"/>
              </a:ext>
            </a:extLst>
          </p:cNvPr>
          <p:cNvSpPr>
            <a:spLocks noGrp="1"/>
          </p:cNvSpPr>
          <p:nvPr>
            <p:ph type="title"/>
          </p:nvPr>
        </p:nvSpPr>
        <p:spPr>
          <a:xfrm>
            <a:off x="1028700" y="1028700"/>
            <a:ext cx="4038600" cy="4800600"/>
          </a:xfrm>
        </p:spPr>
        <p:txBody>
          <a:bodyPr anchor="ctr">
            <a:normAutofit/>
          </a:bodyPr>
          <a:lstStyle/>
          <a:p>
            <a:pPr algn="ctr"/>
            <a:endParaRPr lang="en-US"/>
          </a:p>
        </p:txBody>
      </p:sp>
      <p:graphicFrame>
        <p:nvGraphicFramePr>
          <p:cNvPr id="5" name="Content Placeholder 2">
            <a:extLst>
              <a:ext uri="{FF2B5EF4-FFF2-40B4-BE49-F238E27FC236}">
                <a16:creationId xmlns:a16="http://schemas.microsoft.com/office/drawing/2014/main" id="{AD0DBFF2-ED67-AA6B-C33C-1B38C3610606}"/>
              </a:ext>
            </a:extLst>
          </p:cNvPr>
          <p:cNvGraphicFramePr>
            <a:graphicFrameLocks noGrp="1"/>
          </p:cNvGraphicFramePr>
          <p:nvPr>
            <p:ph idx="1"/>
            <p:extLst>
              <p:ext uri="{D42A27DB-BD31-4B8C-83A1-F6EECF244321}">
                <p14:modId xmlns:p14="http://schemas.microsoft.com/office/powerpoint/2010/main" val="1509102774"/>
              </p:ext>
            </p:extLst>
          </p:nvPr>
        </p:nvGraphicFramePr>
        <p:xfrm>
          <a:off x="6095999" y="868197"/>
          <a:ext cx="5343083" cy="51216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79134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8A1C7-2DBD-DFEF-3FE6-EF067372AA58}"/>
              </a:ext>
            </a:extLst>
          </p:cNvPr>
          <p:cNvSpPr>
            <a:spLocks noGrp="1"/>
          </p:cNvSpPr>
          <p:nvPr>
            <p:ph type="title"/>
          </p:nvPr>
        </p:nvSpPr>
        <p:spPr/>
        <p:txBody>
          <a:bodyPr/>
          <a:lstStyle/>
          <a:p>
            <a:r>
              <a:rPr lang="en-US" dirty="0"/>
              <a:t>Latihan</a:t>
            </a:r>
          </a:p>
        </p:txBody>
      </p:sp>
      <p:sp>
        <p:nvSpPr>
          <p:cNvPr id="3" name="Content Placeholder 2">
            <a:extLst>
              <a:ext uri="{FF2B5EF4-FFF2-40B4-BE49-F238E27FC236}">
                <a16:creationId xmlns:a16="http://schemas.microsoft.com/office/drawing/2014/main" id="{24256D73-1C5F-83D6-0A1A-4389874BFCFE}"/>
              </a:ext>
            </a:extLst>
          </p:cNvPr>
          <p:cNvSpPr>
            <a:spLocks noGrp="1"/>
          </p:cNvSpPr>
          <p:nvPr>
            <p:ph idx="1"/>
          </p:nvPr>
        </p:nvSpPr>
        <p:spPr/>
        <p:txBody>
          <a:bodyPr/>
          <a:lstStyle/>
          <a:p>
            <a:pPr marL="457200" indent="-457200">
              <a:buAutoNum type="arabicPeriod"/>
            </a:pPr>
            <a:r>
              <a:rPr lang="en-US" dirty="0" err="1"/>
              <a:t>Berdasarkan</a:t>
            </a:r>
            <a:r>
              <a:rPr lang="en-US" dirty="0"/>
              <a:t> </a:t>
            </a:r>
            <a:r>
              <a:rPr lang="en-US" dirty="0" err="1"/>
              <a:t>judul</a:t>
            </a:r>
            <a:r>
              <a:rPr lang="en-US" dirty="0"/>
              <a:t> </a:t>
            </a:r>
            <a:r>
              <a:rPr lang="en-US" dirty="0" err="1"/>
              <a:t>penelitian</a:t>
            </a:r>
            <a:r>
              <a:rPr lang="en-US" dirty="0"/>
              <a:t> </a:t>
            </a:r>
            <a:r>
              <a:rPr lang="en-US" dirty="0" err="1"/>
              <a:t>anda</a:t>
            </a:r>
            <a:r>
              <a:rPr lang="en-US" dirty="0"/>
              <a:t> </a:t>
            </a:r>
            <a:r>
              <a:rPr lang="en-US" dirty="0" err="1"/>
              <a:t>buatlah</a:t>
            </a:r>
            <a:r>
              <a:rPr lang="en-US" dirty="0"/>
              <a:t> </a:t>
            </a:r>
            <a:r>
              <a:rPr lang="en-US" dirty="0" err="1"/>
              <a:t>definisi</a:t>
            </a:r>
            <a:r>
              <a:rPr lang="en-US" dirty="0"/>
              <a:t> </a:t>
            </a:r>
            <a:r>
              <a:rPr lang="en-US" dirty="0" err="1"/>
              <a:t>konsep</a:t>
            </a:r>
            <a:r>
              <a:rPr lang="en-US" dirty="0"/>
              <a:t> </a:t>
            </a:r>
            <a:r>
              <a:rPr lang="en-US" dirty="0" err="1"/>
              <a:t>dari</a:t>
            </a:r>
            <a:r>
              <a:rPr lang="en-US" dirty="0"/>
              <a:t> dan </a:t>
            </a:r>
            <a:r>
              <a:rPr lang="en-US" dirty="0" err="1"/>
              <a:t>operasionalisasi</a:t>
            </a:r>
            <a:r>
              <a:rPr lang="en-US" dirty="0"/>
              <a:t> </a:t>
            </a:r>
            <a:r>
              <a:rPr lang="en-US" dirty="0" err="1"/>
              <a:t>konsep</a:t>
            </a:r>
            <a:endParaRPr lang="en-US" dirty="0"/>
          </a:p>
          <a:p>
            <a:pPr marL="457200" indent="-457200">
              <a:buAutoNum type="arabicPeriod"/>
            </a:pPr>
            <a:r>
              <a:rPr lang="en-US" dirty="0" err="1"/>
              <a:t>Buat</a:t>
            </a:r>
            <a:r>
              <a:rPr lang="en-US" dirty="0"/>
              <a:t>  </a:t>
            </a:r>
            <a:r>
              <a:rPr lang="en-US" dirty="0" err="1"/>
              <a:t>kuesioner</a:t>
            </a:r>
            <a:r>
              <a:rPr lang="en-US" dirty="0"/>
              <a:t> </a:t>
            </a:r>
            <a:r>
              <a:rPr lang="en-US" dirty="0" err="1"/>
              <a:t>berdasarkan</a:t>
            </a:r>
            <a:r>
              <a:rPr lang="en-US" dirty="0"/>
              <a:t> </a:t>
            </a:r>
            <a:r>
              <a:rPr lang="en-US" dirty="0" err="1"/>
              <a:t>operasionalisasi</a:t>
            </a:r>
            <a:r>
              <a:rPr lang="en-US" dirty="0"/>
              <a:t> </a:t>
            </a:r>
            <a:r>
              <a:rPr lang="en-US" dirty="0" err="1"/>
              <a:t>konsep</a:t>
            </a:r>
            <a:r>
              <a:rPr lang="en-US" dirty="0"/>
              <a:t> </a:t>
            </a:r>
            <a:r>
              <a:rPr lang="en-US" dirty="0" err="1"/>
              <a:t>tersebut</a:t>
            </a:r>
            <a:r>
              <a:rPr lang="en-US" dirty="0"/>
              <a:t> </a:t>
            </a:r>
          </a:p>
          <a:p>
            <a:pPr marL="457200" indent="-457200">
              <a:buAutoNum type="arabicPeriod"/>
            </a:pPr>
            <a:r>
              <a:rPr lang="en-US" dirty="0" err="1"/>
              <a:t>Tentukan</a:t>
            </a:r>
            <a:r>
              <a:rPr lang="en-US" dirty="0"/>
              <a:t> </a:t>
            </a:r>
            <a:r>
              <a:rPr lang="en-US" dirty="0" err="1"/>
              <a:t>skala</a:t>
            </a:r>
            <a:r>
              <a:rPr lang="en-US" dirty="0"/>
              <a:t> </a:t>
            </a:r>
            <a:r>
              <a:rPr lang="en-US" dirty="0" err="1"/>
              <a:t>penelitian</a:t>
            </a:r>
            <a:r>
              <a:rPr lang="en-US" dirty="0"/>
              <a:t> </a:t>
            </a:r>
          </a:p>
        </p:txBody>
      </p:sp>
    </p:spTree>
    <p:extLst>
      <p:ext uri="{BB962C8B-B14F-4D97-AF65-F5344CB8AC3E}">
        <p14:creationId xmlns:p14="http://schemas.microsoft.com/office/powerpoint/2010/main" val="1250803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51A01047-632B-4F57-9CDB-AA680D5BBB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5">
            <a:extLst>
              <a:ext uri="{FF2B5EF4-FFF2-40B4-BE49-F238E27FC236}">
                <a16:creationId xmlns:a16="http://schemas.microsoft.com/office/drawing/2014/main" id="{6D7753FE-7408-46D8-999A-0B0C34EA8C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8700" y="1028700"/>
            <a:ext cx="4038600" cy="4841072"/>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6096000 w 6096000"/>
              <a:gd name="connsiteY2" fmla="*/ 6858000 h 6858000"/>
              <a:gd name="connsiteX3" fmla="*/ 3058886 w 6096000"/>
              <a:gd name="connsiteY3" fmla="*/ 6858000 h 6858000"/>
              <a:gd name="connsiteX4" fmla="*/ 0 w 6096000"/>
              <a:gd name="connsiteY4" fmla="*/ 6858000 h 6858000"/>
              <a:gd name="connsiteX5" fmla="*/ 0 w 6096000"/>
              <a:gd name="connsiteY5" fmla="*/ 0 h 6858000"/>
              <a:gd name="connsiteX0" fmla="*/ 0 w 6096000"/>
              <a:gd name="connsiteY0" fmla="*/ 0 h 6858000"/>
              <a:gd name="connsiteX1" fmla="*/ 6096000 w 6096000"/>
              <a:gd name="connsiteY1" fmla="*/ 0 h 6858000"/>
              <a:gd name="connsiteX2" fmla="*/ 6096000 w 6096000"/>
              <a:gd name="connsiteY2" fmla="*/ 6858000 h 6858000"/>
              <a:gd name="connsiteX3" fmla="*/ 3037115 w 6096000"/>
              <a:gd name="connsiteY3" fmla="*/ 5889172 h 6858000"/>
              <a:gd name="connsiteX4" fmla="*/ 0 w 6096000"/>
              <a:gd name="connsiteY4" fmla="*/ 6858000 h 6858000"/>
              <a:gd name="connsiteX5" fmla="*/ 0 w 6096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6096000" y="0"/>
                </a:lnTo>
                <a:lnTo>
                  <a:pt x="6096000" y="6858000"/>
                </a:lnTo>
                <a:lnTo>
                  <a:pt x="3037115" y="5889172"/>
                </a:lnTo>
                <a:lnTo>
                  <a:pt x="0" y="6858000"/>
                </a:lnTo>
                <a:lnTo>
                  <a:pt x="0"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2" name="Title 1">
            <a:extLst>
              <a:ext uri="{FF2B5EF4-FFF2-40B4-BE49-F238E27FC236}">
                <a16:creationId xmlns:a16="http://schemas.microsoft.com/office/drawing/2014/main" id="{808674D2-3F19-20BB-81C1-6F81F9482415}"/>
              </a:ext>
            </a:extLst>
          </p:cNvPr>
          <p:cNvSpPr>
            <a:spLocks noGrp="1"/>
          </p:cNvSpPr>
          <p:nvPr>
            <p:ph type="title"/>
          </p:nvPr>
        </p:nvSpPr>
        <p:spPr>
          <a:xfrm>
            <a:off x="1424940" y="1653540"/>
            <a:ext cx="3246119" cy="2608006"/>
          </a:xfrm>
        </p:spPr>
        <p:txBody>
          <a:bodyPr anchor="ctr">
            <a:normAutofit/>
          </a:bodyPr>
          <a:lstStyle/>
          <a:p>
            <a:pPr algn="ctr"/>
            <a:r>
              <a:rPr lang="en-US" dirty="0" err="1"/>
              <a:t>Pengukuran</a:t>
            </a:r>
            <a:r>
              <a:rPr lang="en-US" dirty="0"/>
              <a:t> </a:t>
            </a:r>
            <a:r>
              <a:rPr lang="en-US" dirty="0" err="1"/>
              <a:t>Variabel</a:t>
            </a:r>
            <a:endParaRPr lang="en-US" dirty="0"/>
          </a:p>
        </p:txBody>
      </p:sp>
      <p:grpSp>
        <p:nvGrpSpPr>
          <p:cNvPr id="28" name="Group 27">
            <a:extLst>
              <a:ext uri="{FF2B5EF4-FFF2-40B4-BE49-F238E27FC236}">
                <a16:creationId xmlns:a16="http://schemas.microsoft.com/office/drawing/2014/main" id="{E30DE9CB-4267-487A-915E-5665607E9F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614258" y="4550150"/>
            <a:ext cx="867485" cy="115439"/>
            <a:chOff x="8910933" y="1861308"/>
            <a:chExt cx="867485" cy="115439"/>
          </a:xfrm>
        </p:grpSpPr>
        <p:sp>
          <p:nvSpPr>
            <p:cNvPr id="23" name="Rectangle 22">
              <a:extLst>
                <a:ext uri="{FF2B5EF4-FFF2-40B4-BE49-F238E27FC236}">
                  <a16:creationId xmlns:a16="http://schemas.microsoft.com/office/drawing/2014/main" id="{E237361B-A61F-4EEA-8554-10DEFF0ABE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cxnSp>
          <p:nvCxnSpPr>
            <p:cNvPr id="24" name="Straight Connector 23">
              <a:extLst>
                <a:ext uri="{FF2B5EF4-FFF2-40B4-BE49-F238E27FC236}">
                  <a16:creationId xmlns:a16="http://schemas.microsoft.com/office/drawing/2014/main" id="{BBBC8A6A-A883-4F9C-82BA-607223F36CF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E234343E-05EC-4327-BA72-FD68FF0491B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graphicFrame>
        <p:nvGraphicFramePr>
          <p:cNvPr id="5" name="Content Placeholder 2">
            <a:extLst>
              <a:ext uri="{FF2B5EF4-FFF2-40B4-BE49-F238E27FC236}">
                <a16:creationId xmlns:a16="http://schemas.microsoft.com/office/drawing/2014/main" id="{7D74FDBD-E14D-39D3-8ACC-DA6E83FCE989}"/>
              </a:ext>
            </a:extLst>
          </p:cNvPr>
          <p:cNvGraphicFramePr>
            <a:graphicFrameLocks noGrp="1"/>
          </p:cNvGraphicFramePr>
          <p:nvPr>
            <p:ph idx="1"/>
            <p:extLst>
              <p:ext uri="{D42A27DB-BD31-4B8C-83A1-F6EECF244321}">
                <p14:modId xmlns:p14="http://schemas.microsoft.com/office/powerpoint/2010/main" val="4242834548"/>
              </p:ext>
            </p:extLst>
          </p:nvPr>
        </p:nvGraphicFramePr>
        <p:xfrm>
          <a:off x="5952683" y="1042449"/>
          <a:ext cx="5210616" cy="47868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8301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9970" name="Rectangle 2"/>
          <p:cNvSpPr>
            <a:spLocks noGrp="1" noChangeArrowheads="1"/>
          </p:cNvSpPr>
          <p:nvPr>
            <p:ph type="title"/>
          </p:nvPr>
        </p:nvSpPr>
        <p:spPr>
          <a:xfrm>
            <a:off x="3181350" y="1085850"/>
            <a:ext cx="5829300" cy="742950"/>
          </a:xfrm>
        </p:spPr>
        <p:txBody>
          <a:bodyPr/>
          <a:lstStyle/>
          <a:p>
            <a:pPr eaLnBrk="1" hangingPunct="1"/>
            <a:r>
              <a:rPr lang="en-US" sz="2400" dirty="0"/>
              <a:t>PENGUKURAN VARIABEL</a:t>
            </a:r>
          </a:p>
        </p:txBody>
      </p:sp>
      <p:sp>
        <p:nvSpPr>
          <p:cNvPr id="339971" name="Rectangle 3"/>
          <p:cNvSpPr>
            <a:spLocks noGrp="1" noChangeArrowheads="1"/>
          </p:cNvSpPr>
          <p:nvPr>
            <p:ph idx="1"/>
          </p:nvPr>
        </p:nvSpPr>
        <p:spPr>
          <a:xfrm>
            <a:off x="681925" y="1828800"/>
            <a:ext cx="9887919" cy="3886200"/>
          </a:xfrm>
        </p:spPr>
        <p:txBody>
          <a:bodyPr>
            <a:normAutofit fontScale="92500"/>
          </a:bodyPr>
          <a:lstStyle/>
          <a:p>
            <a:pPr marL="457200" indent="-457200" algn="just" eaLnBrk="1" hangingPunct="1">
              <a:buFont typeface="+mj-lt"/>
              <a:buAutoNum type="arabicPeriod"/>
            </a:pPr>
            <a:r>
              <a:rPr lang="en-US" sz="2400" b="1" dirty="0" err="1"/>
              <a:t>Pengukuran</a:t>
            </a:r>
            <a:r>
              <a:rPr lang="en-US" sz="2400" b="1" dirty="0"/>
              <a:t> </a:t>
            </a:r>
            <a:r>
              <a:rPr lang="en-US" sz="2400" b="1" dirty="0" err="1"/>
              <a:t>variabel</a:t>
            </a:r>
            <a:r>
              <a:rPr lang="en-US" sz="2400" b="1" dirty="0"/>
              <a:t> </a:t>
            </a:r>
            <a:r>
              <a:rPr lang="en-US" sz="2400" b="1" dirty="0" err="1"/>
              <a:t>merupakan</a:t>
            </a:r>
            <a:r>
              <a:rPr lang="en-US" sz="2400" b="1" dirty="0"/>
              <a:t> </a:t>
            </a:r>
            <a:r>
              <a:rPr lang="en-US" sz="2400" b="1" dirty="0" err="1"/>
              <a:t>tahap</a:t>
            </a:r>
            <a:r>
              <a:rPr lang="en-US" sz="2400" b="1" dirty="0"/>
              <a:t> </a:t>
            </a:r>
            <a:r>
              <a:rPr lang="en-US" sz="2400" b="1" dirty="0" err="1"/>
              <a:t>awal</a:t>
            </a:r>
            <a:r>
              <a:rPr lang="en-US" sz="2400" b="1" dirty="0"/>
              <a:t> </a:t>
            </a:r>
            <a:r>
              <a:rPr lang="en-US" sz="2400" b="1" dirty="0" err="1"/>
              <a:t>dari</a:t>
            </a:r>
            <a:r>
              <a:rPr lang="en-US" sz="2400" b="1" dirty="0"/>
              <a:t> </a:t>
            </a:r>
            <a:r>
              <a:rPr lang="en-US" sz="2400" b="1" dirty="0" err="1"/>
              <a:t>kegiatan</a:t>
            </a:r>
            <a:r>
              <a:rPr lang="en-US" sz="2400" b="1" dirty="0"/>
              <a:t> </a:t>
            </a:r>
            <a:r>
              <a:rPr lang="en-US" sz="2400" b="1" dirty="0" err="1"/>
              <a:t>pengukuran</a:t>
            </a:r>
            <a:r>
              <a:rPr lang="en-US" sz="2400" b="1" dirty="0"/>
              <a:t> </a:t>
            </a:r>
            <a:r>
              <a:rPr lang="en-US" sz="2400" b="1" dirty="0" err="1"/>
              <a:t>dalam</a:t>
            </a:r>
            <a:r>
              <a:rPr lang="en-US" sz="2400" b="1" dirty="0"/>
              <a:t> </a:t>
            </a:r>
            <a:r>
              <a:rPr lang="en-US" sz="2400" b="1" dirty="0" err="1"/>
              <a:t>penelitian</a:t>
            </a:r>
            <a:r>
              <a:rPr lang="en-US" sz="2400" b="1" dirty="0"/>
              <a:t>. </a:t>
            </a:r>
          </a:p>
          <a:p>
            <a:pPr marL="457200" indent="-457200" algn="just" eaLnBrk="1" hangingPunct="1">
              <a:buFont typeface="+mj-lt"/>
              <a:buAutoNum type="arabicPeriod"/>
            </a:pPr>
            <a:r>
              <a:rPr lang="en-US" sz="2400" b="1" dirty="0" err="1"/>
              <a:t>Tujuan</a:t>
            </a:r>
            <a:r>
              <a:rPr lang="en-US" sz="2400" b="1" dirty="0"/>
              <a:t> </a:t>
            </a:r>
            <a:r>
              <a:rPr lang="en-US" sz="2400" b="1" dirty="0" err="1"/>
              <a:t>pengukuran</a:t>
            </a:r>
            <a:r>
              <a:rPr lang="en-US" sz="2400" b="1" dirty="0"/>
              <a:t> </a:t>
            </a:r>
            <a:r>
              <a:rPr lang="en-US" sz="2400" b="1" dirty="0" err="1"/>
              <a:t>variabel</a:t>
            </a:r>
            <a:r>
              <a:rPr lang="en-US" sz="2400" b="1" dirty="0"/>
              <a:t> </a:t>
            </a:r>
            <a:r>
              <a:rPr lang="en-US" sz="2400" b="1" dirty="0" err="1"/>
              <a:t>ini</a:t>
            </a:r>
            <a:r>
              <a:rPr lang="en-US" sz="2400" b="1" dirty="0"/>
              <a:t> </a:t>
            </a:r>
            <a:r>
              <a:rPr lang="en-US" sz="2400" b="1" dirty="0" err="1"/>
              <a:t>baru</a:t>
            </a:r>
            <a:r>
              <a:rPr lang="en-US" sz="2400" b="1" dirty="0"/>
              <a:t> pada </a:t>
            </a:r>
            <a:r>
              <a:rPr lang="en-US" sz="2400" b="1" dirty="0" err="1"/>
              <a:t>tahap</a:t>
            </a:r>
            <a:r>
              <a:rPr lang="en-US" sz="2400" b="1" dirty="0"/>
              <a:t> </a:t>
            </a:r>
            <a:r>
              <a:rPr lang="en-US" sz="2400" b="1" dirty="0" err="1"/>
              <a:t>menjawab</a:t>
            </a:r>
            <a:r>
              <a:rPr lang="en-US" sz="2400" b="1" dirty="0"/>
              <a:t> </a:t>
            </a:r>
            <a:r>
              <a:rPr lang="en-US" sz="2400" b="1" dirty="0" err="1"/>
              <a:t>pertanyaan</a:t>
            </a:r>
            <a:r>
              <a:rPr lang="en-US" sz="2400" b="1" dirty="0"/>
              <a:t> "</a:t>
            </a:r>
            <a:r>
              <a:rPr lang="en-US" sz="2400" b="1" dirty="0" err="1"/>
              <a:t>bagaimana</a:t>
            </a:r>
            <a:r>
              <a:rPr lang="en-US" sz="2400" b="1" dirty="0"/>
              <a:t> </a:t>
            </a:r>
            <a:r>
              <a:rPr lang="en-US" sz="2400" b="1" dirty="0" err="1"/>
              <a:t>cara</a:t>
            </a:r>
            <a:r>
              <a:rPr lang="en-US" sz="2400" b="1" dirty="0"/>
              <a:t> </a:t>
            </a:r>
            <a:r>
              <a:rPr lang="en-US" sz="2400" b="1" dirty="0" err="1"/>
              <a:t>untuk</a:t>
            </a:r>
            <a:r>
              <a:rPr lang="en-US" sz="2400" b="1" dirty="0"/>
              <a:t> </a:t>
            </a:r>
            <a:r>
              <a:rPr lang="en-US" sz="2400" b="1" dirty="0" err="1"/>
              <a:t>mengukur</a:t>
            </a:r>
            <a:r>
              <a:rPr lang="en-US" sz="2400" b="1" dirty="0"/>
              <a:t> </a:t>
            </a:r>
            <a:r>
              <a:rPr lang="en-US" sz="2400" b="1" dirty="0" err="1"/>
              <a:t>variabel</a:t>
            </a:r>
            <a:r>
              <a:rPr lang="en-US" sz="2400" b="1" dirty="0"/>
              <a:t> </a:t>
            </a:r>
            <a:r>
              <a:rPr lang="en-US" sz="2400" b="1" dirty="0" err="1"/>
              <a:t>tersebut</a:t>
            </a:r>
            <a:r>
              <a:rPr lang="en-US" sz="2400" b="1" dirty="0"/>
              <a:t>"? </a:t>
            </a:r>
            <a:r>
              <a:rPr lang="en-US" sz="2400" b="1" dirty="0" err="1"/>
              <a:t>Selanjutnya</a:t>
            </a:r>
            <a:r>
              <a:rPr lang="en-US" sz="2400" b="1" dirty="0"/>
              <a:t> </a:t>
            </a:r>
            <a:r>
              <a:rPr lang="en-US" sz="2400" b="1" dirty="0" err="1"/>
              <a:t>muncul</a:t>
            </a:r>
            <a:r>
              <a:rPr lang="en-US" sz="2400" b="1" dirty="0"/>
              <a:t> </a:t>
            </a:r>
            <a:r>
              <a:rPr lang="en-US" sz="2400" b="1" dirty="0" err="1"/>
              <a:t>pertanyaan</a:t>
            </a:r>
            <a:r>
              <a:rPr lang="en-US" sz="2400" b="1" dirty="0"/>
              <a:t> </a:t>
            </a:r>
            <a:r>
              <a:rPr lang="en-US" sz="2400" b="1" dirty="0" err="1"/>
              <a:t>lanjutan</a:t>
            </a:r>
            <a:r>
              <a:rPr lang="en-US" sz="2400" b="1" dirty="0"/>
              <a:t>; "</a:t>
            </a:r>
            <a:r>
              <a:rPr lang="en-US" sz="2400" b="1" dirty="0" err="1"/>
              <a:t>apa</a:t>
            </a:r>
            <a:r>
              <a:rPr lang="en-US" sz="2400" b="1" dirty="0"/>
              <a:t> yang </a:t>
            </a:r>
            <a:r>
              <a:rPr lang="en-US" sz="2400" b="1" dirty="0" err="1"/>
              <a:t>diukur</a:t>
            </a:r>
            <a:r>
              <a:rPr lang="en-US" sz="2400" b="1" dirty="0"/>
              <a:t>" </a:t>
            </a:r>
            <a:r>
              <a:rPr lang="en-US" sz="2400" b="1" dirty="0" err="1"/>
              <a:t>atau</a:t>
            </a:r>
            <a:r>
              <a:rPr lang="en-US" sz="2400" b="1" dirty="0"/>
              <a:t> "</a:t>
            </a:r>
            <a:r>
              <a:rPr lang="en-US" sz="2400" b="1" dirty="0" err="1"/>
              <a:t>bagaimana</a:t>
            </a:r>
            <a:r>
              <a:rPr lang="en-US" sz="2400" b="1" dirty="0"/>
              <a:t> </a:t>
            </a:r>
            <a:r>
              <a:rPr lang="en-US" sz="2400" b="1" dirty="0" err="1"/>
              <a:t>cara</a:t>
            </a:r>
            <a:r>
              <a:rPr lang="en-US" sz="2400" b="1" dirty="0"/>
              <a:t> </a:t>
            </a:r>
            <a:r>
              <a:rPr lang="en-US" sz="2400" b="1" dirty="0" err="1"/>
              <a:t>merubah</a:t>
            </a:r>
            <a:r>
              <a:rPr lang="en-US" sz="2400" b="1" dirty="0"/>
              <a:t> </a:t>
            </a:r>
            <a:r>
              <a:rPr lang="en-US" sz="2400" b="1" dirty="0" err="1"/>
              <a:t>konsep</a:t>
            </a:r>
            <a:r>
              <a:rPr lang="en-US" sz="2400" b="1" dirty="0"/>
              <a:t>, </a:t>
            </a:r>
            <a:r>
              <a:rPr lang="en-US" sz="2400" b="1" dirty="0" err="1"/>
              <a:t>dan</a:t>
            </a:r>
            <a:r>
              <a:rPr lang="en-US" sz="2400" b="1" dirty="0"/>
              <a:t> "</a:t>
            </a:r>
            <a:r>
              <a:rPr lang="en-US" sz="2400" b="1" dirty="0" err="1"/>
              <a:t>apa</a:t>
            </a:r>
            <a:r>
              <a:rPr lang="en-US" sz="2400" b="1" dirty="0"/>
              <a:t> </a:t>
            </a:r>
            <a:r>
              <a:rPr lang="en-US" sz="2400" b="1" dirty="0" err="1"/>
              <a:t>alat</a:t>
            </a:r>
            <a:r>
              <a:rPr lang="en-US" sz="2400" b="1" dirty="0"/>
              <a:t> </a:t>
            </a:r>
            <a:r>
              <a:rPr lang="en-US" sz="2400" b="1" dirty="0" err="1"/>
              <a:t>ukurnya</a:t>
            </a:r>
            <a:r>
              <a:rPr lang="en-US" sz="2400" b="1" dirty="0"/>
              <a:t>".</a:t>
            </a:r>
          </a:p>
          <a:p>
            <a:pPr marL="457200" indent="-457200" algn="just" eaLnBrk="1" hangingPunct="1">
              <a:buFont typeface="+mj-lt"/>
              <a:buAutoNum type="arabicPeriod"/>
            </a:pPr>
            <a:r>
              <a:rPr lang="en-US" sz="2400" b="1" dirty="0" err="1"/>
              <a:t>Mengukur</a:t>
            </a:r>
            <a:r>
              <a:rPr lang="en-US" sz="2400" b="1" dirty="0"/>
              <a:t> </a:t>
            </a:r>
            <a:r>
              <a:rPr lang="en-US" sz="2400" b="1" dirty="0" err="1"/>
              <a:t>adalah</a:t>
            </a:r>
            <a:r>
              <a:rPr lang="en-US" sz="2400" b="1" dirty="0"/>
              <a:t> </a:t>
            </a:r>
            <a:r>
              <a:rPr lang="en-US" sz="2400" b="1" dirty="0" err="1"/>
              <a:t>sebuah</a:t>
            </a:r>
            <a:r>
              <a:rPr lang="en-US" sz="2400" b="1" dirty="0"/>
              <a:t> proses </a:t>
            </a:r>
            <a:r>
              <a:rPr lang="en-US" sz="2400" b="1" dirty="0" err="1"/>
              <a:t>kuantifikasi</a:t>
            </a:r>
            <a:r>
              <a:rPr lang="en-US" sz="2400" b="1" dirty="0"/>
              <a:t>, </a:t>
            </a:r>
            <a:r>
              <a:rPr lang="en-US" sz="2400" b="1" dirty="0" err="1"/>
              <a:t>karena</a:t>
            </a:r>
            <a:r>
              <a:rPr lang="en-US" sz="2400" b="1" dirty="0"/>
              <a:t> </a:t>
            </a:r>
            <a:r>
              <a:rPr lang="en-US" sz="2400" b="1" dirty="0" err="1"/>
              <a:t>itu</a:t>
            </a:r>
            <a:r>
              <a:rPr lang="en-US" sz="2400" b="1" dirty="0"/>
              <a:t> </a:t>
            </a:r>
            <a:r>
              <a:rPr lang="en-US" sz="2400" b="1" dirty="0" err="1"/>
              <a:t>setiap</a:t>
            </a:r>
            <a:r>
              <a:rPr lang="en-US" sz="2400" b="1" dirty="0"/>
              <a:t> </a:t>
            </a:r>
            <a:r>
              <a:rPr lang="en-US" sz="2400" b="1" dirty="0" err="1"/>
              <a:t>kegiatan</a:t>
            </a:r>
            <a:r>
              <a:rPr lang="en-US" sz="2400" b="1" dirty="0"/>
              <a:t> </a:t>
            </a:r>
            <a:r>
              <a:rPr lang="en-US" sz="2400" b="1" dirty="0" err="1"/>
              <a:t>pengukuran</a:t>
            </a:r>
            <a:r>
              <a:rPr lang="en-US" sz="2400" b="1" dirty="0"/>
              <a:t> </a:t>
            </a:r>
            <a:r>
              <a:rPr lang="en-US" sz="2400" b="1" dirty="0" err="1"/>
              <a:t>berkaitan</a:t>
            </a:r>
            <a:r>
              <a:rPr lang="en-US" sz="2400" b="1" dirty="0"/>
              <a:t> </a:t>
            </a:r>
            <a:r>
              <a:rPr lang="en-US" sz="2400" b="1" dirty="0" err="1"/>
              <a:t>dengan</a:t>
            </a:r>
            <a:r>
              <a:rPr lang="en-US" sz="2400" b="1" dirty="0"/>
              <a:t> </a:t>
            </a:r>
            <a:r>
              <a:rPr lang="en-US" sz="2400" b="1" dirty="0" err="1"/>
              <a:t>jumlah</a:t>
            </a:r>
            <a:r>
              <a:rPr lang="en-US" sz="2400" b="1" dirty="0"/>
              <a:t>, </a:t>
            </a:r>
            <a:r>
              <a:rPr lang="en-US" sz="2400" b="1" dirty="0" err="1"/>
              <a:t>dimensi</a:t>
            </a:r>
            <a:r>
              <a:rPr lang="en-US" sz="2400" b="1" dirty="0"/>
              <a:t> </a:t>
            </a:r>
            <a:r>
              <a:rPr lang="en-US" sz="2400" b="1" dirty="0" err="1"/>
              <a:t>atau</a:t>
            </a:r>
            <a:r>
              <a:rPr lang="en-US" sz="2400" b="1" dirty="0"/>
              <a:t> </a:t>
            </a:r>
            <a:r>
              <a:rPr lang="en-US" sz="2400" b="1" dirty="0" err="1"/>
              <a:t>taraf</a:t>
            </a:r>
            <a:r>
              <a:rPr lang="en-US" sz="2400" b="1" dirty="0"/>
              <a:t> </a:t>
            </a:r>
            <a:r>
              <a:rPr lang="en-US" sz="2400" b="1" dirty="0" err="1"/>
              <a:t>dari</a:t>
            </a:r>
            <a:r>
              <a:rPr lang="en-US" sz="2400" b="1" dirty="0"/>
              <a:t> </a:t>
            </a:r>
            <a:r>
              <a:rPr lang="en-US" sz="2400" b="1" dirty="0" err="1"/>
              <a:t>sesuatu</a:t>
            </a:r>
            <a:r>
              <a:rPr lang="en-US" sz="2400" b="1" dirty="0"/>
              <a:t> </a:t>
            </a:r>
            <a:r>
              <a:rPr lang="en-US" sz="2400" b="1" dirty="0" err="1"/>
              <a:t>obyek</a:t>
            </a:r>
            <a:r>
              <a:rPr lang="en-US" sz="2400" b="1" dirty="0"/>
              <a:t>/</a:t>
            </a:r>
            <a:r>
              <a:rPr lang="en-US" sz="2400" b="1" dirty="0" err="1"/>
              <a:t>gejala</a:t>
            </a:r>
            <a:r>
              <a:rPr lang="en-US" sz="2400" b="1" dirty="0"/>
              <a:t> yang </a:t>
            </a:r>
            <a:r>
              <a:rPr lang="en-US" sz="2400" b="1" dirty="0" err="1"/>
              <a:t>diukur</a:t>
            </a:r>
            <a:r>
              <a:rPr lang="en-US" sz="2400" b="1" dirty="0"/>
              <a:t>. </a:t>
            </a:r>
            <a:r>
              <a:rPr lang="en-US" sz="2400" b="1" dirty="0" err="1"/>
              <a:t>Hasil</a:t>
            </a:r>
            <a:r>
              <a:rPr lang="en-US" sz="2400" b="1" dirty="0"/>
              <a:t> </a:t>
            </a:r>
            <a:r>
              <a:rPr lang="en-US" sz="2400" b="1" dirty="0" err="1"/>
              <a:t>dari</a:t>
            </a:r>
            <a:r>
              <a:rPr lang="en-US" sz="2400" b="1" dirty="0"/>
              <a:t> </a:t>
            </a:r>
            <a:r>
              <a:rPr lang="en-US" sz="2400" b="1" dirty="0" err="1"/>
              <a:t>pengukuran</a:t>
            </a:r>
            <a:r>
              <a:rPr lang="en-US" sz="2400" b="1" dirty="0"/>
              <a:t> </a:t>
            </a:r>
            <a:r>
              <a:rPr lang="en-US" sz="2400" b="1" dirty="0" err="1"/>
              <a:t>itu</a:t>
            </a:r>
            <a:r>
              <a:rPr lang="en-US" sz="2400" b="1" dirty="0"/>
              <a:t> </a:t>
            </a:r>
            <a:r>
              <a:rPr lang="en-US" sz="2400" b="1" dirty="0" err="1"/>
              <a:t>biasanya</a:t>
            </a:r>
            <a:r>
              <a:rPr lang="en-US" sz="2400" b="1" dirty="0"/>
              <a:t> </a:t>
            </a:r>
            <a:r>
              <a:rPr lang="en-US" sz="2400" b="1" dirty="0" err="1"/>
              <a:t>dilambangkan</a:t>
            </a:r>
            <a:r>
              <a:rPr lang="en-US" sz="2400" b="1" dirty="0"/>
              <a:t> </a:t>
            </a:r>
            <a:r>
              <a:rPr lang="en-US" sz="2400" b="1" dirty="0" err="1"/>
              <a:t>dalam</a:t>
            </a:r>
            <a:r>
              <a:rPr lang="en-US" sz="2400" b="1" dirty="0"/>
              <a:t> </a:t>
            </a:r>
            <a:r>
              <a:rPr lang="en-US" sz="2400" b="1" dirty="0" err="1"/>
              <a:t>bentuk</a:t>
            </a:r>
            <a:r>
              <a:rPr lang="en-US" sz="2400" b="1" dirty="0"/>
              <a:t> </a:t>
            </a:r>
            <a:r>
              <a:rPr lang="en-US" sz="2400" b="1" dirty="0" err="1"/>
              <a:t>bilangan</a:t>
            </a:r>
            <a:r>
              <a:rPr lang="en-US" b="1" dirty="0"/>
              <a:t>.</a:t>
            </a:r>
          </a:p>
        </p:txBody>
      </p:sp>
      <p:sp>
        <p:nvSpPr>
          <p:cNvPr id="5" name="Footer Placeholder 4"/>
          <p:cNvSpPr>
            <a:spLocks noGrp="1"/>
          </p:cNvSpPr>
          <p:nvPr>
            <p:ph type="ftr" sz="quarter" idx="11"/>
          </p:nvPr>
        </p:nvSpPr>
        <p:spPr>
          <a:xfrm>
            <a:off x="2201334" y="6041363"/>
            <a:ext cx="6297612" cy="365125"/>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endParaRPr lang="en-US" dirty="0"/>
          </a:p>
        </p:txBody>
      </p:sp>
    </p:spTree>
    <p:extLst>
      <p:ext uri="{BB962C8B-B14F-4D97-AF65-F5344CB8AC3E}">
        <p14:creationId xmlns:p14="http://schemas.microsoft.com/office/powerpoint/2010/main" val="35545583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39970"/>
                                        </p:tgtEl>
                                        <p:attrNameLst>
                                          <p:attrName>style.visibility</p:attrName>
                                        </p:attrNameLst>
                                      </p:cBhvr>
                                      <p:to>
                                        <p:strVal val="visible"/>
                                      </p:to>
                                    </p:set>
                                    <p:anim calcmode="lin" valueType="num">
                                      <p:cBhvr additive="base">
                                        <p:cTn id="7" dur="500" fill="hold"/>
                                        <p:tgtEl>
                                          <p:spTgt spid="339970"/>
                                        </p:tgtEl>
                                        <p:attrNameLst>
                                          <p:attrName>ppt_x</p:attrName>
                                        </p:attrNameLst>
                                      </p:cBhvr>
                                      <p:tavLst>
                                        <p:tav tm="0">
                                          <p:val>
                                            <p:strVal val="0-#ppt_w/2"/>
                                          </p:val>
                                        </p:tav>
                                        <p:tav tm="100000">
                                          <p:val>
                                            <p:strVal val="#ppt_x"/>
                                          </p:val>
                                        </p:tav>
                                      </p:tavLst>
                                    </p:anim>
                                    <p:anim calcmode="lin" valueType="num">
                                      <p:cBhvr additive="base">
                                        <p:cTn id="8" dur="500" fill="hold"/>
                                        <p:tgtEl>
                                          <p:spTgt spid="33997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39971">
                                            <p:txEl>
                                              <p:pRg st="0" end="0"/>
                                            </p:txEl>
                                          </p:spTgt>
                                        </p:tgtEl>
                                        <p:attrNameLst>
                                          <p:attrName>style.visibility</p:attrName>
                                        </p:attrNameLst>
                                      </p:cBhvr>
                                      <p:to>
                                        <p:strVal val="visible"/>
                                      </p:to>
                                    </p:set>
                                    <p:anim calcmode="lin" valueType="num">
                                      <p:cBhvr additive="base">
                                        <p:cTn id="13" dur="500" fill="hold"/>
                                        <p:tgtEl>
                                          <p:spTgt spid="339971">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399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39971">
                                            <p:txEl>
                                              <p:pRg st="1" end="1"/>
                                            </p:txEl>
                                          </p:spTgt>
                                        </p:tgtEl>
                                        <p:attrNameLst>
                                          <p:attrName>style.visibility</p:attrName>
                                        </p:attrNameLst>
                                      </p:cBhvr>
                                      <p:to>
                                        <p:strVal val="visible"/>
                                      </p:to>
                                    </p:set>
                                    <p:anim calcmode="lin" valueType="num">
                                      <p:cBhvr additive="base">
                                        <p:cTn id="19" dur="500" fill="hold"/>
                                        <p:tgtEl>
                                          <p:spTgt spid="339971">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399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39971">
                                            <p:txEl>
                                              <p:pRg st="2" end="2"/>
                                            </p:txEl>
                                          </p:spTgt>
                                        </p:tgtEl>
                                        <p:attrNameLst>
                                          <p:attrName>style.visibility</p:attrName>
                                        </p:attrNameLst>
                                      </p:cBhvr>
                                      <p:to>
                                        <p:strVal val="visible"/>
                                      </p:to>
                                    </p:set>
                                    <p:anim calcmode="lin" valueType="num">
                                      <p:cBhvr additive="base">
                                        <p:cTn id="25" dur="500" fill="hold"/>
                                        <p:tgtEl>
                                          <p:spTgt spid="339971">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3997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70" grpId="0" autoUpdateAnimBg="0"/>
      <p:bldP spid="33997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7B22176A-41DB-4D9A-9B6F-F2296F1ED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774A8DF5-445E-49C5-B10A-8DF5FEFBC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9A4E38D9-EFB8-40B5-B42B-514FBF1803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920" y="157606"/>
            <a:ext cx="11870161" cy="65427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701" y="963919"/>
            <a:ext cx="10134600" cy="1036994"/>
          </a:xfrm>
        </p:spPr>
        <p:txBody>
          <a:bodyPr anchor="b">
            <a:normAutofit/>
          </a:bodyPr>
          <a:lstStyle/>
          <a:p>
            <a:pPr algn="ctr"/>
            <a:endParaRPr lang="en-US"/>
          </a:p>
        </p:txBody>
      </p:sp>
      <p:grpSp>
        <p:nvGrpSpPr>
          <p:cNvPr id="26" name="Group 25">
            <a:extLst>
              <a:ext uri="{FF2B5EF4-FFF2-40B4-BE49-F238E27FC236}">
                <a16:creationId xmlns:a16="http://schemas.microsoft.com/office/drawing/2014/main" id="{D87FFE71-34DC-4C53-AE0F-6B141D081D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7" y="2169459"/>
            <a:ext cx="867485" cy="115439"/>
            <a:chOff x="8910933" y="1861308"/>
            <a:chExt cx="867485" cy="115439"/>
          </a:xfrm>
        </p:grpSpPr>
        <p:sp>
          <p:nvSpPr>
            <p:cNvPr id="27" name="Rectangle 26">
              <a:extLst>
                <a:ext uri="{FF2B5EF4-FFF2-40B4-BE49-F238E27FC236}">
                  <a16:creationId xmlns:a16="http://schemas.microsoft.com/office/drawing/2014/main" id="{37DF92F1-0E20-46AC-BB8F-F66926B40C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28" name="Straight Connector 27">
              <a:extLst>
                <a:ext uri="{FF2B5EF4-FFF2-40B4-BE49-F238E27FC236}">
                  <a16:creationId xmlns:a16="http://schemas.microsoft.com/office/drawing/2014/main" id="{FFA14CB4-8459-4D23-B4FF-8F9868E3FC9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7A0C763F-37C4-4E00-AEB2-8867F4AA257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graphicFrame>
        <p:nvGraphicFramePr>
          <p:cNvPr id="15" name="Content Placeholder 2">
            <a:extLst>
              <a:ext uri="{FF2B5EF4-FFF2-40B4-BE49-F238E27FC236}">
                <a16:creationId xmlns:a16="http://schemas.microsoft.com/office/drawing/2014/main" id="{E68C9047-DDCA-7B4C-3971-D02B2C169307}"/>
              </a:ext>
            </a:extLst>
          </p:cNvPr>
          <p:cNvGraphicFramePr>
            <a:graphicFrameLocks noGrp="1"/>
          </p:cNvGraphicFramePr>
          <p:nvPr>
            <p:ph idx="1"/>
            <p:extLst>
              <p:ext uri="{D42A27DB-BD31-4B8C-83A1-F6EECF244321}">
                <p14:modId xmlns:p14="http://schemas.microsoft.com/office/powerpoint/2010/main" val="3961864839"/>
              </p:ext>
            </p:extLst>
          </p:nvPr>
        </p:nvGraphicFramePr>
        <p:xfrm>
          <a:off x="1028700" y="2749258"/>
          <a:ext cx="10134600" cy="33381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5541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B22176A-41DB-4D9A-9B6F-F2296F1ED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9A636D-9CEC-4A76-A113-104B10543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A53EEF0-2806-4C52-A779-F5B786040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920" y="157606"/>
            <a:ext cx="11870161" cy="65427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20CCFA-FC2D-0C0C-E4DA-9EE8BAA99FDA}"/>
              </a:ext>
            </a:extLst>
          </p:cNvPr>
          <p:cNvSpPr>
            <a:spLocks noGrp="1"/>
          </p:cNvSpPr>
          <p:nvPr>
            <p:ph type="title"/>
          </p:nvPr>
        </p:nvSpPr>
        <p:spPr>
          <a:xfrm>
            <a:off x="1906656" y="1359628"/>
            <a:ext cx="8378688" cy="1160052"/>
          </a:xfrm>
        </p:spPr>
        <p:txBody>
          <a:bodyPr anchor="b">
            <a:normAutofit/>
          </a:bodyPr>
          <a:lstStyle/>
          <a:p>
            <a:pPr algn="ctr"/>
            <a:r>
              <a:rPr lang="en-US" dirty="0" err="1"/>
              <a:t>Definisi</a:t>
            </a:r>
            <a:r>
              <a:rPr lang="en-US" dirty="0"/>
              <a:t> </a:t>
            </a:r>
            <a:r>
              <a:rPr lang="en-US" dirty="0" err="1"/>
              <a:t>konsep</a:t>
            </a:r>
            <a:r>
              <a:rPr lang="en-US" dirty="0"/>
              <a:t> </a:t>
            </a:r>
            <a:endParaRPr lang="en-US"/>
          </a:p>
        </p:txBody>
      </p:sp>
      <p:sp>
        <p:nvSpPr>
          <p:cNvPr id="3" name="Content Placeholder 2">
            <a:extLst>
              <a:ext uri="{FF2B5EF4-FFF2-40B4-BE49-F238E27FC236}">
                <a16:creationId xmlns:a16="http://schemas.microsoft.com/office/drawing/2014/main" id="{1AB4E2BB-36D7-1CE3-EE73-19108A5663DE}"/>
              </a:ext>
            </a:extLst>
          </p:cNvPr>
          <p:cNvSpPr>
            <a:spLocks noGrp="1"/>
          </p:cNvSpPr>
          <p:nvPr>
            <p:ph idx="1"/>
          </p:nvPr>
        </p:nvSpPr>
        <p:spPr>
          <a:xfrm>
            <a:off x="2985078" y="2641600"/>
            <a:ext cx="6221845" cy="3492499"/>
          </a:xfrm>
        </p:spPr>
        <p:txBody>
          <a:bodyPr anchor="ctr">
            <a:normAutofit/>
          </a:bodyPr>
          <a:lstStyle/>
          <a:p>
            <a:pPr algn="ctr"/>
            <a:r>
              <a:rPr lang="en-US" dirty="0" err="1"/>
              <a:t>Definisi</a:t>
            </a:r>
            <a:r>
              <a:rPr lang="en-US" dirty="0"/>
              <a:t> </a:t>
            </a:r>
            <a:r>
              <a:rPr lang="en-US" dirty="0" err="1"/>
              <a:t>konsep</a:t>
            </a:r>
            <a:r>
              <a:rPr lang="en-US" dirty="0"/>
              <a:t> </a:t>
            </a:r>
            <a:r>
              <a:rPr lang="en-US" dirty="0" err="1"/>
              <a:t>adalah</a:t>
            </a:r>
            <a:r>
              <a:rPr lang="en-US" dirty="0"/>
              <a:t> proses </a:t>
            </a:r>
            <a:r>
              <a:rPr lang="en-US" dirty="0" err="1"/>
              <a:t>mendefinisikan</a:t>
            </a:r>
            <a:r>
              <a:rPr lang="en-US" dirty="0"/>
              <a:t> </a:t>
            </a:r>
            <a:r>
              <a:rPr lang="en-US" dirty="0" err="1"/>
              <a:t>istilah-istilah</a:t>
            </a:r>
            <a:r>
              <a:rPr lang="en-US" dirty="0"/>
              <a:t> </a:t>
            </a:r>
            <a:r>
              <a:rPr lang="en-US" dirty="0" err="1"/>
              <a:t>kunci</a:t>
            </a:r>
            <a:r>
              <a:rPr lang="en-US" dirty="0"/>
              <a:t> yang </a:t>
            </a:r>
            <a:r>
              <a:rPr lang="en-US" dirty="0" err="1"/>
              <a:t>digunakan</a:t>
            </a:r>
            <a:r>
              <a:rPr lang="en-US" dirty="0"/>
              <a:t> </a:t>
            </a:r>
            <a:r>
              <a:rPr lang="en-US" dirty="0" err="1"/>
              <a:t>dalam</a:t>
            </a:r>
            <a:r>
              <a:rPr lang="en-US" dirty="0"/>
              <a:t> </a:t>
            </a:r>
            <a:r>
              <a:rPr lang="en-US" dirty="0" err="1"/>
              <a:t>penelitian</a:t>
            </a:r>
            <a:r>
              <a:rPr lang="en-US" dirty="0"/>
              <a:t> </a:t>
            </a:r>
            <a:r>
              <a:rPr lang="en-US" dirty="0" err="1"/>
              <a:t>dengan</a:t>
            </a:r>
            <a:r>
              <a:rPr lang="en-US" dirty="0"/>
              <a:t> </a:t>
            </a:r>
            <a:r>
              <a:rPr lang="en-US" dirty="0" err="1"/>
              <a:t>jelas</a:t>
            </a:r>
            <a:r>
              <a:rPr lang="en-US" dirty="0"/>
              <a:t> dan </a:t>
            </a:r>
            <a:r>
              <a:rPr lang="en-US" dirty="0" err="1"/>
              <a:t>spesifik</a:t>
            </a:r>
            <a:endParaRPr lang="en-US"/>
          </a:p>
          <a:p>
            <a:pPr algn="ctr"/>
            <a:endParaRPr lang="en-US"/>
          </a:p>
        </p:txBody>
      </p:sp>
      <p:grpSp>
        <p:nvGrpSpPr>
          <p:cNvPr id="14" name="Group 13">
            <a:extLst>
              <a:ext uri="{FF2B5EF4-FFF2-40B4-BE49-F238E27FC236}">
                <a16:creationId xmlns:a16="http://schemas.microsoft.com/office/drawing/2014/main" id="{1148C992-36DE-4449-B92D-49AE04B5D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1016086"/>
            <a:ext cx="867485" cy="115439"/>
            <a:chOff x="8910933" y="1861308"/>
            <a:chExt cx="867485" cy="115439"/>
          </a:xfrm>
        </p:grpSpPr>
        <p:sp>
          <p:nvSpPr>
            <p:cNvPr id="15" name="Rectangle 14">
              <a:extLst>
                <a:ext uri="{FF2B5EF4-FFF2-40B4-BE49-F238E27FC236}">
                  <a16:creationId xmlns:a16="http://schemas.microsoft.com/office/drawing/2014/main" id="{D765B2C1-DF41-437F-9F2D-C33E46FA2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B6AA37ED-ED19-4857-9B2C-777E8F707C6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45F6E87-86FB-440C-9EB4-A48D11C72C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15046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51A01047-632B-4F57-9CDB-AA680D5BBB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5">
            <a:extLst>
              <a:ext uri="{FF2B5EF4-FFF2-40B4-BE49-F238E27FC236}">
                <a16:creationId xmlns:a16="http://schemas.microsoft.com/office/drawing/2014/main" id="{6D7753FE-7408-46D8-999A-0B0C34EA8C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8700" y="1028700"/>
            <a:ext cx="4038600" cy="4841072"/>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6096000 w 6096000"/>
              <a:gd name="connsiteY2" fmla="*/ 6858000 h 6858000"/>
              <a:gd name="connsiteX3" fmla="*/ 3058886 w 6096000"/>
              <a:gd name="connsiteY3" fmla="*/ 6858000 h 6858000"/>
              <a:gd name="connsiteX4" fmla="*/ 0 w 6096000"/>
              <a:gd name="connsiteY4" fmla="*/ 6858000 h 6858000"/>
              <a:gd name="connsiteX5" fmla="*/ 0 w 6096000"/>
              <a:gd name="connsiteY5" fmla="*/ 0 h 6858000"/>
              <a:gd name="connsiteX0" fmla="*/ 0 w 6096000"/>
              <a:gd name="connsiteY0" fmla="*/ 0 h 6858000"/>
              <a:gd name="connsiteX1" fmla="*/ 6096000 w 6096000"/>
              <a:gd name="connsiteY1" fmla="*/ 0 h 6858000"/>
              <a:gd name="connsiteX2" fmla="*/ 6096000 w 6096000"/>
              <a:gd name="connsiteY2" fmla="*/ 6858000 h 6858000"/>
              <a:gd name="connsiteX3" fmla="*/ 3037115 w 6096000"/>
              <a:gd name="connsiteY3" fmla="*/ 5889172 h 6858000"/>
              <a:gd name="connsiteX4" fmla="*/ 0 w 6096000"/>
              <a:gd name="connsiteY4" fmla="*/ 6858000 h 6858000"/>
              <a:gd name="connsiteX5" fmla="*/ 0 w 6096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6096000" y="0"/>
                </a:lnTo>
                <a:lnTo>
                  <a:pt x="6096000" y="6858000"/>
                </a:lnTo>
                <a:lnTo>
                  <a:pt x="3037115" y="5889172"/>
                </a:lnTo>
                <a:lnTo>
                  <a:pt x="0" y="6858000"/>
                </a:lnTo>
                <a:lnTo>
                  <a:pt x="0"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2" name="Title 1">
            <a:extLst>
              <a:ext uri="{FF2B5EF4-FFF2-40B4-BE49-F238E27FC236}">
                <a16:creationId xmlns:a16="http://schemas.microsoft.com/office/drawing/2014/main" id="{DB620CC3-485A-9D2C-AFE7-6E2170C1FD0E}"/>
              </a:ext>
            </a:extLst>
          </p:cNvPr>
          <p:cNvSpPr>
            <a:spLocks noGrp="1"/>
          </p:cNvSpPr>
          <p:nvPr>
            <p:ph type="title"/>
          </p:nvPr>
        </p:nvSpPr>
        <p:spPr>
          <a:xfrm>
            <a:off x="1424940" y="1653540"/>
            <a:ext cx="3246119" cy="2608006"/>
          </a:xfrm>
        </p:spPr>
        <p:txBody>
          <a:bodyPr anchor="ctr">
            <a:normAutofit/>
          </a:bodyPr>
          <a:lstStyle/>
          <a:p>
            <a:pPr algn="ctr"/>
            <a:r>
              <a:rPr lang="en-US" dirty="0" err="1"/>
              <a:t>Tujuan</a:t>
            </a:r>
            <a:r>
              <a:rPr lang="en-US" dirty="0"/>
              <a:t> </a:t>
            </a:r>
            <a:r>
              <a:rPr lang="en-US" dirty="0" err="1"/>
              <a:t>Membuat</a:t>
            </a:r>
            <a:r>
              <a:rPr lang="en-US" dirty="0"/>
              <a:t> </a:t>
            </a:r>
            <a:r>
              <a:rPr lang="en-US" dirty="0" err="1"/>
              <a:t>definisi</a:t>
            </a:r>
            <a:endParaRPr lang="en-US"/>
          </a:p>
        </p:txBody>
      </p:sp>
      <p:grpSp>
        <p:nvGrpSpPr>
          <p:cNvPr id="27" name="Group 26">
            <a:extLst>
              <a:ext uri="{FF2B5EF4-FFF2-40B4-BE49-F238E27FC236}">
                <a16:creationId xmlns:a16="http://schemas.microsoft.com/office/drawing/2014/main" id="{E30DE9CB-4267-487A-915E-5665607E9F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614258" y="4550150"/>
            <a:ext cx="867485" cy="115439"/>
            <a:chOff x="8910933" y="1861308"/>
            <a:chExt cx="867485" cy="115439"/>
          </a:xfrm>
        </p:grpSpPr>
        <p:sp>
          <p:nvSpPr>
            <p:cNvPr id="28" name="Rectangle 27">
              <a:extLst>
                <a:ext uri="{FF2B5EF4-FFF2-40B4-BE49-F238E27FC236}">
                  <a16:creationId xmlns:a16="http://schemas.microsoft.com/office/drawing/2014/main" id="{E237361B-A61F-4EEA-8554-10DEFF0ABE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cxnSp>
          <p:nvCxnSpPr>
            <p:cNvPr id="29" name="Straight Connector 28">
              <a:extLst>
                <a:ext uri="{FF2B5EF4-FFF2-40B4-BE49-F238E27FC236}">
                  <a16:creationId xmlns:a16="http://schemas.microsoft.com/office/drawing/2014/main" id="{BBBC8A6A-A883-4F9C-82BA-607223F36CF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E234343E-05EC-4327-BA72-FD68FF0491B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graphicFrame>
        <p:nvGraphicFramePr>
          <p:cNvPr id="19" name="Content Placeholder 2">
            <a:extLst>
              <a:ext uri="{FF2B5EF4-FFF2-40B4-BE49-F238E27FC236}">
                <a16:creationId xmlns:a16="http://schemas.microsoft.com/office/drawing/2014/main" id="{2F23C995-E2CD-92F7-C52F-56EBBB000DC7}"/>
              </a:ext>
            </a:extLst>
          </p:cNvPr>
          <p:cNvGraphicFramePr>
            <a:graphicFrameLocks noGrp="1"/>
          </p:cNvGraphicFramePr>
          <p:nvPr>
            <p:ph idx="1"/>
            <p:extLst>
              <p:ext uri="{D42A27DB-BD31-4B8C-83A1-F6EECF244321}">
                <p14:modId xmlns:p14="http://schemas.microsoft.com/office/powerpoint/2010/main" val="2151633281"/>
              </p:ext>
            </p:extLst>
          </p:nvPr>
        </p:nvGraphicFramePr>
        <p:xfrm>
          <a:off x="5952683" y="1042449"/>
          <a:ext cx="5210616" cy="47868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05660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B22176A-41DB-4D9A-9B6F-F2296F1ED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74A8DF5-445E-49C5-B10A-8DF5FEFBC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A4E38D9-EFB8-40B5-B42B-514FBF1803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920" y="157606"/>
            <a:ext cx="11870161" cy="65427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3347C6C-5A07-5EF3-14B5-C0DEC5CCC735}"/>
              </a:ext>
            </a:extLst>
          </p:cNvPr>
          <p:cNvSpPr>
            <a:spLocks noGrp="1"/>
          </p:cNvSpPr>
          <p:nvPr>
            <p:ph type="title"/>
          </p:nvPr>
        </p:nvSpPr>
        <p:spPr>
          <a:xfrm>
            <a:off x="1028701" y="963919"/>
            <a:ext cx="10134600" cy="1036994"/>
          </a:xfrm>
        </p:spPr>
        <p:txBody>
          <a:bodyPr anchor="b">
            <a:normAutofit/>
          </a:bodyPr>
          <a:lstStyle/>
          <a:p>
            <a:pPr algn="ctr"/>
            <a:r>
              <a:rPr lang="en-US" dirty="0"/>
              <a:t>Langkah-</a:t>
            </a:r>
            <a:r>
              <a:rPr lang="en-US" dirty="0" err="1"/>
              <a:t>langkah</a:t>
            </a:r>
            <a:r>
              <a:rPr lang="en-US" dirty="0"/>
              <a:t> </a:t>
            </a:r>
            <a:r>
              <a:rPr lang="en-US" dirty="0" err="1"/>
              <a:t>membuat</a:t>
            </a:r>
            <a:r>
              <a:rPr lang="en-US" dirty="0"/>
              <a:t> </a:t>
            </a:r>
            <a:r>
              <a:rPr lang="en-US" dirty="0" err="1"/>
              <a:t>definisi</a:t>
            </a:r>
            <a:r>
              <a:rPr lang="en-US" dirty="0"/>
              <a:t> </a:t>
            </a:r>
            <a:r>
              <a:rPr lang="en-US" dirty="0" err="1"/>
              <a:t>konsep</a:t>
            </a:r>
            <a:r>
              <a:rPr lang="en-US" dirty="0"/>
              <a:t>:</a:t>
            </a:r>
            <a:endParaRPr lang="en-US"/>
          </a:p>
        </p:txBody>
      </p:sp>
      <p:grpSp>
        <p:nvGrpSpPr>
          <p:cNvPr id="15" name="Group 14">
            <a:extLst>
              <a:ext uri="{FF2B5EF4-FFF2-40B4-BE49-F238E27FC236}">
                <a16:creationId xmlns:a16="http://schemas.microsoft.com/office/drawing/2014/main" id="{D87FFE71-34DC-4C53-AE0F-6B141D081D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7" y="2169459"/>
            <a:ext cx="867485" cy="115439"/>
            <a:chOff x="8910933" y="1861308"/>
            <a:chExt cx="867485" cy="115439"/>
          </a:xfrm>
        </p:grpSpPr>
        <p:sp>
          <p:nvSpPr>
            <p:cNvPr id="16" name="Rectangle 15">
              <a:extLst>
                <a:ext uri="{FF2B5EF4-FFF2-40B4-BE49-F238E27FC236}">
                  <a16:creationId xmlns:a16="http://schemas.microsoft.com/office/drawing/2014/main" id="{37DF92F1-0E20-46AC-BB8F-F66926B40C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17" name="Straight Connector 16">
              <a:extLst>
                <a:ext uri="{FF2B5EF4-FFF2-40B4-BE49-F238E27FC236}">
                  <a16:creationId xmlns:a16="http://schemas.microsoft.com/office/drawing/2014/main" id="{FFA14CB4-8459-4D23-B4FF-8F9868E3FC9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A0C763F-37C4-4E00-AEB2-8867F4AA257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graphicFrame>
        <p:nvGraphicFramePr>
          <p:cNvPr id="5" name="Content Placeholder 2">
            <a:extLst>
              <a:ext uri="{FF2B5EF4-FFF2-40B4-BE49-F238E27FC236}">
                <a16:creationId xmlns:a16="http://schemas.microsoft.com/office/drawing/2014/main" id="{C4C883A2-2FA7-67E5-60D3-DDA257FEE034}"/>
              </a:ext>
            </a:extLst>
          </p:cNvPr>
          <p:cNvGraphicFramePr>
            <a:graphicFrameLocks noGrp="1"/>
          </p:cNvGraphicFramePr>
          <p:nvPr>
            <p:ph idx="1"/>
            <p:extLst>
              <p:ext uri="{D42A27DB-BD31-4B8C-83A1-F6EECF244321}">
                <p14:modId xmlns:p14="http://schemas.microsoft.com/office/powerpoint/2010/main" val="584694837"/>
              </p:ext>
            </p:extLst>
          </p:nvPr>
        </p:nvGraphicFramePr>
        <p:xfrm>
          <a:off x="1028700" y="2749258"/>
          <a:ext cx="10134600" cy="33381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58011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0872A-BC46-3758-150D-482A6A8F45F0}"/>
              </a:ext>
            </a:extLst>
          </p:cNvPr>
          <p:cNvSpPr>
            <a:spLocks noGrp="1"/>
          </p:cNvSpPr>
          <p:nvPr>
            <p:ph type="title"/>
          </p:nvPr>
        </p:nvSpPr>
        <p:spPr/>
        <p:txBody>
          <a:bodyPr/>
          <a:lstStyle/>
          <a:p>
            <a:r>
              <a:rPr lang="en-US"/>
              <a:t>Sumber Definisi konsep</a:t>
            </a:r>
            <a:endParaRPr lang="en-US" dirty="0"/>
          </a:p>
        </p:txBody>
      </p:sp>
      <p:graphicFrame>
        <p:nvGraphicFramePr>
          <p:cNvPr id="7" name="Content Placeholder 2">
            <a:extLst>
              <a:ext uri="{FF2B5EF4-FFF2-40B4-BE49-F238E27FC236}">
                <a16:creationId xmlns:a16="http://schemas.microsoft.com/office/drawing/2014/main" id="{2D6620E1-65AD-E9EE-FF0D-DD4C4737B4D8}"/>
              </a:ext>
            </a:extLst>
          </p:cNvPr>
          <p:cNvGraphicFramePr>
            <a:graphicFrameLocks noGrp="1"/>
          </p:cNvGraphicFramePr>
          <p:nvPr>
            <p:ph idx="1"/>
            <p:extLst>
              <p:ext uri="{D42A27DB-BD31-4B8C-83A1-F6EECF244321}">
                <p14:modId xmlns:p14="http://schemas.microsoft.com/office/powerpoint/2010/main" val="720753949"/>
              </p:ext>
            </p:extLst>
          </p:nvPr>
        </p:nvGraphicFramePr>
        <p:xfrm>
          <a:off x="1028700" y="2161903"/>
          <a:ext cx="10134600" cy="39693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71529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DC7B2-B6A5-FB0C-2167-37D551A06E14}"/>
              </a:ext>
            </a:extLst>
          </p:cNvPr>
          <p:cNvSpPr>
            <a:spLocks noGrp="1"/>
          </p:cNvSpPr>
          <p:nvPr>
            <p:ph type="title"/>
          </p:nvPr>
        </p:nvSpPr>
        <p:spPr/>
        <p:txBody>
          <a:bodyPr/>
          <a:lstStyle/>
          <a:p>
            <a:endParaRPr lang="en-US"/>
          </a:p>
        </p:txBody>
      </p:sp>
      <p:graphicFrame>
        <p:nvGraphicFramePr>
          <p:cNvPr id="15" name="Content Placeholder 2">
            <a:extLst>
              <a:ext uri="{FF2B5EF4-FFF2-40B4-BE49-F238E27FC236}">
                <a16:creationId xmlns:a16="http://schemas.microsoft.com/office/drawing/2014/main" id="{C99DD550-9804-28A0-9A52-C1094313D7C0}"/>
              </a:ext>
            </a:extLst>
          </p:cNvPr>
          <p:cNvGraphicFramePr>
            <a:graphicFrameLocks noGrp="1"/>
          </p:cNvGraphicFramePr>
          <p:nvPr>
            <p:ph idx="1"/>
          </p:nvPr>
        </p:nvGraphicFramePr>
        <p:xfrm>
          <a:off x="1028700" y="2161903"/>
          <a:ext cx="10134600" cy="39693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54541979"/>
      </p:ext>
    </p:extLst>
  </p:cSld>
  <p:clrMapOvr>
    <a:masterClrMapping/>
  </p:clrMapOvr>
</p:sld>
</file>

<file path=ppt/theme/theme1.xml><?xml version="1.0" encoding="utf-8"?>
<a:theme xmlns:a="http://schemas.openxmlformats.org/drawingml/2006/main" name="AdornVTI">
  <a:themeElements>
    <a:clrScheme name="AnalogousFromLightSeedRightStep">
      <a:dk1>
        <a:srgbClr val="000000"/>
      </a:dk1>
      <a:lt1>
        <a:srgbClr val="FFFFFF"/>
      </a:lt1>
      <a:dk2>
        <a:srgbClr val="413424"/>
      </a:dk2>
      <a:lt2>
        <a:srgbClr val="E2E8E4"/>
      </a:lt2>
      <a:accent1>
        <a:srgbClr val="EC70C6"/>
      </a:accent1>
      <a:accent2>
        <a:srgbClr val="E8517A"/>
      </a:accent2>
      <a:accent3>
        <a:srgbClr val="EC8270"/>
      </a:accent3>
      <a:accent4>
        <a:srgbClr val="E2912A"/>
      </a:accent4>
      <a:accent5>
        <a:srgbClr val="A8A650"/>
      </a:accent5>
      <a:accent6>
        <a:srgbClr val="83AF3D"/>
      </a:accent6>
      <a:hlink>
        <a:srgbClr val="568E67"/>
      </a:hlink>
      <a:folHlink>
        <a:srgbClr val="7F7F7F"/>
      </a:folHlink>
    </a:clrScheme>
    <a:fontScheme name="Bembo">
      <a:majorFont>
        <a:latin typeface="Bembo"/>
        <a:ea typeface=""/>
        <a:cs typeface=""/>
      </a:majorFont>
      <a:minorFont>
        <a:latin typeface="Bemb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dornVTI" id="{497E3FA9-5A27-4D12-9D04-917BEF3D1303}" vid="{34192A01-61CA-4566-9818-841C607496F7}"/>
    </a:ext>
  </a:extLst>
</a:theme>
</file>

<file path=docProps/app.xml><?xml version="1.0" encoding="utf-8"?>
<Properties xmlns="http://schemas.openxmlformats.org/officeDocument/2006/extended-properties" xmlns:vt="http://schemas.openxmlformats.org/officeDocument/2006/docPropsVTypes">
  <TotalTime>907</TotalTime>
  <Words>760</Words>
  <Application>Microsoft Office PowerPoint</Application>
  <PresentationFormat>Widescreen</PresentationFormat>
  <Paragraphs>73</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Bembo</vt:lpstr>
      <vt:lpstr>Berlin Sans FB</vt:lpstr>
      <vt:lpstr>Tahoma</vt:lpstr>
      <vt:lpstr>AdornVTI</vt:lpstr>
      <vt:lpstr>MATERI KULIAH METODE PENELITIAN KOMUNIKASI (KUANTITATIF)    INSTRUMEN PENELITIAN DAN PENGUKURAN</vt:lpstr>
      <vt:lpstr>Pengukuran Variabel</vt:lpstr>
      <vt:lpstr>PENGUKURAN VARIABEL</vt:lpstr>
      <vt:lpstr>PowerPoint Presentation</vt:lpstr>
      <vt:lpstr>Definisi konsep </vt:lpstr>
      <vt:lpstr>Tujuan Membuat definisi</vt:lpstr>
      <vt:lpstr>Langkah-langkah membuat definisi konsep:</vt:lpstr>
      <vt:lpstr>Sumber Definisi konsep</vt:lpstr>
      <vt:lpstr>PowerPoint Presentation</vt:lpstr>
      <vt:lpstr>Contoh definisi konsep </vt:lpstr>
      <vt:lpstr>Operasionalisasi Variabel</vt:lpstr>
      <vt:lpstr>Langkah-langkah  Operasionalisasi Variabel</vt:lpstr>
      <vt:lpstr>PowerPoint Presentation</vt:lpstr>
      <vt:lpstr>Pembuatan Kuesioner</vt:lpstr>
      <vt:lpstr>Kuesioner</vt:lpstr>
      <vt:lpstr>PowerPoint Presentation</vt:lpstr>
      <vt:lpstr>PowerPoint Presentation</vt:lpstr>
      <vt:lpstr>Latihan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ikom.windows@gmail.com</dc:creator>
  <cp:lastModifiedBy>ikom.windows@gmail.com</cp:lastModifiedBy>
  <cp:revision>8</cp:revision>
  <dcterms:created xsi:type="dcterms:W3CDTF">2024-12-17T22:20:06Z</dcterms:created>
  <dcterms:modified xsi:type="dcterms:W3CDTF">2025-12-12T12:42:18Z</dcterms:modified>
</cp:coreProperties>
</file>