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7" r:id="rId2"/>
    <p:sldId id="306" r:id="rId3"/>
    <p:sldId id="287" r:id="rId4"/>
    <p:sldId id="307" r:id="rId5"/>
    <p:sldId id="275" r:id="rId6"/>
    <p:sldId id="310" r:id="rId7"/>
    <p:sldId id="308" r:id="rId8"/>
    <p:sldId id="309" r:id="rId9"/>
    <p:sldId id="315" r:id="rId10"/>
    <p:sldId id="316" r:id="rId11"/>
    <p:sldId id="318" r:id="rId12"/>
    <p:sldId id="258" r:id="rId13"/>
    <p:sldId id="305" r:id="rId14"/>
    <p:sldId id="260" r:id="rId15"/>
    <p:sldId id="314" r:id="rId16"/>
    <p:sldId id="264" r:id="rId17"/>
    <p:sldId id="288" r:id="rId18"/>
    <p:sldId id="289" r:id="rId19"/>
    <p:sldId id="291" r:id="rId20"/>
    <p:sldId id="292" r:id="rId21"/>
    <p:sldId id="293" r:id="rId22"/>
    <p:sldId id="311" r:id="rId23"/>
    <p:sldId id="312" r:id="rId24"/>
    <p:sldId id="313" r:id="rId25"/>
    <p:sldId id="31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showGuides="1">
      <p:cViewPr varScale="1">
        <p:scale>
          <a:sx n="62" d="100"/>
          <a:sy n="62" d="100"/>
        </p:scale>
        <p:origin x="978"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90089F-2272-41A0-BBAD-98734FC5F471}" type="doc">
      <dgm:prSet loTypeId="urn:microsoft.com/office/officeart/2005/8/layout/list1" loCatId="list" qsTypeId="urn:microsoft.com/office/officeart/2005/8/quickstyle/simple1" qsCatId="simple" csTypeId="urn:microsoft.com/office/officeart/2005/8/colors/accent2_2" csCatId="accent2" phldr="1"/>
      <dgm:spPr/>
      <dgm:t>
        <a:bodyPr/>
        <a:lstStyle/>
        <a:p>
          <a:endParaRPr lang="en-US"/>
        </a:p>
      </dgm:t>
    </dgm:pt>
    <dgm:pt modelId="{9FBB0BA8-727E-4232-BF38-ACD0A521B960}">
      <dgm:prSet/>
      <dgm:spPr/>
      <dgm:t>
        <a:bodyPr/>
        <a:lstStyle/>
        <a:p>
          <a:r>
            <a:rPr lang="en-US" b="0" i="0"/>
            <a:t>LANDASAN TEORI</a:t>
          </a:r>
          <a:endParaRPr lang="en-US"/>
        </a:p>
      </dgm:t>
    </dgm:pt>
    <dgm:pt modelId="{D1667DAC-4FEA-4F43-B8AD-5C3CD4EA104C}" type="parTrans" cxnId="{041D37CF-7AD8-4C1C-A59D-3FBE7BDB4CBC}">
      <dgm:prSet/>
      <dgm:spPr/>
      <dgm:t>
        <a:bodyPr/>
        <a:lstStyle/>
        <a:p>
          <a:endParaRPr lang="en-US"/>
        </a:p>
      </dgm:t>
    </dgm:pt>
    <dgm:pt modelId="{646C9699-0A56-45FB-93D0-DC2D1AC2CDBF}" type="sibTrans" cxnId="{041D37CF-7AD8-4C1C-A59D-3FBE7BDB4CBC}">
      <dgm:prSet/>
      <dgm:spPr/>
      <dgm:t>
        <a:bodyPr/>
        <a:lstStyle/>
        <a:p>
          <a:endParaRPr lang="en-US"/>
        </a:p>
      </dgm:t>
    </dgm:pt>
    <dgm:pt modelId="{4E61457C-7A82-480F-8866-528DAA3EAE54}">
      <dgm:prSet/>
      <dgm:spPr/>
      <dgm:t>
        <a:bodyPr/>
        <a:lstStyle/>
        <a:p>
          <a:r>
            <a:rPr lang="en-US" b="0" i="0" dirty="0"/>
            <a:t>KAJIAN PUSTAKA </a:t>
          </a:r>
          <a:endParaRPr lang="en-US" dirty="0"/>
        </a:p>
      </dgm:t>
    </dgm:pt>
    <dgm:pt modelId="{CC845242-9AA6-45BD-8ECB-E299275B3E04}" type="parTrans" cxnId="{0E7D3DDA-5642-4AD7-9DC6-4BC1F3E761F8}">
      <dgm:prSet/>
      <dgm:spPr/>
      <dgm:t>
        <a:bodyPr/>
        <a:lstStyle/>
        <a:p>
          <a:endParaRPr lang="en-US"/>
        </a:p>
      </dgm:t>
    </dgm:pt>
    <dgm:pt modelId="{61A0A157-4158-43CE-8BD2-46D060B3FF78}" type="sibTrans" cxnId="{0E7D3DDA-5642-4AD7-9DC6-4BC1F3E761F8}">
      <dgm:prSet/>
      <dgm:spPr/>
      <dgm:t>
        <a:bodyPr/>
        <a:lstStyle/>
        <a:p>
          <a:endParaRPr lang="en-US"/>
        </a:p>
      </dgm:t>
    </dgm:pt>
    <dgm:pt modelId="{A56297DB-A651-40FB-AB70-83CC7BC715E0}">
      <dgm:prSet/>
      <dgm:spPr/>
      <dgm:t>
        <a:bodyPr/>
        <a:lstStyle/>
        <a:p>
          <a:r>
            <a:rPr lang="en-US" b="0" i="0"/>
            <a:t>PENELITIAN TERDAHULU</a:t>
          </a:r>
          <a:endParaRPr lang="en-US"/>
        </a:p>
      </dgm:t>
    </dgm:pt>
    <dgm:pt modelId="{B96B7830-A54F-473D-998C-C629582DE20A}" type="parTrans" cxnId="{035209CD-B757-436C-A26A-0D4612009C57}">
      <dgm:prSet/>
      <dgm:spPr/>
      <dgm:t>
        <a:bodyPr/>
        <a:lstStyle/>
        <a:p>
          <a:endParaRPr lang="en-US"/>
        </a:p>
      </dgm:t>
    </dgm:pt>
    <dgm:pt modelId="{CE5631F3-D842-4451-AD0C-990FCF34C451}" type="sibTrans" cxnId="{035209CD-B757-436C-A26A-0D4612009C57}">
      <dgm:prSet/>
      <dgm:spPr/>
      <dgm:t>
        <a:bodyPr/>
        <a:lstStyle/>
        <a:p>
          <a:endParaRPr lang="en-US"/>
        </a:p>
      </dgm:t>
    </dgm:pt>
    <dgm:pt modelId="{FCAD42B7-676E-455F-9288-EBB3B064AAD3}">
      <dgm:prSet/>
      <dgm:spPr/>
      <dgm:t>
        <a:bodyPr/>
        <a:lstStyle/>
        <a:p>
          <a:r>
            <a:rPr lang="en-US" b="0" i="0" dirty="0"/>
            <a:t>KERANGKA PEMIKIRAN</a:t>
          </a:r>
          <a:endParaRPr lang="en-US" dirty="0"/>
        </a:p>
      </dgm:t>
    </dgm:pt>
    <dgm:pt modelId="{D3313AE4-8C34-45FC-8579-0B031981AD7E}" type="parTrans" cxnId="{E4DB5F5D-49A5-4813-BCD8-66A75C6C4ABA}">
      <dgm:prSet/>
      <dgm:spPr/>
      <dgm:t>
        <a:bodyPr/>
        <a:lstStyle/>
        <a:p>
          <a:endParaRPr lang="en-US"/>
        </a:p>
      </dgm:t>
    </dgm:pt>
    <dgm:pt modelId="{07A06F65-6436-4941-BF48-3204C12CBD30}" type="sibTrans" cxnId="{E4DB5F5D-49A5-4813-BCD8-66A75C6C4ABA}">
      <dgm:prSet/>
      <dgm:spPr/>
      <dgm:t>
        <a:bodyPr/>
        <a:lstStyle/>
        <a:p>
          <a:endParaRPr lang="en-US"/>
        </a:p>
      </dgm:t>
    </dgm:pt>
    <dgm:pt modelId="{D970F037-CA6C-48BB-8A27-378BB3624B88}">
      <dgm:prSet/>
      <dgm:spPr/>
      <dgm:t>
        <a:bodyPr/>
        <a:lstStyle/>
        <a:p>
          <a:r>
            <a:rPr lang="en-US" dirty="0"/>
            <a:t>HIPOTESIS</a:t>
          </a:r>
        </a:p>
      </dgm:t>
    </dgm:pt>
    <dgm:pt modelId="{0B968DF5-5638-4B8B-A1DA-19F466E2A398}" type="parTrans" cxnId="{1385D5D4-44A5-4875-8D27-7AEBD186459B}">
      <dgm:prSet/>
      <dgm:spPr/>
      <dgm:t>
        <a:bodyPr/>
        <a:lstStyle/>
        <a:p>
          <a:endParaRPr lang="en-US"/>
        </a:p>
      </dgm:t>
    </dgm:pt>
    <dgm:pt modelId="{8319730B-B2AB-419F-9FFD-CD2D289D19E3}" type="sibTrans" cxnId="{1385D5D4-44A5-4875-8D27-7AEBD186459B}">
      <dgm:prSet/>
      <dgm:spPr/>
      <dgm:t>
        <a:bodyPr/>
        <a:lstStyle/>
        <a:p>
          <a:endParaRPr lang="en-US"/>
        </a:p>
      </dgm:t>
    </dgm:pt>
    <dgm:pt modelId="{081D60F3-76F9-429C-A243-796071B425A6}" type="pres">
      <dgm:prSet presAssocID="{6190089F-2272-41A0-BBAD-98734FC5F471}" presName="linear" presStyleCnt="0">
        <dgm:presLayoutVars>
          <dgm:dir/>
          <dgm:animLvl val="lvl"/>
          <dgm:resizeHandles val="exact"/>
        </dgm:presLayoutVars>
      </dgm:prSet>
      <dgm:spPr/>
    </dgm:pt>
    <dgm:pt modelId="{57FCBA6A-B561-4085-AB1A-05FDB453D92C}" type="pres">
      <dgm:prSet presAssocID="{9FBB0BA8-727E-4232-BF38-ACD0A521B960}" presName="parentLin" presStyleCnt="0"/>
      <dgm:spPr/>
    </dgm:pt>
    <dgm:pt modelId="{B02430F7-B4BF-4A0A-A329-E0A08A6D30D9}" type="pres">
      <dgm:prSet presAssocID="{9FBB0BA8-727E-4232-BF38-ACD0A521B960}" presName="parentLeftMargin" presStyleLbl="node1" presStyleIdx="0" presStyleCnt="5"/>
      <dgm:spPr/>
    </dgm:pt>
    <dgm:pt modelId="{B2A96FF7-3A41-4CC5-AFA6-68BB6B20374C}" type="pres">
      <dgm:prSet presAssocID="{9FBB0BA8-727E-4232-BF38-ACD0A521B960}" presName="parentText" presStyleLbl="node1" presStyleIdx="0" presStyleCnt="5">
        <dgm:presLayoutVars>
          <dgm:chMax val="0"/>
          <dgm:bulletEnabled val="1"/>
        </dgm:presLayoutVars>
      </dgm:prSet>
      <dgm:spPr/>
    </dgm:pt>
    <dgm:pt modelId="{C8F264D2-AD79-4D60-98DC-C660CB9DAB8B}" type="pres">
      <dgm:prSet presAssocID="{9FBB0BA8-727E-4232-BF38-ACD0A521B960}" presName="negativeSpace" presStyleCnt="0"/>
      <dgm:spPr/>
    </dgm:pt>
    <dgm:pt modelId="{486362CC-2643-4D5A-A714-71239B2C06AD}" type="pres">
      <dgm:prSet presAssocID="{9FBB0BA8-727E-4232-BF38-ACD0A521B960}" presName="childText" presStyleLbl="conFgAcc1" presStyleIdx="0" presStyleCnt="5">
        <dgm:presLayoutVars>
          <dgm:bulletEnabled val="1"/>
        </dgm:presLayoutVars>
      </dgm:prSet>
      <dgm:spPr/>
    </dgm:pt>
    <dgm:pt modelId="{57AD4E25-E49D-478A-B7A4-22ECE4EA4EFA}" type="pres">
      <dgm:prSet presAssocID="{646C9699-0A56-45FB-93D0-DC2D1AC2CDBF}" presName="spaceBetweenRectangles" presStyleCnt="0"/>
      <dgm:spPr/>
    </dgm:pt>
    <dgm:pt modelId="{D5303BD7-8857-4B92-B080-F490EFF14603}" type="pres">
      <dgm:prSet presAssocID="{4E61457C-7A82-480F-8866-528DAA3EAE54}" presName="parentLin" presStyleCnt="0"/>
      <dgm:spPr/>
    </dgm:pt>
    <dgm:pt modelId="{E3C923C4-2128-42DD-AD7E-04FD4C8E83C5}" type="pres">
      <dgm:prSet presAssocID="{4E61457C-7A82-480F-8866-528DAA3EAE54}" presName="parentLeftMargin" presStyleLbl="node1" presStyleIdx="0" presStyleCnt="5"/>
      <dgm:spPr/>
    </dgm:pt>
    <dgm:pt modelId="{71CD8505-B7A9-4B02-9135-840A855520DB}" type="pres">
      <dgm:prSet presAssocID="{4E61457C-7A82-480F-8866-528DAA3EAE54}" presName="parentText" presStyleLbl="node1" presStyleIdx="1" presStyleCnt="5">
        <dgm:presLayoutVars>
          <dgm:chMax val="0"/>
          <dgm:bulletEnabled val="1"/>
        </dgm:presLayoutVars>
      </dgm:prSet>
      <dgm:spPr/>
    </dgm:pt>
    <dgm:pt modelId="{4C8180B1-61F6-451B-9161-35F96E0B0857}" type="pres">
      <dgm:prSet presAssocID="{4E61457C-7A82-480F-8866-528DAA3EAE54}" presName="negativeSpace" presStyleCnt="0"/>
      <dgm:spPr/>
    </dgm:pt>
    <dgm:pt modelId="{123E7231-A2BA-4096-B1A5-C7B80727A7E4}" type="pres">
      <dgm:prSet presAssocID="{4E61457C-7A82-480F-8866-528DAA3EAE54}" presName="childText" presStyleLbl="conFgAcc1" presStyleIdx="1" presStyleCnt="5">
        <dgm:presLayoutVars>
          <dgm:bulletEnabled val="1"/>
        </dgm:presLayoutVars>
      </dgm:prSet>
      <dgm:spPr/>
    </dgm:pt>
    <dgm:pt modelId="{DD1DADF0-7115-4DBA-8CA6-ABA2BA5EDDD0}" type="pres">
      <dgm:prSet presAssocID="{61A0A157-4158-43CE-8BD2-46D060B3FF78}" presName="spaceBetweenRectangles" presStyleCnt="0"/>
      <dgm:spPr/>
    </dgm:pt>
    <dgm:pt modelId="{9C8DF61D-5D13-48B9-91CE-214CE5C772F0}" type="pres">
      <dgm:prSet presAssocID="{A56297DB-A651-40FB-AB70-83CC7BC715E0}" presName="parentLin" presStyleCnt="0"/>
      <dgm:spPr/>
    </dgm:pt>
    <dgm:pt modelId="{7E74EA35-8419-4CE4-A749-61997423FD3A}" type="pres">
      <dgm:prSet presAssocID="{A56297DB-A651-40FB-AB70-83CC7BC715E0}" presName="parentLeftMargin" presStyleLbl="node1" presStyleIdx="1" presStyleCnt="5"/>
      <dgm:spPr/>
    </dgm:pt>
    <dgm:pt modelId="{C1D5E417-47A4-4C9B-A645-E01F5E875519}" type="pres">
      <dgm:prSet presAssocID="{A56297DB-A651-40FB-AB70-83CC7BC715E0}" presName="parentText" presStyleLbl="node1" presStyleIdx="2" presStyleCnt="5">
        <dgm:presLayoutVars>
          <dgm:chMax val="0"/>
          <dgm:bulletEnabled val="1"/>
        </dgm:presLayoutVars>
      </dgm:prSet>
      <dgm:spPr/>
    </dgm:pt>
    <dgm:pt modelId="{8D57B83B-AAFC-4D6B-9330-AAF3F2AFFB5C}" type="pres">
      <dgm:prSet presAssocID="{A56297DB-A651-40FB-AB70-83CC7BC715E0}" presName="negativeSpace" presStyleCnt="0"/>
      <dgm:spPr/>
    </dgm:pt>
    <dgm:pt modelId="{657D5B2D-7027-4FAA-8375-71C7C9671619}" type="pres">
      <dgm:prSet presAssocID="{A56297DB-A651-40FB-AB70-83CC7BC715E0}" presName="childText" presStyleLbl="conFgAcc1" presStyleIdx="2" presStyleCnt="5">
        <dgm:presLayoutVars>
          <dgm:bulletEnabled val="1"/>
        </dgm:presLayoutVars>
      </dgm:prSet>
      <dgm:spPr/>
    </dgm:pt>
    <dgm:pt modelId="{7223C388-2D55-4823-B037-0DA93FAE9C75}" type="pres">
      <dgm:prSet presAssocID="{CE5631F3-D842-4451-AD0C-990FCF34C451}" presName="spaceBetweenRectangles" presStyleCnt="0"/>
      <dgm:spPr/>
    </dgm:pt>
    <dgm:pt modelId="{2A05F24A-233C-4543-A042-9284998836A3}" type="pres">
      <dgm:prSet presAssocID="{FCAD42B7-676E-455F-9288-EBB3B064AAD3}" presName="parentLin" presStyleCnt="0"/>
      <dgm:spPr/>
    </dgm:pt>
    <dgm:pt modelId="{C00A41A4-F8D0-4C18-BF94-10D3A3B7B8D1}" type="pres">
      <dgm:prSet presAssocID="{FCAD42B7-676E-455F-9288-EBB3B064AAD3}" presName="parentLeftMargin" presStyleLbl="node1" presStyleIdx="2" presStyleCnt="5"/>
      <dgm:spPr/>
    </dgm:pt>
    <dgm:pt modelId="{1A570654-1B0C-4DF5-B00E-25EFD4F6AB5C}" type="pres">
      <dgm:prSet presAssocID="{FCAD42B7-676E-455F-9288-EBB3B064AAD3}" presName="parentText" presStyleLbl="node1" presStyleIdx="3" presStyleCnt="5">
        <dgm:presLayoutVars>
          <dgm:chMax val="0"/>
          <dgm:bulletEnabled val="1"/>
        </dgm:presLayoutVars>
      </dgm:prSet>
      <dgm:spPr/>
    </dgm:pt>
    <dgm:pt modelId="{14E45A20-397C-4927-90BA-1CFDC230DA12}" type="pres">
      <dgm:prSet presAssocID="{FCAD42B7-676E-455F-9288-EBB3B064AAD3}" presName="negativeSpace" presStyleCnt="0"/>
      <dgm:spPr/>
    </dgm:pt>
    <dgm:pt modelId="{B8BE7306-69D7-4949-9148-14446373C18E}" type="pres">
      <dgm:prSet presAssocID="{FCAD42B7-676E-455F-9288-EBB3B064AAD3}" presName="childText" presStyleLbl="conFgAcc1" presStyleIdx="3" presStyleCnt="5">
        <dgm:presLayoutVars>
          <dgm:bulletEnabled val="1"/>
        </dgm:presLayoutVars>
      </dgm:prSet>
      <dgm:spPr/>
    </dgm:pt>
    <dgm:pt modelId="{40907B86-2AAD-405A-9736-254C3011224D}" type="pres">
      <dgm:prSet presAssocID="{07A06F65-6436-4941-BF48-3204C12CBD30}" presName="spaceBetweenRectangles" presStyleCnt="0"/>
      <dgm:spPr/>
    </dgm:pt>
    <dgm:pt modelId="{529AB427-305A-4DE2-BFEB-76EB0EC5F389}" type="pres">
      <dgm:prSet presAssocID="{D970F037-CA6C-48BB-8A27-378BB3624B88}" presName="parentLin" presStyleCnt="0"/>
      <dgm:spPr/>
    </dgm:pt>
    <dgm:pt modelId="{5E0FFAD4-56AA-4300-B6C2-9CBF44420CF7}" type="pres">
      <dgm:prSet presAssocID="{D970F037-CA6C-48BB-8A27-378BB3624B88}" presName="parentLeftMargin" presStyleLbl="node1" presStyleIdx="3" presStyleCnt="5"/>
      <dgm:spPr/>
    </dgm:pt>
    <dgm:pt modelId="{BB2F0E6B-7895-4A1A-94FC-2D61D128CABD}" type="pres">
      <dgm:prSet presAssocID="{D970F037-CA6C-48BB-8A27-378BB3624B88}" presName="parentText" presStyleLbl="node1" presStyleIdx="4" presStyleCnt="5">
        <dgm:presLayoutVars>
          <dgm:chMax val="0"/>
          <dgm:bulletEnabled val="1"/>
        </dgm:presLayoutVars>
      </dgm:prSet>
      <dgm:spPr/>
    </dgm:pt>
    <dgm:pt modelId="{7B45D3B9-2CD9-4885-8DF5-A2B074138F63}" type="pres">
      <dgm:prSet presAssocID="{D970F037-CA6C-48BB-8A27-378BB3624B88}" presName="negativeSpace" presStyleCnt="0"/>
      <dgm:spPr/>
    </dgm:pt>
    <dgm:pt modelId="{A9288387-3BB6-4624-AD2A-06BFDAADCFB1}" type="pres">
      <dgm:prSet presAssocID="{D970F037-CA6C-48BB-8A27-378BB3624B88}" presName="childText" presStyleLbl="conFgAcc1" presStyleIdx="4" presStyleCnt="5">
        <dgm:presLayoutVars>
          <dgm:bulletEnabled val="1"/>
        </dgm:presLayoutVars>
      </dgm:prSet>
      <dgm:spPr/>
    </dgm:pt>
  </dgm:ptLst>
  <dgm:cxnLst>
    <dgm:cxn modelId="{ACA3E201-205A-47CD-AB3A-CD429EF4C93C}" type="presOf" srcId="{4E61457C-7A82-480F-8866-528DAA3EAE54}" destId="{71CD8505-B7A9-4B02-9135-840A855520DB}" srcOrd="1" destOrd="0" presId="urn:microsoft.com/office/officeart/2005/8/layout/list1"/>
    <dgm:cxn modelId="{3503F702-FF7E-4C48-A0D0-7AA3B15E08ED}" type="presOf" srcId="{4E61457C-7A82-480F-8866-528DAA3EAE54}" destId="{E3C923C4-2128-42DD-AD7E-04FD4C8E83C5}" srcOrd="0" destOrd="0" presId="urn:microsoft.com/office/officeart/2005/8/layout/list1"/>
    <dgm:cxn modelId="{2911573C-8EF9-4921-B78D-7EB3724D8002}" type="presOf" srcId="{9FBB0BA8-727E-4232-BF38-ACD0A521B960}" destId="{B02430F7-B4BF-4A0A-A329-E0A08A6D30D9}" srcOrd="0" destOrd="0" presId="urn:microsoft.com/office/officeart/2005/8/layout/list1"/>
    <dgm:cxn modelId="{224CC340-CF56-44B2-A05E-D280CCE2FC7E}" type="presOf" srcId="{9FBB0BA8-727E-4232-BF38-ACD0A521B960}" destId="{B2A96FF7-3A41-4CC5-AFA6-68BB6B20374C}" srcOrd="1" destOrd="0" presId="urn:microsoft.com/office/officeart/2005/8/layout/list1"/>
    <dgm:cxn modelId="{E4DB5F5D-49A5-4813-BCD8-66A75C6C4ABA}" srcId="{6190089F-2272-41A0-BBAD-98734FC5F471}" destId="{FCAD42B7-676E-455F-9288-EBB3B064AAD3}" srcOrd="3" destOrd="0" parTransId="{D3313AE4-8C34-45FC-8579-0B031981AD7E}" sibTransId="{07A06F65-6436-4941-BF48-3204C12CBD30}"/>
    <dgm:cxn modelId="{87FF6F68-FB2D-4902-A5A7-7B83BE4B5136}" type="presOf" srcId="{D970F037-CA6C-48BB-8A27-378BB3624B88}" destId="{5E0FFAD4-56AA-4300-B6C2-9CBF44420CF7}" srcOrd="0" destOrd="0" presId="urn:microsoft.com/office/officeart/2005/8/layout/list1"/>
    <dgm:cxn modelId="{6F6B766B-A5AD-4894-B8F2-D5AC1F6FF8B4}" type="presOf" srcId="{FCAD42B7-676E-455F-9288-EBB3B064AAD3}" destId="{C00A41A4-F8D0-4C18-BF94-10D3A3B7B8D1}" srcOrd="0" destOrd="0" presId="urn:microsoft.com/office/officeart/2005/8/layout/list1"/>
    <dgm:cxn modelId="{8A08C173-50BA-434B-8339-9C0E78E3CF8C}" type="presOf" srcId="{FCAD42B7-676E-455F-9288-EBB3B064AAD3}" destId="{1A570654-1B0C-4DF5-B00E-25EFD4F6AB5C}" srcOrd="1" destOrd="0" presId="urn:microsoft.com/office/officeart/2005/8/layout/list1"/>
    <dgm:cxn modelId="{531A0F8D-EA39-4805-9552-E5B24B6DAD83}" type="presOf" srcId="{D970F037-CA6C-48BB-8A27-378BB3624B88}" destId="{BB2F0E6B-7895-4A1A-94FC-2D61D128CABD}" srcOrd="1" destOrd="0" presId="urn:microsoft.com/office/officeart/2005/8/layout/list1"/>
    <dgm:cxn modelId="{A739AAA0-FFBA-4977-BA3F-7FD96BEA36E3}" type="presOf" srcId="{A56297DB-A651-40FB-AB70-83CC7BC715E0}" destId="{C1D5E417-47A4-4C9B-A645-E01F5E875519}" srcOrd="1" destOrd="0" presId="urn:microsoft.com/office/officeart/2005/8/layout/list1"/>
    <dgm:cxn modelId="{035209CD-B757-436C-A26A-0D4612009C57}" srcId="{6190089F-2272-41A0-BBAD-98734FC5F471}" destId="{A56297DB-A651-40FB-AB70-83CC7BC715E0}" srcOrd="2" destOrd="0" parTransId="{B96B7830-A54F-473D-998C-C629582DE20A}" sibTransId="{CE5631F3-D842-4451-AD0C-990FCF34C451}"/>
    <dgm:cxn modelId="{041D37CF-7AD8-4C1C-A59D-3FBE7BDB4CBC}" srcId="{6190089F-2272-41A0-BBAD-98734FC5F471}" destId="{9FBB0BA8-727E-4232-BF38-ACD0A521B960}" srcOrd="0" destOrd="0" parTransId="{D1667DAC-4FEA-4F43-B8AD-5C3CD4EA104C}" sibTransId="{646C9699-0A56-45FB-93D0-DC2D1AC2CDBF}"/>
    <dgm:cxn modelId="{1385D5D4-44A5-4875-8D27-7AEBD186459B}" srcId="{6190089F-2272-41A0-BBAD-98734FC5F471}" destId="{D970F037-CA6C-48BB-8A27-378BB3624B88}" srcOrd="4" destOrd="0" parTransId="{0B968DF5-5638-4B8B-A1DA-19F466E2A398}" sibTransId="{8319730B-B2AB-419F-9FFD-CD2D289D19E3}"/>
    <dgm:cxn modelId="{0E7D3DDA-5642-4AD7-9DC6-4BC1F3E761F8}" srcId="{6190089F-2272-41A0-BBAD-98734FC5F471}" destId="{4E61457C-7A82-480F-8866-528DAA3EAE54}" srcOrd="1" destOrd="0" parTransId="{CC845242-9AA6-45BD-8ECB-E299275B3E04}" sibTransId="{61A0A157-4158-43CE-8BD2-46D060B3FF78}"/>
    <dgm:cxn modelId="{0F748BE4-7F68-4BAF-8076-8ED49712C9AA}" type="presOf" srcId="{A56297DB-A651-40FB-AB70-83CC7BC715E0}" destId="{7E74EA35-8419-4CE4-A749-61997423FD3A}" srcOrd="0" destOrd="0" presId="urn:microsoft.com/office/officeart/2005/8/layout/list1"/>
    <dgm:cxn modelId="{585539F7-89C4-4851-A093-83CB111AEB24}" type="presOf" srcId="{6190089F-2272-41A0-BBAD-98734FC5F471}" destId="{081D60F3-76F9-429C-A243-796071B425A6}" srcOrd="0" destOrd="0" presId="urn:microsoft.com/office/officeart/2005/8/layout/list1"/>
    <dgm:cxn modelId="{9C3433F2-4AA1-4568-B48C-4877BE54C2C9}" type="presParOf" srcId="{081D60F3-76F9-429C-A243-796071B425A6}" destId="{57FCBA6A-B561-4085-AB1A-05FDB453D92C}" srcOrd="0" destOrd="0" presId="urn:microsoft.com/office/officeart/2005/8/layout/list1"/>
    <dgm:cxn modelId="{7E398A90-51A0-49A5-BAE7-3D68B8E7EBE4}" type="presParOf" srcId="{57FCBA6A-B561-4085-AB1A-05FDB453D92C}" destId="{B02430F7-B4BF-4A0A-A329-E0A08A6D30D9}" srcOrd="0" destOrd="0" presId="urn:microsoft.com/office/officeart/2005/8/layout/list1"/>
    <dgm:cxn modelId="{EAB0716F-062A-4C18-B4A7-4DA2A02E9260}" type="presParOf" srcId="{57FCBA6A-B561-4085-AB1A-05FDB453D92C}" destId="{B2A96FF7-3A41-4CC5-AFA6-68BB6B20374C}" srcOrd="1" destOrd="0" presId="urn:microsoft.com/office/officeart/2005/8/layout/list1"/>
    <dgm:cxn modelId="{A2F0D641-34BA-4127-BA7E-3BBB16B9FE47}" type="presParOf" srcId="{081D60F3-76F9-429C-A243-796071B425A6}" destId="{C8F264D2-AD79-4D60-98DC-C660CB9DAB8B}" srcOrd="1" destOrd="0" presId="urn:microsoft.com/office/officeart/2005/8/layout/list1"/>
    <dgm:cxn modelId="{9270261D-24FB-44DF-B894-AF389CAACCC8}" type="presParOf" srcId="{081D60F3-76F9-429C-A243-796071B425A6}" destId="{486362CC-2643-4D5A-A714-71239B2C06AD}" srcOrd="2" destOrd="0" presId="urn:microsoft.com/office/officeart/2005/8/layout/list1"/>
    <dgm:cxn modelId="{3FA9399B-EDF6-47D1-AEA2-8AB19A501D6B}" type="presParOf" srcId="{081D60F3-76F9-429C-A243-796071B425A6}" destId="{57AD4E25-E49D-478A-B7A4-22ECE4EA4EFA}" srcOrd="3" destOrd="0" presId="urn:microsoft.com/office/officeart/2005/8/layout/list1"/>
    <dgm:cxn modelId="{D57F4CAB-086A-4E3E-AAC6-B23C7D189D3D}" type="presParOf" srcId="{081D60F3-76F9-429C-A243-796071B425A6}" destId="{D5303BD7-8857-4B92-B080-F490EFF14603}" srcOrd="4" destOrd="0" presId="urn:microsoft.com/office/officeart/2005/8/layout/list1"/>
    <dgm:cxn modelId="{9F7455FC-1566-40AA-BF53-2DFAB5B8587E}" type="presParOf" srcId="{D5303BD7-8857-4B92-B080-F490EFF14603}" destId="{E3C923C4-2128-42DD-AD7E-04FD4C8E83C5}" srcOrd="0" destOrd="0" presId="urn:microsoft.com/office/officeart/2005/8/layout/list1"/>
    <dgm:cxn modelId="{59885177-8B24-490F-9571-978532171431}" type="presParOf" srcId="{D5303BD7-8857-4B92-B080-F490EFF14603}" destId="{71CD8505-B7A9-4B02-9135-840A855520DB}" srcOrd="1" destOrd="0" presId="urn:microsoft.com/office/officeart/2005/8/layout/list1"/>
    <dgm:cxn modelId="{AE022520-3A7B-4EA7-BA59-7604A1F3FC2F}" type="presParOf" srcId="{081D60F3-76F9-429C-A243-796071B425A6}" destId="{4C8180B1-61F6-451B-9161-35F96E0B0857}" srcOrd="5" destOrd="0" presId="urn:microsoft.com/office/officeart/2005/8/layout/list1"/>
    <dgm:cxn modelId="{67A5C971-CAE2-4407-BC0E-5A5CA05E0AE9}" type="presParOf" srcId="{081D60F3-76F9-429C-A243-796071B425A6}" destId="{123E7231-A2BA-4096-B1A5-C7B80727A7E4}" srcOrd="6" destOrd="0" presId="urn:microsoft.com/office/officeart/2005/8/layout/list1"/>
    <dgm:cxn modelId="{5F5FC872-8D80-4D58-B218-C12D88B9E36D}" type="presParOf" srcId="{081D60F3-76F9-429C-A243-796071B425A6}" destId="{DD1DADF0-7115-4DBA-8CA6-ABA2BA5EDDD0}" srcOrd="7" destOrd="0" presId="urn:microsoft.com/office/officeart/2005/8/layout/list1"/>
    <dgm:cxn modelId="{84CEF302-798F-4F7C-8927-EE1E20533F43}" type="presParOf" srcId="{081D60F3-76F9-429C-A243-796071B425A6}" destId="{9C8DF61D-5D13-48B9-91CE-214CE5C772F0}" srcOrd="8" destOrd="0" presId="urn:microsoft.com/office/officeart/2005/8/layout/list1"/>
    <dgm:cxn modelId="{D56D0220-557F-4CE6-9F9E-0D44F2378C27}" type="presParOf" srcId="{9C8DF61D-5D13-48B9-91CE-214CE5C772F0}" destId="{7E74EA35-8419-4CE4-A749-61997423FD3A}" srcOrd="0" destOrd="0" presId="urn:microsoft.com/office/officeart/2005/8/layout/list1"/>
    <dgm:cxn modelId="{ECB9AE0A-D09B-42FF-B950-A973FE0155A9}" type="presParOf" srcId="{9C8DF61D-5D13-48B9-91CE-214CE5C772F0}" destId="{C1D5E417-47A4-4C9B-A645-E01F5E875519}" srcOrd="1" destOrd="0" presId="urn:microsoft.com/office/officeart/2005/8/layout/list1"/>
    <dgm:cxn modelId="{161B8127-5894-4741-A937-3108190ACBAF}" type="presParOf" srcId="{081D60F3-76F9-429C-A243-796071B425A6}" destId="{8D57B83B-AAFC-4D6B-9330-AAF3F2AFFB5C}" srcOrd="9" destOrd="0" presId="urn:microsoft.com/office/officeart/2005/8/layout/list1"/>
    <dgm:cxn modelId="{3E2C95E1-41B0-4F91-AD63-7AACD9412AC6}" type="presParOf" srcId="{081D60F3-76F9-429C-A243-796071B425A6}" destId="{657D5B2D-7027-4FAA-8375-71C7C9671619}" srcOrd="10" destOrd="0" presId="urn:microsoft.com/office/officeart/2005/8/layout/list1"/>
    <dgm:cxn modelId="{B98C357C-F2C4-48B1-A5A6-56CAB80B5E3A}" type="presParOf" srcId="{081D60F3-76F9-429C-A243-796071B425A6}" destId="{7223C388-2D55-4823-B037-0DA93FAE9C75}" srcOrd="11" destOrd="0" presId="urn:microsoft.com/office/officeart/2005/8/layout/list1"/>
    <dgm:cxn modelId="{BB262726-0881-4F50-B606-4CFFC1D644A3}" type="presParOf" srcId="{081D60F3-76F9-429C-A243-796071B425A6}" destId="{2A05F24A-233C-4543-A042-9284998836A3}" srcOrd="12" destOrd="0" presId="urn:microsoft.com/office/officeart/2005/8/layout/list1"/>
    <dgm:cxn modelId="{180EE826-1902-429F-B28C-628D00F6AF92}" type="presParOf" srcId="{2A05F24A-233C-4543-A042-9284998836A3}" destId="{C00A41A4-F8D0-4C18-BF94-10D3A3B7B8D1}" srcOrd="0" destOrd="0" presId="urn:microsoft.com/office/officeart/2005/8/layout/list1"/>
    <dgm:cxn modelId="{EAF990D1-98ED-4E1B-9066-8B62870D1487}" type="presParOf" srcId="{2A05F24A-233C-4543-A042-9284998836A3}" destId="{1A570654-1B0C-4DF5-B00E-25EFD4F6AB5C}" srcOrd="1" destOrd="0" presId="urn:microsoft.com/office/officeart/2005/8/layout/list1"/>
    <dgm:cxn modelId="{A32FE102-37F6-4328-89D0-F651738CC525}" type="presParOf" srcId="{081D60F3-76F9-429C-A243-796071B425A6}" destId="{14E45A20-397C-4927-90BA-1CFDC230DA12}" srcOrd="13" destOrd="0" presId="urn:microsoft.com/office/officeart/2005/8/layout/list1"/>
    <dgm:cxn modelId="{8C014116-F922-47CE-8839-90DDF703920D}" type="presParOf" srcId="{081D60F3-76F9-429C-A243-796071B425A6}" destId="{B8BE7306-69D7-4949-9148-14446373C18E}" srcOrd="14" destOrd="0" presId="urn:microsoft.com/office/officeart/2005/8/layout/list1"/>
    <dgm:cxn modelId="{FDF082AB-C94B-46DD-B2AE-D851C9583AB7}" type="presParOf" srcId="{081D60F3-76F9-429C-A243-796071B425A6}" destId="{40907B86-2AAD-405A-9736-254C3011224D}" srcOrd="15" destOrd="0" presId="urn:microsoft.com/office/officeart/2005/8/layout/list1"/>
    <dgm:cxn modelId="{99E1422B-7189-4EF1-8F21-4BD202E7B9CA}" type="presParOf" srcId="{081D60F3-76F9-429C-A243-796071B425A6}" destId="{529AB427-305A-4DE2-BFEB-76EB0EC5F389}" srcOrd="16" destOrd="0" presId="urn:microsoft.com/office/officeart/2005/8/layout/list1"/>
    <dgm:cxn modelId="{0C5215B6-8E2E-4E86-B195-CF23842229AD}" type="presParOf" srcId="{529AB427-305A-4DE2-BFEB-76EB0EC5F389}" destId="{5E0FFAD4-56AA-4300-B6C2-9CBF44420CF7}" srcOrd="0" destOrd="0" presId="urn:microsoft.com/office/officeart/2005/8/layout/list1"/>
    <dgm:cxn modelId="{1991AF16-9FC6-4C9D-91CC-FAFF344EA431}" type="presParOf" srcId="{529AB427-305A-4DE2-BFEB-76EB0EC5F389}" destId="{BB2F0E6B-7895-4A1A-94FC-2D61D128CABD}" srcOrd="1" destOrd="0" presId="urn:microsoft.com/office/officeart/2005/8/layout/list1"/>
    <dgm:cxn modelId="{15A361DC-ACD5-4709-B063-CED14D97E5EB}" type="presParOf" srcId="{081D60F3-76F9-429C-A243-796071B425A6}" destId="{7B45D3B9-2CD9-4885-8DF5-A2B074138F63}" srcOrd="17" destOrd="0" presId="urn:microsoft.com/office/officeart/2005/8/layout/list1"/>
    <dgm:cxn modelId="{0F1F9044-3811-479D-8585-6E211A55EBD7}" type="presParOf" srcId="{081D60F3-76F9-429C-A243-796071B425A6}" destId="{A9288387-3BB6-4624-AD2A-06BFDAADCFB1}"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5BE53A-4846-4C48-AA4B-D5552412FB0C}"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2BB7D025-CEAD-449E-9F94-108AC67BB4D5}">
      <dgm:prSet/>
      <dgm:spPr/>
      <dgm:t>
        <a:bodyPr/>
        <a:lstStyle/>
        <a:p>
          <a:r>
            <a:rPr lang="en-US"/>
            <a:t>Bab II selayaknya dimulai dengan pemaparan tentang teori yang dijadikan landasan dalam penelitian secara lebih komprehensif daripada apa yang sudah dipaparkan dalam kerangka pemikiran.</a:t>
          </a:r>
        </a:p>
      </dgm:t>
    </dgm:pt>
    <dgm:pt modelId="{0243D892-A264-4FEF-8C28-461270A1E1BC}" type="parTrans" cxnId="{B93FC4A8-6F24-4CEE-916C-C680F224007C}">
      <dgm:prSet/>
      <dgm:spPr/>
      <dgm:t>
        <a:bodyPr/>
        <a:lstStyle/>
        <a:p>
          <a:endParaRPr lang="en-US"/>
        </a:p>
      </dgm:t>
    </dgm:pt>
    <dgm:pt modelId="{35BF2419-CE2F-4961-96E7-E9F67DD5C5D6}" type="sibTrans" cxnId="{B93FC4A8-6F24-4CEE-916C-C680F224007C}">
      <dgm:prSet/>
      <dgm:spPr/>
      <dgm:t>
        <a:bodyPr/>
        <a:lstStyle/>
        <a:p>
          <a:endParaRPr lang="en-US"/>
        </a:p>
      </dgm:t>
    </dgm:pt>
    <dgm:pt modelId="{B1F36F92-3923-4CE0-A956-2C65840A5CDD}">
      <dgm:prSet/>
      <dgm:spPr/>
      <dgm:t>
        <a:bodyPr/>
        <a:lstStyle/>
        <a:p>
          <a:r>
            <a:rPr lang="en-US"/>
            <a:t>Seluruh uraian pada Bab II harus lebih bersifat teoretis dengan tanpa atau sedikit sekali memasukkan unsur logika peneliti.</a:t>
          </a:r>
        </a:p>
      </dgm:t>
    </dgm:pt>
    <dgm:pt modelId="{C507CC58-072A-411D-8002-D5CC134CC575}" type="parTrans" cxnId="{795CBE6F-26F2-45B9-86A1-35A51E2600C8}">
      <dgm:prSet/>
      <dgm:spPr/>
      <dgm:t>
        <a:bodyPr/>
        <a:lstStyle/>
        <a:p>
          <a:endParaRPr lang="en-US"/>
        </a:p>
      </dgm:t>
    </dgm:pt>
    <dgm:pt modelId="{4CD702EB-6305-4074-ABDA-F15CF13864C1}" type="sibTrans" cxnId="{795CBE6F-26F2-45B9-86A1-35A51E2600C8}">
      <dgm:prSet/>
      <dgm:spPr/>
      <dgm:t>
        <a:bodyPr/>
        <a:lstStyle/>
        <a:p>
          <a:endParaRPr lang="en-US"/>
        </a:p>
      </dgm:t>
    </dgm:pt>
    <dgm:pt modelId="{44D3997B-E140-44A1-A7F1-8A5784ED81B1}">
      <dgm:prSet/>
      <dgm:spPr/>
      <dgm:t>
        <a:bodyPr/>
        <a:lstStyle/>
        <a:p>
          <a:r>
            <a:rPr lang="en-US"/>
            <a:t>Dalam menulis Tinjauan Pustaka, sebaiknya memaparkan pula tinjauan mengenai penelitian-penelitian terdahulu yang relevan dengan penelitian kita.</a:t>
          </a:r>
        </a:p>
      </dgm:t>
    </dgm:pt>
    <dgm:pt modelId="{641CEFC7-CC71-47B5-BA98-10706E6745F3}" type="parTrans" cxnId="{3284FB23-207B-4797-97EB-A49B22571A4B}">
      <dgm:prSet/>
      <dgm:spPr/>
      <dgm:t>
        <a:bodyPr/>
        <a:lstStyle/>
        <a:p>
          <a:endParaRPr lang="en-US"/>
        </a:p>
      </dgm:t>
    </dgm:pt>
    <dgm:pt modelId="{5E370843-ED8F-467B-9C40-B5AE1050FC27}" type="sibTrans" cxnId="{3284FB23-207B-4797-97EB-A49B22571A4B}">
      <dgm:prSet/>
      <dgm:spPr/>
      <dgm:t>
        <a:bodyPr/>
        <a:lstStyle/>
        <a:p>
          <a:endParaRPr lang="en-US"/>
        </a:p>
      </dgm:t>
    </dgm:pt>
    <dgm:pt modelId="{9C9E8B17-3516-452F-903D-6C2FBD92201B}" type="pres">
      <dgm:prSet presAssocID="{BA5BE53A-4846-4C48-AA4B-D5552412FB0C}" presName="vert0" presStyleCnt="0">
        <dgm:presLayoutVars>
          <dgm:dir/>
          <dgm:animOne val="branch"/>
          <dgm:animLvl val="lvl"/>
        </dgm:presLayoutVars>
      </dgm:prSet>
      <dgm:spPr/>
    </dgm:pt>
    <dgm:pt modelId="{74C6ACA5-6C43-4A24-A252-355FA72C97C7}" type="pres">
      <dgm:prSet presAssocID="{2BB7D025-CEAD-449E-9F94-108AC67BB4D5}" presName="thickLine" presStyleLbl="alignNode1" presStyleIdx="0" presStyleCnt="3"/>
      <dgm:spPr/>
    </dgm:pt>
    <dgm:pt modelId="{9071D136-9B92-495B-A3A3-D316BBC0D58E}" type="pres">
      <dgm:prSet presAssocID="{2BB7D025-CEAD-449E-9F94-108AC67BB4D5}" presName="horz1" presStyleCnt="0"/>
      <dgm:spPr/>
    </dgm:pt>
    <dgm:pt modelId="{C48221DC-8692-40C9-99B8-5EA030FF0CD2}" type="pres">
      <dgm:prSet presAssocID="{2BB7D025-CEAD-449E-9F94-108AC67BB4D5}" presName="tx1" presStyleLbl="revTx" presStyleIdx="0" presStyleCnt="3"/>
      <dgm:spPr/>
    </dgm:pt>
    <dgm:pt modelId="{B1F14492-39A8-4DDC-8F91-DBE577CB6A71}" type="pres">
      <dgm:prSet presAssocID="{2BB7D025-CEAD-449E-9F94-108AC67BB4D5}" presName="vert1" presStyleCnt="0"/>
      <dgm:spPr/>
    </dgm:pt>
    <dgm:pt modelId="{A62BB77C-AA0B-4EE0-AC50-4AB14CCB4469}" type="pres">
      <dgm:prSet presAssocID="{B1F36F92-3923-4CE0-A956-2C65840A5CDD}" presName="thickLine" presStyleLbl="alignNode1" presStyleIdx="1" presStyleCnt="3"/>
      <dgm:spPr/>
    </dgm:pt>
    <dgm:pt modelId="{E4CF8548-7E97-48F4-9D00-16920F210553}" type="pres">
      <dgm:prSet presAssocID="{B1F36F92-3923-4CE0-A956-2C65840A5CDD}" presName="horz1" presStyleCnt="0"/>
      <dgm:spPr/>
    </dgm:pt>
    <dgm:pt modelId="{CAF8427D-D651-495E-B255-B452EB9F6110}" type="pres">
      <dgm:prSet presAssocID="{B1F36F92-3923-4CE0-A956-2C65840A5CDD}" presName="tx1" presStyleLbl="revTx" presStyleIdx="1" presStyleCnt="3"/>
      <dgm:spPr/>
    </dgm:pt>
    <dgm:pt modelId="{EFDF29B6-9373-46B5-8313-BAA0933E68E4}" type="pres">
      <dgm:prSet presAssocID="{B1F36F92-3923-4CE0-A956-2C65840A5CDD}" presName="vert1" presStyleCnt="0"/>
      <dgm:spPr/>
    </dgm:pt>
    <dgm:pt modelId="{88FF28BC-AE25-4AF8-9627-02A9E88119B5}" type="pres">
      <dgm:prSet presAssocID="{44D3997B-E140-44A1-A7F1-8A5784ED81B1}" presName="thickLine" presStyleLbl="alignNode1" presStyleIdx="2" presStyleCnt="3"/>
      <dgm:spPr/>
    </dgm:pt>
    <dgm:pt modelId="{F8DD6ADC-1A18-4115-9817-B975F71F6754}" type="pres">
      <dgm:prSet presAssocID="{44D3997B-E140-44A1-A7F1-8A5784ED81B1}" presName="horz1" presStyleCnt="0"/>
      <dgm:spPr/>
    </dgm:pt>
    <dgm:pt modelId="{DA20FD72-614D-44F8-B76C-A43EB4D6C557}" type="pres">
      <dgm:prSet presAssocID="{44D3997B-E140-44A1-A7F1-8A5784ED81B1}" presName="tx1" presStyleLbl="revTx" presStyleIdx="2" presStyleCnt="3"/>
      <dgm:spPr/>
    </dgm:pt>
    <dgm:pt modelId="{3E3F574F-126B-4A1B-8EC5-FC8BCA990A30}" type="pres">
      <dgm:prSet presAssocID="{44D3997B-E140-44A1-A7F1-8A5784ED81B1}" presName="vert1" presStyleCnt="0"/>
      <dgm:spPr/>
    </dgm:pt>
  </dgm:ptLst>
  <dgm:cxnLst>
    <dgm:cxn modelId="{E47DA20C-26D8-4FA7-A323-347D611890E6}" type="presOf" srcId="{44D3997B-E140-44A1-A7F1-8A5784ED81B1}" destId="{DA20FD72-614D-44F8-B76C-A43EB4D6C557}" srcOrd="0" destOrd="0" presId="urn:microsoft.com/office/officeart/2008/layout/LinedList"/>
    <dgm:cxn modelId="{3284FB23-207B-4797-97EB-A49B22571A4B}" srcId="{BA5BE53A-4846-4C48-AA4B-D5552412FB0C}" destId="{44D3997B-E140-44A1-A7F1-8A5784ED81B1}" srcOrd="2" destOrd="0" parTransId="{641CEFC7-CC71-47B5-BA98-10706E6745F3}" sibTransId="{5E370843-ED8F-467B-9C40-B5AE1050FC27}"/>
    <dgm:cxn modelId="{795CBE6F-26F2-45B9-86A1-35A51E2600C8}" srcId="{BA5BE53A-4846-4C48-AA4B-D5552412FB0C}" destId="{B1F36F92-3923-4CE0-A956-2C65840A5CDD}" srcOrd="1" destOrd="0" parTransId="{C507CC58-072A-411D-8002-D5CC134CC575}" sibTransId="{4CD702EB-6305-4074-ABDA-F15CF13864C1}"/>
    <dgm:cxn modelId="{E7A70E50-0951-4BB2-874D-917B907A3DFD}" type="presOf" srcId="{2BB7D025-CEAD-449E-9F94-108AC67BB4D5}" destId="{C48221DC-8692-40C9-99B8-5EA030FF0CD2}" srcOrd="0" destOrd="0" presId="urn:microsoft.com/office/officeart/2008/layout/LinedList"/>
    <dgm:cxn modelId="{4BC6969A-9818-48C6-8A9D-C73976E91710}" type="presOf" srcId="{BA5BE53A-4846-4C48-AA4B-D5552412FB0C}" destId="{9C9E8B17-3516-452F-903D-6C2FBD92201B}" srcOrd="0" destOrd="0" presId="urn:microsoft.com/office/officeart/2008/layout/LinedList"/>
    <dgm:cxn modelId="{B93FC4A8-6F24-4CEE-916C-C680F224007C}" srcId="{BA5BE53A-4846-4C48-AA4B-D5552412FB0C}" destId="{2BB7D025-CEAD-449E-9F94-108AC67BB4D5}" srcOrd="0" destOrd="0" parTransId="{0243D892-A264-4FEF-8C28-461270A1E1BC}" sibTransId="{35BF2419-CE2F-4961-96E7-E9F67DD5C5D6}"/>
    <dgm:cxn modelId="{027828E7-2CFF-40C5-AB57-2F144011275F}" type="presOf" srcId="{B1F36F92-3923-4CE0-A956-2C65840A5CDD}" destId="{CAF8427D-D651-495E-B255-B452EB9F6110}" srcOrd="0" destOrd="0" presId="urn:microsoft.com/office/officeart/2008/layout/LinedList"/>
    <dgm:cxn modelId="{DBD08B58-9C16-43E6-B9A0-0A25A41B7CE2}" type="presParOf" srcId="{9C9E8B17-3516-452F-903D-6C2FBD92201B}" destId="{74C6ACA5-6C43-4A24-A252-355FA72C97C7}" srcOrd="0" destOrd="0" presId="urn:microsoft.com/office/officeart/2008/layout/LinedList"/>
    <dgm:cxn modelId="{BF04E8EA-76F4-4A6A-BFFA-8B9E818D9CCF}" type="presParOf" srcId="{9C9E8B17-3516-452F-903D-6C2FBD92201B}" destId="{9071D136-9B92-495B-A3A3-D316BBC0D58E}" srcOrd="1" destOrd="0" presId="urn:microsoft.com/office/officeart/2008/layout/LinedList"/>
    <dgm:cxn modelId="{82BA6EC8-2275-4080-8F99-6DDFBD26318E}" type="presParOf" srcId="{9071D136-9B92-495B-A3A3-D316BBC0D58E}" destId="{C48221DC-8692-40C9-99B8-5EA030FF0CD2}" srcOrd="0" destOrd="0" presId="urn:microsoft.com/office/officeart/2008/layout/LinedList"/>
    <dgm:cxn modelId="{D8C0BC12-736E-46E1-B8C8-35CDBA89A8DB}" type="presParOf" srcId="{9071D136-9B92-495B-A3A3-D316BBC0D58E}" destId="{B1F14492-39A8-4DDC-8F91-DBE577CB6A71}" srcOrd="1" destOrd="0" presId="urn:microsoft.com/office/officeart/2008/layout/LinedList"/>
    <dgm:cxn modelId="{5FC599CF-BA3C-4916-BE2B-7ECEF98E4D85}" type="presParOf" srcId="{9C9E8B17-3516-452F-903D-6C2FBD92201B}" destId="{A62BB77C-AA0B-4EE0-AC50-4AB14CCB4469}" srcOrd="2" destOrd="0" presId="urn:microsoft.com/office/officeart/2008/layout/LinedList"/>
    <dgm:cxn modelId="{6FE4846F-0FE5-4CDA-BE92-4179621F4664}" type="presParOf" srcId="{9C9E8B17-3516-452F-903D-6C2FBD92201B}" destId="{E4CF8548-7E97-48F4-9D00-16920F210553}" srcOrd="3" destOrd="0" presId="urn:microsoft.com/office/officeart/2008/layout/LinedList"/>
    <dgm:cxn modelId="{A655997A-5080-4EE4-A1AE-C0F2ECBD7AB0}" type="presParOf" srcId="{E4CF8548-7E97-48F4-9D00-16920F210553}" destId="{CAF8427D-D651-495E-B255-B452EB9F6110}" srcOrd="0" destOrd="0" presId="urn:microsoft.com/office/officeart/2008/layout/LinedList"/>
    <dgm:cxn modelId="{05E8CAA9-6F94-4166-9071-0046969DEEBD}" type="presParOf" srcId="{E4CF8548-7E97-48F4-9D00-16920F210553}" destId="{EFDF29B6-9373-46B5-8313-BAA0933E68E4}" srcOrd="1" destOrd="0" presId="urn:microsoft.com/office/officeart/2008/layout/LinedList"/>
    <dgm:cxn modelId="{07FA138B-78D0-49C2-8EFD-7936313FD08C}" type="presParOf" srcId="{9C9E8B17-3516-452F-903D-6C2FBD92201B}" destId="{88FF28BC-AE25-4AF8-9627-02A9E88119B5}" srcOrd="4" destOrd="0" presId="urn:microsoft.com/office/officeart/2008/layout/LinedList"/>
    <dgm:cxn modelId="{75FF7D5E-E98B-4A6B-9C86-DF7E865C5C78}" type="presParOf" srcId="{9C9E8B17-3516-452F-903D-6C2FBD92201B}" destId="{F8DD6ADC-1A18-4115-9817-B975F71F6754}" srcOrd="5" destOrd="0" presId="urn:microsoft.com/office/officeart/2008/layout/LinedList"/>
    <dgm:cxn modelId="{07BB0C03-E5F6-49EB-9131-79CA8530405A}" type="presParOf" srcId="{F8DD6ADC-1A18-4115-9817-B975F71F6754}" destId="{DA20FD72-614D-44F8-B76C-A43EB4D6C557}" srcOrd="0" destOrd="0" presId="urn:microsoft.com/office/officeart/2008/layout/LinedList"/>
    <dgm:cxn modelId="{4EB37FE6-F5D9-4CAA-A052-09C048093A4A}" type="presParOf" srcId="{F8DD6ADC-1A18-4115-9817-B975F71F6754}" destId="{3E3F574F-126B-4A1B-8EC5-FC8BCA990A3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0C03E65-A946-4EC6-ACE4-6660F806CDD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F020489E-7E98-4A56-8534-027DAB1D4D1B}">
      <dgm:prSet/>
      <dgm:spPr/>
      <dgm:t>
        <a:bodyPr/>
        <a:lstStyle/>
        <a:p>
          <a:r>
            <a:rPr lang="en-US" dirty="0" err="1"/>
            <a:t>Tentukan</a:t>
          </a:r>
          <a:r>
            <a:rPr lang="en-US" dirty="0"/>
            <a:t> </a:t>
          </a:r>
          <a:r>
            <a:rPr lang="en-US" dirty="0" err="1"/>
            <a:t>Teori</a:t>
          </a:r>
          <a:r>
            <a:rPr lang="en-US" dirty="0"/>
            <a:t> yang </a:t>
          </a:r>
          <a:r>
            <a:rPr lang="en-US" dirty="0" err="1"/>
            <a:t>relevan</a:t>
          </a:r>
          <a:r>
            <a:rPr lang="en-US" dirty="0"/>
            <a:t> </a:t>
          </a:r>
          <a:r>
            <a:rPr lang="en-US" dirty="0" err="1"/>
            <a:t>dengan</a:t>
          </a:r>
          <a:r>
            <a:rPr lang="en-US" dirty="0"/>
            <a:t> </a:t>
          </a:r>
          <a:r>
            <a:rPr lang="en-US" dirty="0" err="1"/>
            <a:t>penelitian</a:t>
          </a:r>
          <a:r>
            <a:rPr lang="en-US" dirty="0"/>
            <a:t> </a:t>
          </a:r>
        </a:p>
      </dgm:t>
    </dgm:pt>
    <dgm:pt modelId="{90C4C789-9D00-4B50-B94F-A8E8573E889B}" type="parTrans" cxnId="{321BEEFB-3DCE-4942-9AA9-431F7325DE61}">
      <dgm:prSet/>
      <dgm:spPr/>
      <dgm:t>
        <a:bodyPr/>
        <a:lstStyle/>
        <a:p>
          <a:endParaRPr lang="en-US"/>
        </a:p>
      </dgm:t>
    </dgm:pt>
    <dgm:pt modelId="{B1CC3276-62BD-47CD-B284-75286D5A4654}" type="sibTrans" cxnId="{321BEEFB-3DCE-4942-9AA9-431F7325DE61}">
      <dgm:prSet/>
      <dgm:spPr/>
      <dgm:t>
        <a:bodyPr/>
        <a:lstStyle/>
        <a:p>
          <a:endParaRPr lang="en-US"/>
        </a:p>
      </dgm:t>
    </dgm:pt>
    <dgm:pt modelId="{93C5EE3C-2F0F-4DDD-973F-756E957D6292}">
      <dgm:prSet/>
      <dgm:spPr/>
      <dgm:t>
        <a:bodyPr/>
        <a:lstStyle/>
        <a:p>
          <a:r>
            <a:rPr lang="en-US" dirty="0" err="1"/>
            <a:t>Tentukan</a:t>
          </a:r>
          <a:r>
            <a:rPr lang="en-US" dirty="0"/>
            <a:t> </a:t>
          </a:r>
          <a:r>
            <a:rPr lang="en-US" dirty="0" err="1"/>
            <a:t>Konsep</a:t>
          </a:r>
          <a:r>
            <a:rPr lang="en-US" dirty="0"/>
            <a:t> yang </a:t>
          </a:r>
          <a:r>
            <a:rPr lang="en-US" dirty="0" err="1"/>
            <a:t>relevan</a:t>
          </a:r>
          <a:r>
            <a:rPr lang="en-US" dirty="0"/>
            <a:t> </a:t>
          </a:r>
          <a:r>
            <a:rPr lang="en-US" dirty="0" err="1"/>
            <a:t>dengan</a:t>
          </a:r>
          <a:r>
            <a:rPr lang="en-US" dirty="0"/>
            <a:t> </a:t>
          </a:r>
          <a:r>
            <a:rPr lang="en-US" dirty="0" err="1"/>
            <a:t>penelitian</a:t>
          </a:r>
          <a:endParaRPr lang="en-US" dirty="0"/>
        </a:p>
      </dgm:t>
    </dgm:pt>
    <dgm:pt modelId="{B374510E-8F56-40C8-ABCA-A7E7997896D7}" type="parTrans" cxnId="{71067B90-EA4B-4409-B9D3-3E7D46E10D66}">
      <dgm:prSet/>
      <dgm:spPr/>
      <dgm:t>
        <a:bodyPr/>
        <a:lstStyle/>
        <a:p>
          <a:endParaRPr lang="en-US"/>
        </a:p>
      </dgm:t>
    </dgm:pt>
    <dgm:pt modelId="{02E29FE3-9DA2-4991-85C8-4DEB18AED301}" type="sibTrans" cxnId="{71067B90-EA4B-4409-B9D3-3E7D46E10D66}">
      <dgm:prSet/>
      <dgm:spPr/>
      <dgm:t>
        <a:bodyPr/>
        <a:lstStyle/>
        <a:p>
          <a:endParaRPr lang="en-US"/>
        </a:p>
      </dgm:t>
    </dgm:pt>
    <dgm:pt modelId="{204BE466-C833-471C-833C-03B2A8F0177F}">
      <dgm:prSet/>
      <dgm:spPr/>
      <dgm:t>
        <a:bodyPr/>
        <a:lstStyle/>
        <a:p>
          <a:r>
            <a:rPr lang="en-US"/>
            <a:t>Penulisan di mulai dari umum ke khusus (piramida tebalik)</a:t>
          </a:r>
        </a:p>
      </dgm:t>
    </dgm:pt>
    <dgm:pt modelId="{97BC0AB3-FB15-4934-9D69-8EDCB9C969C1}" type="parTrans" cxnId="{A5CD7CC7-2E0B-4045-A120-A750389E26E8}">
      <dgm:prSet/>
      <dgm:spPr/>
      <dgm:t>
        <a:bodyPr/>
        <a:lstStyle/>
        <a:p>
          <a:endParaRPr lang="en-US"/>
        </a:p>
      </dgm:t>
    </dgm:pt>
    <dgm:pt modelId="{58322A91-CD5D-4F56-ABFD-51D934DF9DFC}" type="sibTrans" cxnId="{A5CD7CC7-2E0B-4045-A120-A750389E26E8}">
      <dgm:prSet/>
      <dgm:spPr/>
      <dgm:t>
        <a:bodyPr/>
        <a:lstStyle/>
        <a:p>
          <a:endParaRPr lang="en-US"/>
        </a:p>
      </dgm:t>
    </dgm:pt>
    <dgm:pt modelId="{B0F84002-5A7C-48F6-BDD9-8A37FDCABA43}">
      <dgm:prSet/>
      <dgm:spPr/>
      <dgm:t>
        <a:bodyPr/>
        <a:lstStyle/>
        <a:p>
          <a:r>
            <a:rPr lang="en-US"/>
            <a:t>Perhatikan Teknis dan cara pengutipan  </a:t>
          </a:r>
        </a:p>
      </dgm:t>
    </dgm:pt>
    <dgm:pt modelId="{5C2C4133-1A2E-4B42-A1C4-FA87DA8DC388}" type="parTrans" cxnId="{93E20DFE-4577-4DB1-862B-BCFF22933B5C}">
      <dgm:prSet/>
      <dgm:spPr/>
      <dgm:t>
        <a:bodyPr/>
        <a:lstStyle/>
        <a:p>
          <a:endParaRPr lang="en-US"/>
        </a:p>
      </dgm:t>
    </dgm:pt>
    <dgm:pt modelId="{77BD6361-4DEB-4D19-85E8-57D17BCADBB4}" type="sibTrans" cxnId="{93E20DFE-4577-4DB1-862B-BCFF22933B5C}">
      <dgm:prSet/>
      <dgm:spPr/>
      <dgm:t>
        <a:bodyPr/>
        <a:lstStyle/>
        <a:p>
          <a:endParaRPr lang="en-US"/>
        </a:p>
      </dgm:t>
    </dgm:pt>
    <dgm:pt modelId="{7309C16D-EDA0-4DBA-8054-AF588200580B}" type="pres">
      <dgm:prSet presAssocID="{70C03E65-A946-4EC6-ACE4-6660F806CDDA}" presName="hierChild1" presStyleCnt="0">
        <dgm:presLayoutVars>
          <dgm:chPref val="1"/>
          <dgm:dir/>
          <dgm:animOne val="branch"/>
          <dgm:animLvl val="lvl"/>
          <dgm:resizeHandles/>
        </dgm:presLayoutVars>
      </dgm:prSet>
      <dgm:spPr/>
    </dgm:pt>
    <dgm:pt modelId="{4C7547B8-7849-4ED1-A60E-2698914D7947}" type="pres">
      <dgm:prSet presAssocID="{F020489E-7E98-4A56-8534-027DAB1D4D1B}" presName="hierRoot1" presStyleCnt="0"/>
      <dgm:spPr/>
    </dgm:pt>
    <dgm:pt modelId="{CB57F3D4-9797-4762-B6D8-2213CFCFFE03}" type="pres">
      <dgm:prSet presAssocID="{F020489E-7E98-4A56-8534-027DAB1D4D1B}" presName="composite" presStyleCnt="0"/>
      <dgm:spPr/>
    </dgm:pt>
    <dgm:pt modelId="{640908D3-B584-41D3-8D64-9A885FD03834}" type="pres">
      <dgm:prSet presAssocID="{F020489E-7E98-4A56-8534-027DAB1D4D1B}" presName="background" presStyleLbl="node0" presStyleIdx="0" presStyleCnt="4"/>
      <dgm:spPr/>
    </dgm:pt>
    <dgm:pt modelId="{1D312CBC-78FE-4DF9-A361-11868028AD49}" type="pres">
      <dgm:prSet presAssocID="{F020489E-7E98-4A56-8534-027DAB1D4D1B}" presName="text" presStyleLbl="fgAcc0" presStyleIdx="0" presStyleCnt="4">
        <dgm:presLayoutVars>
          <dgm:chPref val="3"/>
        </dgm:presLayoutVars>
      </dgm:prSet>
      <dgm:spPr/>
    </dgm:pt>
    <dgm:pt modelId="{C7534366-1C4B-4087-8062-51029DB01CBD}" type="pres">
      <dgm:prSet presAssocID="{F020489E-7E98-4A56-8534-027DAB1D4D1B}" presName="hierChild2" presStyleCnt="0"/>
      <dgm:spPr/>
    </dgm:pt>
    <dgm:pt modelId="{D5BC99CC-7EC9-4246-ADED-4447BA8ECDEC}" type="pres">
      <dgm:prSet presAssocID="{93C5EE3C-2F0F-4DDD-973F-756E957D6292}" presName="hierRoot1" presStyleCnt="0"/>
      <dgm:spPr/>
    </dgm:pt>
    <dgm:pt modelId="{3CACE9EC-3459-4487-8726-84A151331648}" type="pres">
      <dgm:prSet presAssocID="{93C5EE3C-2F0F-4DDD-973F-756E957D6292}" presName="composite" presStyleCnt="0"/>
      <dgm:spPr/>
    </dgm:pt>
    <dgm:pt modelId="{387C2530-1BFD-47B8-BC14-E6B3C630D9F6}" type="pres">
      <dgm:prSet presAssocID="{93C5EE3C-2F0F-4DDD-973F-756E957D6292}" presName="background" presStyleLbl="node0" presStyleIdx="1" presStyleCnt="4"/>
      <dgm:spPr/>
    </dgm:pt>
    <dgm:pt modelId="{90BC7CA5-2DDA-46DB-B06E-C704BCB0FCEA}" type="pres">
      <dgm:prSet presAssocID="{93C5EE3C-2F0F-4DDD-973F-756E957D6292}" presName="text" presStyleLbl="fgAcc0" presStyleIdx="1" presStyleCnt="4">
        <dgm:presLayoutVars>
          <dgm:chPref val="3"/>
        </dgm:presLayoutVars>
      </dgm:prSet>
      <dgm:spPr/>
    </dgm:pt>
    <dgm:pt modelId="{C119AF59-7714-41AE-BDC7-225458E1DAAF}" type="pres">
      <dgm:prSet presAssocID="{93C5EE3C-2F0F-4DDD-973F-756E957D6292}" presName="hierChild2" presStyleCnt="0"/>
      <dgm:spPr/>
    </dgm:pt>
    <dgm:pt modelId="{8227F92A-6282-414B-9F87-9658CFFCD456}" type="pres">
      <dgm:prSet presAssocID="{204BE466-C833-471C-833C-03B2A8F0177F}" presName="hierRoot1" presStyleCnt="0"/>
      <dgm:spPr/>
    </dgm:pt>
    <dgm:pt modelId="{A377A4A6-4CE5-4B71-A13B-C3D6FD42676A}" type="pres">
      <dgm:prSet presAssocID="{204BE466-C833-471C-833C-03B2A8F0177F}" presName="composite" presStyleCnt="0"/>
      <dgm:spPr/>
    </dgm:pt>
    <dgm:pt modelId="{75C1E094-00E7-4397-9D4F-2FCFF3CC1021}" type="pres">
      <dgm:prSet presAssocID="{204BE466-C833-471C-833C-03B2A8F0177F}" presName="background" presStyleLbl="node0" presStyleIdx="2" presStyleCnt="4"/>
      <dgm:spPr/>
    </dgm:pt>
    <dgm:pt modelId="{A3837DC4-6DFA-4291-8118-4C4400C40BFF}" type="pres">
      <dgm:prSet presAssocID="{204BE466-C833-471C-833C-03B2A8F0177F}" presName="text" presStyleLbl="fgAcc0" presStyleIdx="2" presStyleCnt="4">
        <dgm:presLayoutVars>
          <dgm:chPref val="3"/>
        </dgm:presLayoutVars>
      </dgm:prSet>
      <dgm:spPr/>
    </dgm:pt>
    <dgm:pt modelId="{B19F309F-2B27-4992-8500-4D41F4DCE585}" type="pres">
      <dgm:prSet presAssocID="{204BE466-C833-471C-833C-03B2A8F0177F}" presName="hierChild2" presStyleCnt="0"/>
      <dgm:spPr/>
    </dgm:pt>
    <dgm:pt modelId="{D2D5330D-34E3-440D-8C8C-EA8E48EFF4AB}" type="pres">
      <dgm:prSet presAssocID="{B0F84002-5A7C-48F6-BDD9-8A37FDCABA43}" presName="hierRoot1" presStyleCnt="0"/>
      <dgm:spPr/>
    </dgm:pt>
    <dgm:pt modelId="{80E569F2-4458-476A-AB73-9E068E823B4A}" type="pres">
      <dgm:prSet presAssocID="{B0F84002-5A7C-48F6-BDD9-8A37FDCABA43}" presName="composite" presStyleCnt="0"/>
      <dgm:spPr/>
    </dgm:pt>
    <dgm:pt modelId="{14CC603D-7C93-4A40-8825-4FB3F475E285}" type="pres">
      <dgm:prSet presAssocID="{B0F84002-5A7C-48F6-BDD9-8A37FDCABA43}" presName="background" presStyleLbl="node0" presStyleIdx="3" presStyleCnt="4"/>
      <dgm:spPr/>
    </dgm:pt>
    <dgm:pt modelId="{8646F958-7B4B-4B0F-8B6E-6448C9206645}" type="pres">
      <dgm:prSet presAssocID="{B0F84002-5A7C-48F6-BDD9-8A37FDCABA43}" presName="text" presStyleLbl="fgAcc0" presStyleIdx="3" presStyleCnt="4">
        <dgm:presLayoutVars>
          <dgm:chPref val="3"/>
        </dgm:presLayoutVars>
      </dgm:prSet>
      <dgm:spPr/>
    </dgm:pt>
    <dgm:pt modelId="{4D3CC9E0-A2C7-4F8B-A1AC-37CE902ED122}" type="pres">
      <dgm:prSet presAssocID="{B0F84002-5A7C-48F6-BDD9-8A37FDCABA43}" presName="hierChild2" presStyleCnt="0"/>
      <dgm:spPr/>
    </dgm:pt>
  </dgm:ptLst>
  <dgm:cxnLst>
    <dgm:cxn modelId="{20023B07-19EC-45AB-B12A-BE2A322A1B31}" type="presOf" srcId="{B0F84002-5A7C-48F6-BDD9-8A37FDCABA43}" destId="{8646F958-7B4B-4B0F-8B6E-6448C9206645}" srcOrd="0" destOrd="0" presId="urn:microsoft.com/office/officeart/2005/8/layout/hierarchy1"/>
    <dgm:cxn modelId="{6A432843-5FCA-4781-9C27-002DCB30900E}" type="presOf" srcId="{70C03E65-A946-4EC6-ACE4-6660F806CDDA}" destId="{7309C16D-EDA0-4DBA-8054-AF588200580B}" srcOrd="0" destOrd="0" presId="urn:microsoft.com/office/officeart/2005/8/layout/hierarchy1"/>
    <dgm:cxn modelId="{71067B90-EA4B-4409-B9D3-3E7D46E10D66}" srcId="{70C03E65-A946-4EC6-ACE4-6660F806CDDA}" destId="{93C5EE3C-2F0F-4DDD-973F-756E957D6292}" srcOrd="1" destOrd="0" parTransId="{B374510E-8F56-40C8-ABCA-A7E7997896D7}" sibTransId="{02E29FE3-9DA2-4991-85C8-4DEB18AED301}"/>
    <dgm:cxn modelId="{EDF3E3AB-618A-45CF-9321-106F22B8538C}" type="presOf" srcId="{204BE466-C833-471C-833C-03B2A8F0177F}" destId="{A3837DC4-6DFA-4291-8118-4C4400C40BFF}" srcOrd="0" destOrd="0" presId="urn:microsoft.com/office/officeart/2005/8/layout/hierarchy1"/>
    <dgm:cxn modelId="{A5CD7CC7-2E0B-4045-A120-A750389E26E8}" srcId="{70C03E65-A946-4EC6-ACE4-6660F806CDDA}" destId="{204BE466-C833-471C-833C-03B2A8F0177F}" srcOrd="2" destOrd="0" parTransId="{97BC0AB3-FB15-4934-9D69-8EDCB9C969C1}" sibTransId="{58322A91-CD5D-4F56-ABFD-51D934DF9DFC}"/>
    <dgm:cxn modelId="{494AB0C7-AFF2-423D-939D-8140E4398EA9}" type="presOf" srcId="{F020489E-7E98-4A56-8534-027DAB1D4D1B}" destId="{1D312CBC-78FE-4DF9-A361-11868028AD49}" srcOrd="0" destOrd="0" presId="urn:microsoft.com/office/officeart/2005/8/layout/hierarchy1"/>
    <dgm:cxn modelId="{E730CAF9-80FA-48B7-A4E5-B64064A2B91F}" type="presOf" srcId="{93C5EE3C-2F0F-4DDD-973F-756E957D6292}" destId="{90BC7CA5-2DDA-46DB-B06E-C704BCB0FCEA}" srcOrd="0" destOrd="0" presId="urn:microsoft.com/office/officeart/2005/8/layout/hierarchy1"/>
    <dgm:cxn modelId="{321BEEFB-3DCE-4942-9AA9-431F7325DE61}" srcId="{70C03E65-A946-4EC6-ACE4-6660F806CDDA}" destId="{F020489E-7E98-4A56-8534-027DAB1D4D1B}" srcOrd="0" destOrd="0" parTransId="{90C4C789-9D00-4B50-B94F-A8E8573E889B}" sibTransId="{B1CC3276-62BD-47CD-B284-75286D5A4654}"/>
    <dgm:cxn modelId="{93E20DFE-4577-4DB1-862B-BCFF22933B5C}" srcId="{70C03E65-A946-4EC6-ACE4-6660F806CDDA}" destId="{B0F84002-5A7C-48F6-BDD9-8A37FDCABA43}" srcOrd="3" destOrd="0" parTransId="{5C2C4133-1A2E-4B42-A1C4-FA87DA8DC388}" sibTransId="{77BD6361-4DEB-4D19-85E8-57D17BCADBB4}"/>
    <dgm:cxn modelId="{3C0670D8-145E-4AB2-9ABC-0B86412F0251}" type="presParOf" srcId="{7309C16D-EDA0-4DBA-8054-AF588200580B}" destId="{4C7547B8-7849-4ED1-A60E-2698914D7947}" srcOrd="0" destOrd="0" presId="urn:microsoft.com/office/officeart/2005/8/layout/hierarchy1"/>
    <dgm:cxn modelId="{47B4DDAB-BD1C-4130-AA0A-D4AB35797E6B}" type="presParOf" srcId="{4C7547B8-7849-4ED1-A60E-2698914D7947}" destId="{CB57F3D4-9797-4762-B6D8-2213CFCFFE03}" srcOrd="0" destOrd="0" presId="urn:microsoft.com/office/officeart/2005/8/layout/hierarchy1"/>
    <dgm:cxn modelId="{A9A66CF3-0359-433A-8602-2810BF8BC4B5}" type="presParOf" srcId="{CB57F3D4-9797-4762-B6D8-2213CFCFFE03}" destId="{640908D3-B584-41D3-8D64-9A885FD03834}" srcOrd="0" destOrd="0" presId="urn:microsoft.com/office/officeart/2005/8/layout/hierarchy1"/>
    <dgm:cxn modelId="{7649A94F-104B-4784-953A-C5C97CF1D35D}" type="presParOf" srcId="{CB57F3D4-9797-4762-B6D8-2213CFCFFE03}" destId="{1D312CBC-78FE-4DF9-A361-11868028AD49}" srcOrd="1" destOrd="0" presId="urn:microsoft.com/office/officeart/2005/8/layout/hierarchy1"/>
    <dgm:cxn modelId="{F988BF5A-50B8-416E-BD62-E3FA7CD8CA26}" type="presParOf" srcId="{4C7547B8-7849-4ED1-A60E-2698914D7947}" destId="{C7534366-1C4B-4087-8062-51029DB01CBD}" srcOrd="1" destOrd="0" presId="urn:microsoft.com/office/officeart/2005/8/layout/hierarchy1"/>
    <dgm:cxn modelId="{6591E4D3-3938-4E16-94F6-B5F12F798D96}" type="presParOf" srcId="{7309C16D-EDA0-4DBA-8054-AF588200580B}" destId="{D5BC99CC-7EC9-4246-ADED-4447BA8ECDEC}" srcOrd="1" destOrd="0" presId="urn:microsoft.com/office/officeart/2005/8/layout/hierarchy1"/>
    <dgm:cxn modelId="{0E9D3604-9A74-4B12-8E63-49DB47539FD1}" type="presParOf" srcId="{D5BC99CC-7EC9-4246-ADED-4447BA8ECDEC}" destId="{3CACE9EC-3459-4487-8726-84A151331648}" srcOrd="0" destOrd="0" presId="urn:microsoft.com/office/officeart/2005/8/layout/hierarchy1"/>
    <dgm:cxn modelId="{12758257-2AB2-4AC4-9B50-0AC006EB8239}" type="presParOf" srcId="{3CACE9EC-3459-4487-8726-84A151331648}" destId="{387C2530-1BFD-47B8-BC14-E6B3C630D9F6}" srcOrd="0" destOrd="0" presId="urn:microsoft.com/office/officeart/2005/8/layout/hierarchy1"/>
    <dgm:cxn modelId="{5ED75090-E958-4455-9E09-ED1F7D2BCA1B}" type="presParOf" srcId="{3CACE9EC-3459-4487-8726-84A151331648}" destId="{90BC7CA5-2DDA-46DB-B06E-C704BCB0FCEA}" srcOrd="1" destOrd="0" presId="urn:microsoft.com/office/officeart/2005/8/layout/hierarchy1"/>
    <dgm:cxn modelId="{4E24E757-C2D6-4B6B-9AD7-00EB816D238B}" type="presParOf" srcId="{D5BC99CC-7EC9-4246-ADED-4447BA8ECDEC}" destId="{C119AF59-7714-41AE-BDC7-225458E1DAAF}" srcOrd="1" destOrd="0" presId="urn:microsoft.com/office/officeart/2005/8/layout/hierarchy1"/>
    <dgm:cxn modelId="{A31429F7-A79C-4FFF-BF90-30985B861FD3}" type="presParOf" srcId="{7309C16D-EDA0-4DBA-8054-AF588200580B}" destId="{8227F92A-6282-414B-9F87-9658CFFCD456}" srcOrd="2" destOrd="0" presId="urn:microsoft.com/office/officeart/2005/8/layout/hierarchy1"/>
    <dgm:cxn modelId="{FF7FD01F-3D1A-4A58-A4E1-4AD324A9CEC7}" type="presParOf" srcId="{8227F92A-6282-414B-9F87-9658CFFCD456}" destId="{A377A4A6-4CE5-4B71-A13B-C3D6FD42676A}" srcOrd="0" destOrd="0" presId="urn:microsoft.com/office/officeart/2005/8/layout/hierarchy1"/>
    <dgm:cxn modelId="{6FA034E7-DCD6-4F30-862D-F7B7FE0FADE5}" type="presParOf" srcId="{A377A4A6-4CE5-4B71-A13B-C3D6FD42676A}" destId="{75C1E094-00E7-4397-9D4F-2FCFF3CC1021}" srcOrd="0" destOrd="0" presId="urn:microsoft.com/office/officeart/2005/8/layout/hierarchy1"/>
    <dgm:cxn modelId="{001DE294-20EF-4D84-81BE-E582626E7429}" type="presParOf" srcId="{A377A4A6-4CE5-4B71-A13B-C3D6FD42676A}" destId="{A3837DC4-6DFA-4291-8118-4C4400C40BFF}" srcOrd="1" destOrd="0" presId="urn:microsoft.com/office/officeart/2005/8/layout/hierarchy1"/>
    <dgm:cxn modelId="{D49420B6-B4FE-42B5-B061-0F1E93B98CA9}" type="presParOf" srcId="{8227F92A-6282-414B-9F87-9658CFFCD456}" destId="{B19F309F-2B27-4992-8500-4D41F4DCE585}" srcOrd="1" destOrd="0" presId="urn:microsoft.com/office/officeart/2005/8/layout/hierarchy1"/>
    <dgm:cxn modelId="{B143CDCF-F745-47F1-B027-C7FE4309C4DD}" type="presParOf" srcId="{7309C16D-EDA0-4DBA-8054-AF588200580B}" destId="{D2D5330D-34E3-440D-8C8C-EA8E48EFF4AB}" srcOrd="3" destOrd="0" presId="urn:microsoft.com/office/officeart/2005/8/layout/hierarchy1"/>
    <dgm:cxn modelId="{E11FC6B2-A216-4F26-9B68-9D17CADB0620}" type="presParOf" srcId="{D2D5330D-34E3-440D-8C8C-EA8E48EFF4AB}" destId="{80E569F2-4458-476A-AB73-9E068E823B4A}" srcOrd="0" destOrd="0" presId="urn:microsoft.com/office/officeart/2005/8/layout/hierarchy1"/>
    <dgm:cxn modelId="{EA1BE6BB-54D6-475A-8465-4D53C1583746}" type="presParOf" srcId="{80E569F2-4458-476A-AB73-9E068E823B4A}" destId="{14CC603D-7C93-4A40-8825-4FB3F475E285}" srcOrd="0" destOrd="0" presId="urn:microsoft.com/office/officeart/2005/8/layout/hierarchy1"/>
    <dgm:cxn modelId="{28A03C2C-8A44-4F36-A338-265058B2323F}" type="presParOf" srcId="{80E569F2-4458-476A-AB73-9E068E823B4A}" destId="{8646F958-7B4B-4B0F-8B6E-6448C9206645}" srcOrd="1" destOrd="0" presId="urn:microsoft.com/office/officeart/2005/8/layout/hierarchy1"/>
    <dgm:cxn modelId="{AF9A26C4-5FC1-488D-A66A-59BDC2975FC2}" type="presParOf" srcId="{D2D5330D-34E3-440D-8C8C-EA8E48EFF4AB}" destId="{4D3CC9E0-A2C7-4F8B-A1AC-37CE902ED12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1A7DBE-B1D0-4E3B-B638-78626C6A1984}"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56E4D727-8A52-441D-AA24-36AE3EA9D5E0}">
      <dgm:prSet/>
      <dgm:spPr/>
      <dgm:t>
        <a:bodyPr/>
        <a:lstStyle/>
        <a:p>
          <a:r>
            <a:rPr lang="en-US" dirty="0" err="1"/>
            <a:t>Dalam</a:t>
          </a:r>
          <a:r>
            <a:rPr lang="en-US" dirty="0"/>
            <a:t> </a:t>
          </a:r>
          <a:r>
            <a:rPr lang="en-US" dirty="0" err="1"/>
            <a:t>penelitian</a:t>
          </a:r>
          <a:r>
            <a:rPr lang="en-US" dirty="0"/>
            <a:t> </a:t>
          </a:r>
          <a:r>
            <a:rPr lang="en-US" dirty="0" err="1"/>
            <a:t>Kuanlitatif</a:t>
          </a:r>
          <a:r>
            <a:rPr lang="en-US" dirty="0"/>
            <a:t>, </a:t>
          </a:r>
          <a:r>
            <a:rPr lang="en-US" dirty="0" err="1"/>
            <a:t>teori</a:t>
          </a:r>
          <a:r>
            <a:rPr lang="en-US" dirty="0"/>
            <a:t> </a:t>
          </a:r>
          <a:r>
            <a:rPr lang="en-US" dirty="0" err="1"/>
            <a:t>adalah</a:t>
          </a:r>
          <a:r>
            <a:rPr lang="en-US" dirty="0"/>
            <a:t> </a:t>
          </a:r>
          <a:r>
            <a:rPr lang="en-US" dirty="0" err="1"/>
            <a:t>untuk</a:t>
          </a:r>
          <a:r>
            <a:rPr lang="en-US" dirty="0"/>
            <a:t> </a:t>
          </a:r>
          <a:r>
            <a:rPr lang="en-US" dirty="0" err="1"/>
            <a:t>diuji</a:t>
          </a:r>
          <a:r>
            <a:rPr lang="en-US" dirty="0"/>
            <a:t> </a:t>
          </a:r>
          <a:r>
            <a:rPr lang="en-US" dirty="0" err="1"/>
            <a:t>kebenarannya</a:t>
          </a:r>
          <a:r>
            <a:rPr lang="en-US" dirty="0"/>
            <a:t>. </a:t>
          </a:r>
        </a:p>
      </dgm:t>
    </dgm:pt>
    <dgm:pt modelId="{6EACEA47-7541-4613-9FE5-48B2B058969C}" type="parTrans" cxnId="{588BB132-F907-49A9-B5CC-4113D2EB00BE}">
      <dgm:prSet/>
      <dgm:spPr/>
      <dgm:t>
        <a:bodyPr/>
        <a:lstStyle/>
        <a:p>
          <a:endParaRPr lang="en-US"/>
        </a:p>
      </dgm:t>
    </dgm:pt>
    <dgm:pt modelId="{DE6F68CC-EE63-498B-AA00-0A10ACC1BA42}" type="sibTrans" cxnId="{588BB132-F907-49A9-B5CC-4113D2EB00BE}">
      <dgm:prSet/>
      <dgm:spPr/>
      <dgm:t>
        <a:bodyPr/>
        <a:lstStyle/>
        <a:p>
          <a:endParaRPr lang="en-US"/>
        </a:p>
      </dgm:t>
    </dgm:pt>
    <dgm:pt modelId="{125D9399-042E-4EED-99F4-D3ED163A3A09}">
      <dgm:prSet/>
      <dgm:spPr/>
      <dgm:t>
        <a:bodyPr/>
        <a:lstStyle/>
        <a:p>
          <a:r>
            <a:rPr lang="en-US" dirty="0" err="1"/>
            <a:t>Jumlah</a:t>
          </a:r>
          <a:r>
            <a:rPr lang="en-US" dirty="0"/>
            <a:t> </a:t>
          </a:r>
          <a:r>
            <a:rPr lang="en-US" dirty="0" err="1"/>
            <a:t>teori</a:t>
          </a:r>
          <a:r>
            <a:rPr lang="en-US" dirty="0"/>
            <a:t> </a:t>
          </a:r>
          <a:r>
            <a:rPr lang="en-US" dirty="0" err="1"/>
            <a:t>disesuaikan</a:t>
          </a:r>
          <a:r>
            <a:rPr lang="en-US" dirty="0"/>
            <a:t> </a:t>
          </a:r>
          <a:r>
            <a:rPr lang="en-US" dirty="0" err="1"/>
            <a:t>dengan</a:t>
          </a:r>
          <a:r>
            <a:rPr lang="en-US" dirty="0"/>
            <a:t> variable yang </a:t>
          </a:r>
          <a:r>
            <a:rPr lang="en-US" dirty="0" err="1"/>
            <a:t>akan</a:t>
          </a:r>
          <a:r>
            <a:rPr lang="en-US" dirty="0"/>
            <a:t> </a:t>
          </a:r>
          <a:r>
            <a:rPr lang="en-US" dirty="0" err="1"/>
            <a:t>diteliti</a:t>
          </a:r>
          <a:r>
            <a:rPr lang="en-US" dirty="0"/>
            <a:t>. </a:t>
          </a:r>
        </a:p>
      </dgm:t>
    </dgm:pt>
    <dgm:pt modelId="{238AC49D-4673-414F-88FC-EB4596F6B968}" type="parTrans" cxnId="{7C4C37F2-1CE5-42E0-8D5F-451EB9CC8AE7}">
      <dgm:prSet/>
      <dgm:spPr/>
      <dgm:t>
        <a:bodyPr/>
        <a:lstStyle/>
        <a:p>
          <a:endParaRPr lang="en-US"/>
        </a:p>
      </dgm:t>
    </dgm:pt>
    <dgm:pt modelId="{3D9B47C6-EADE-43B2-BCD1-A54DE0CA4A0C}" type="sibTrans" cxnId="{7C4C37F2-1CE5-42E0-8D5F-451EB9CC8AE7}">
      <dgm:prSet/>
      <dgm:spPr/>
      <dgm:t>
        <a:bodyPr/>
        <a:lstStyle/>
        <a:p>
          <a:endParaRPr lang="en-US"/>
        </a:p>
      </dgm:t>
    </dgm:pt>
    <dgm:pt modelId="{27078FE9-8F31-47F8-B4C5-66169D621BD1}">
      <dgm:prSet/>
      <dgm:spPr/>
      <dgm:t>
        <a:bodyPr/>
        <a:lstStyle/>
        <a:p>
          <a:r>
            <a:rPr lang="en-US" dirty="0" err="1"/>
            <a:t>Menguji</a:t>
          </a:r>
          <a:r>
            <a:rPr lang="en-US" dirty="0"/>
            <a:t> </a:t>
          </a:r>
          <a:r>
            <a:rPr lang="en-US" dirty="0" err="1"/>
            <a:t>kebenaran</a:t>
          </a:r>
          <a:r>
            <a:rPr lang="en-US" dirty="0"/>
            <a:t> </a:t>
          </a:r>
          <a:r>
            <a:rPr lang="en-US" dirty="0" err="1"/>
            <a:t>dari</a:t>
          </a:r>
          <a:r>
            <a:rPr lang="en-US" dirty="0"/>
            <a:t> </a:t>
          </a:r>
          <a:r>
            <a:rPr lang="en-US" dirty="0" err="1"/>
            <a:t>teori</a:t>
          </a:r>
          <a:r>
            <a:rPr lang="en-US" dirty="0"/>
            <a:t>, </a:t>
          </a:r>
          <a:r>
            <a:rPr lang="en-US" dirty="0" err="1"/>
            <a:t>sebaiknya</a:t>
          </a:r>
          <a:r>
            <a:rPr lang="en-US" dirty="0"/>
            <a:t> </a:t>
          </a:r>
          <a:r>
            <a:rPr lang="en-US" dirty="0" err="1"/>
            <a:t>teori</a:t>
          </a:r>
          <a:r>
            <a:rPr lang="en-US" dirty="0"/>
            <a:t> yang </a:t>
          </a:r>
          <a:r>
            <a:rPr lang="en-US" dirty="0" err="1"/>
            <a:t>diuji</a:t>
          </a:r>
          <a:r>
            <a:rPr lang="en-US" dirty="0"/>
            <a:t> </a:t>
          </a:r>
          <a:r>
            <a:rPr lang="en-US" dirty="0" err="1"/>
            <a:t>adalah</a:t>
          </a:r>
          <a:r>
            <a:rPr lang="en-US" dirty="0"/>
            <a:t> applied theory. </a:t>
          </a:r>
        </a:p>
      </dgm:t>
    </dgm:pt>
    <dgm:pt modelId="{B9F42AD3-AE48-45FC-9B63-973530443813}" type="parTrans" cxnId="{4F3066FF-EF1F-4329-A1BB-48889A7585BB}">
      <dgm:prSet/>
      <dgm:spPr/>
      <dgm:t>
        <a:bodyPr/>
        <a:lstStyle/>
        <a:p>
          <a:endParaRPr lang="en-US"/>
        </a:p>
      </dgm:t>
    </dgm:pt>
    <dgm:pt modelId="{9EBABA2C-2318-472F-ADCE-2562615F7FBC}" type="sibTrans" cxnId="{4F3066FF-EF1F-4329-A1BB-48889A7585BB}">
      <dgm:prSet/>
      <dgm:spPr/>
      <dgm:t>
        <a:bodyPr/>
        <a:lstStyle/>
        <a:p>
          <a:endParaRPr lang="en-US"/>
        </a:p>
      </dgm:t>
    </dgm:pt>
    <dgm:pt modelId="{B14DE4C6-A900-4CBE-8EF6-1AB96F12ABED}" type="pres">
      <dgm:prSet presAssocID="{811A7DBE-B1D0-4E3B-B638-78626C6A1984}" presName="linear" presStyleCnt="0">
        <dgm:presLayoutVars>
          <dgm:animLvl val="lvl"/>
          <dgm:resizeHandles val="exact"/>
        </dgm:presLayoutVars>
      </dgm:prSet>
      <dgm:spPr/>
    </dgm:pt>
    <dgm:pt modelId="{22F0ACE0-7BDE-4770-8287-C3A4FEAEA617}" type="pres">
      <dgm:prSet presAssocID="{56E4D727-8A52-441D-AA24-36AE3EA9D5E0}" presName="parentText" presStyleLbl="node1" presStyleIdx="0" presStyleCnt="3">
        <dgm:presLayoutVars>
          <dgm:chMax val="0"/>
          <dgm:bulletEnabled val="1"/>
        </dgm:presLayoutVars>
      </dgm:prSet>
      <dgm:spPr/>
    </dgm:pt>
    <dgm:pt modelId="{F754F219-600C-47B7-B64C-F75830334C18}" type="pres">
      <dgm:prSet presAssocID="{DE6F68CC-EE63-498B-AA00-0A10ACC1BA42}" presName="spacer" presStyleCnt="0"/>
      <dgm:spPr/>
    </dgm:pt>
    <dgm:pt modelId="{F3C332D6-7578-4B32-B1FF-241E1331DEF7}" type="pres">
      <dgm:prSet presAssocID="{125D9399-042E-4EED-99F4-D3ED163A3A09}" presName="parentText" presStyleLbl="node1" presStyleIdx="1" presStyleCnt="3">
        <dgm:presLayoutVars>
          <dgm:chMax val="0"/>
          <dgm:bulletEnabled val="1"/>
        </dgm:presLayoutVars>
      </dgm:prSet>
      <dgm:spPr/>
    </dgm:pt>
    <dgm:pt modelId="{196A03B0-C675-4A34-9BF7-695FF2E07DFB}" type="pres">
      <dgm:prSet presAssocID="{3D9B47C6-EADE-43B2-BCD1-A54DE0CA4A0C}" presName="spacer" presStyleCnt="0"/>
      <dgm:spPr/>
    </dgm:pt>
    <dgm:pt modelId="{8EA529CD-D12F-41DA-B314-F97F1130F238}" type="pres">
      <dgm:prSet presAssocID="{27078FE9-8F31-47F8-B4C5-66169D621BD1}" presName="parentText" presStyleLbl="node1" presStyleIdx="2" presStyleCnt="3">
        <dgm:presLayoutVars>
          <dgm:chMax val="0"/>
          <dgm:bulletEnabled val="1"/>
        </dgm:presLayoutVars>
      </dgm:prSet>
      <dgm:spPr/>
    </dgm:pt>
  </dgm:ptLst>
  <dgm:cxnLst>
    <dgm:cxn modelId="{E89B2829-E5D4-43B6-912A-915FB0B4DA0D}" type="presOf" srcId="{811A7DBE-B1D0-4E3B-B638-78626C6A1984}" destId="{B14DE4C6-A900-4CBE-8EF6-1AB96F12ABED}" srcOrd="0" destOrd="0" presId="urn:microsoft.com/office/officeart/2005/8/layout/vList2"/>
    <dgm:cxn modelId="{588BB132-F907-49A9-B5CC-4113D2EB00BE}" srcId="{811A7DBE-B1D0-4E3B-B638-78626C6A1984}" destId="{56E4D727-8A52-441D-AA24-36AE3EA9D5E0}" srcOrd="0" destOrd="0" parTransId="{6EACEA47-7541-4613-9FE5-48B2B058969C}" sibTransId="{DE6F68CC-EE63-498B-AA00-0A10ACC1BA42}"/>
    <dgm:cxn modelId="{6B9633B3-FAD2-4BD8-972B-70AB13021DF3}" type="presOf" srcId="{27078FE9-8F31-47F8-B4C5-66169D621BD1}" destId="{8EA529CD-D12F-41DA-B314-F97F1130F238}" srcOrd="0" destOrd="0" presId="urn:microsoft.com/office/officeart/2005/8/layout/vList2"/>
    <dgm:cxn modelId="{1255F4C2-6161-4F65-B1A1-9BB2252AFCB2}" type="presOf" srcId="{125D9399-042E-4EED-99F4-D3ED163A3A09}" destId="{F3C332D6-7578-4B32-B1FF-241E1331DEF7}" srcOrd="0" destOrd="0" presId="urn:microsoft.com/office/officeart/2005/8/layout/vList2"/>
    <dgm:cxn modelId="{4693DEEB-9A51-4B44-B6F3-1BF6CAAAF12D}" type="presOf" srcId="{56E4D727-8A52-441D-AA24-36AE3EA9D5E0}" destId="{22F0ACE0-7BDE-4770-8287-C3A4FEAEA617}" srcOrd="0" destOrd="0" presId="urn:microsoft.com/office/officeart/2005/8/layout/vList2"/>
    <dgm:cxn modelId="{7C4C37F2-1CE5-42E0-8D5F-451EB9CC8AE7}" srcId="{811A7DBE-B1D0-4E3B-B638-78626C6A1984}" destId="{125D9399-042E-4EED-99F4-D3ED163A3A09}" srcOrd="1" destOrd="0" parTransId="{238AC49D-4673-414F-88FC-EB4596F6B968}" sibTransId="{3D9B47C6-EADE-43B2-BCD1-A54DE0CA4A0C}"/>
    <dgm:cxn modelId="{4F3066FF-EF1F-4329-A1BB-48889A7585BB}" srcId="{811A7DBE-B1D0-4E3B-B638-78626C6A1984}" destId="{27078FE9-8F31-47F8-B4C5-66169D621BD1}" srcOrd="2" destOrd="0" parTransId="{B9F42AD3-AE48-45FC-9B63-973530443813}" sibTransId="{9EBABA2C-2318-472F-ADCE-2562615F7FBC}"/>
    <dgm:cxn modelId="{519555CF-0A84-4909-8078-B3D8903DB49D}" type="presParOf" srcId="{B14DE4C6-A900-4CBE-8EF6-1AB96F12ABED}" destId="{22F0ACE0-7BDE-4770-8287-C3A4FEAEA617}" srcOrd="0" destOrd="0" presId="urn:microsoft.com/office/officeart/2005/8/layout/vList2"/>
    <dgm:cxn modelId="{3D15D2DE-4D59-4AD0-8611-9903FA5E7F39}" type="presParOf" srcId="{B14DE4C6-A900-4CBE-8EF6-1AB96F12ABED}" destId="{F754F219-600C-47B7-B64C-F75830334C18}" srcOrd="1" destOrd="0" presId="urn:microsoft.com/office/officeart/2005/8/layout/vList2"/>
    <dgm:cxn modelId="{3F79B3B4-CEF0-4E5B-9F32-2A6569896C5A}" type="presParOf" srcId="{B14DE4C6-A900-4CBE-8EF6-1AB96F12ABED}" destId="{F3C332D6-7578-4B32-B1FF-241E1331DEF7}" srcOrd="2" destOrd="0" presId="urn:microsoft.com/office/officeart/2005/8/layout/vList2"/>
    <dgm:cxn modelId="{928FF024-E051-4016-B171-E116F5605B0A}" type="presParOf" srcId="{B14DE4C6-A900-4CBE-8EF6-1AB96F12ABED}" destId="{196A03B0-C675-4A34-9BF7-695FF2E07DFB}" srcOrd="3" destOrd="0" presId="urn:microsoft.com/office/officeart/2005/8/layout/vList2"/>
    <dgm:cxn modelId="{8D332D34-AFF2-4300-A109-23340BBE99F9}" type="presParOf" srcId="{B14DE4C6-A900-4CBE-8EF6-1AB96F12ABED}" destId="{8EA529CD-D12F-41DA-B314-F97F1130F23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4D93772-872D-4D1C-B9A6-8780337EAFDC}" type="doc">
      <dgm:prSet loTypeId="urn:microsoft.com/office/officeart/2008/layout/LinedList" loCatId="list" qsTypeId="urn:microsoft.com/office/officeart/2005/8/quickstyle/simple4" qsCatId="simple" csTypeId="urn:microsoft.com/office/officeart/2005/8/colors/colorful1" csCatId="colorful" phldr="1"/>
      <dgm:spPr/>
      <dgm:t>
        <a:bodyPr/>
        <a:lstStyle/>
        <a:p>
          <a:endParaRPr lang="en-US"/>
        </a:p>
      </dgm:t>
    </dgm:pt>
    <dgm:pt modelId="{A33069A2-E011-4053-BEEB-DF7EF9502676}">
      <dgm:prSet/>
      <dgm:spPr/>
      <dgm:t>
        <a:bodyPr/>
        <a:lstStyle/>
        <a:p>
          <a:r>
            <a:rPr lang="en-US"/>
            <a:t>Konsep yang digunakan sesuaikan dengan judul penelitian </a:t>
          </a:r>
        </a:p>
      </dgm:t>
    </dgm:pt>
    <dgm:pt modelId="{48E75329-95F8-48CF-A295-73049982DDD9}" type="parTrans" cxnId="{A312794E-44A1-4115-AB31-7E750878A823}">
      <dgm:prSet/>
      <dgm:spPr/>
      <dgm:t>
        <a:bodyPr/>
        <a:lstStyle/>
        <a:p>
          <a:endParaRPr lang="en-US"/>
        </a:p>
      </dgm:t>
    </dgm:pt>
    <dgm:pt modelId="{881678EF-A2FB-41B0-9CF7-72FC44D7A271}" type="sibTrans" cxnId="{A312794E-44A1-4115-AB31-7E750878A823}">
      <dgm:prSet/>
      <dgm:spPr/>
      <dgm:t>
        <a:bodyPr/>
        <a:lstStyle/>
        <a:p>
          <a:endParaRPr lang="en-US"/>
        </a:p>
      </dgm:t>
    </dgm:pt>
    <dgm:pt modelId="{AD69DD67-07DB-4C64-8EF8-ED2F98EFC563}">
      <dgm:prSet/>
      <dgm:spPr/>
      <dgm:t>
        <a:bodyPr/>
        <a:lstStyle/>
        <a:p>
          <a:r>
            <a:rPr lang="en-US"/>
            <a:t>Gunakan konsep komunikasi dengan format piramida terbalik </a:t>
          </a:r>
        </a:p>
      </dgm:t>
    </dgm:pt>
    <dgm:pt modelId="{8D897A54-2F16-4F78-B215-F0BE96CE2B2A}" type="parTrans" cxnId="{B06B604C-1A6C-416B-B0B9-660160B9B69F}">
      <dgm:prSet/>
      <dgm:spPr/>
      <dgm:t>
        <a:bodyPr/>
        <a:lstStyle/>
        <a:p>
          <a:endParaRPr lang="en-US"/>
        </a:p>
      </dgm:t>
    </dgm:pt>
    <dgm:pt modelId="{DAF99E36-4388-49BA-A1FE-1314962B917D}" type="sibTrans" cxnId="{B06B604C-1A6C-416B-B0B9-660160B9B69F}">
      <dgm:prSet/>
      <dgm:spPr/>
      <dgm:t>
        <a:bodyPr/>
        <a:lstStyle/>
        <a:p>
          <a:endParaRPr lang="en-US"/>
        </a:p>
      </dgm:t>
    </dgm:pt>
    <dgm:pt modelId="{787AEF2F-09EB-4AD5-B62D-C01C2005EB7D}">
      <dgm:prSet/>
      <dgm:spPr/>
      <dgm:t>
        <a:bodyPr/>
        <a:lstStyle/>
        <a:p>
          <a:r>
            <a:rPr lang="en-US" dirty="0" err="1"/>
            <a:t>Perhatikan</a:t>
          </a:r>
          <a:r>
            <a:rPr lang="en-US" dirty="0"/>
            <a:t> </a:t>
          </a:r>
          <a:r>
            <a:rPr lang="en-US" dirty="0" err="1"/>
            <a:t>cara</a:t>
          </a:r>
          <a:r>
            <a:rPr lang="en-US" dirty="0"/>
            <a:t> </a:t>
          </a:r>
          <a:r>
            <a:rPr lang="en-US" dirty="0" err="1"/>
            <a:t>pengutipan</a:t>
          </a:r>
          <a:r>
            <a:rPr lang="en-US" dirty="0"/>
            <a:t> yang </a:t>
          </a:r>
          <a:r>
            <a:rPr lang="en-US" dirty="0" err="1"/>
            <a:t>benar</a:t>
          </a:r>
          <a:endParaRPr lang="en-US" dirty="0"/>
        </a:p>
      </dgm:t>
    </dgm:pt>
    <dgm:pt modelId="{A1285719-C013-4F14-9546-CF592010F969}" type="parTrans" cxnId="{3B9AD099-6602-4C90-AA58-28B6D34E6F13}">
      <dgm:prSet/>
      <dgm:spPr/>
      <dgm:t>
        <a:bodyPr/>
        <a:lstStyle/>
        <a:p>
          <a:endParaRPr lang="en-US"/>
        </a:p>
      </dgm:t>
    </dgm:pt>
    <dgm:pt modelId="{0D37D07A-BD6A-44EC-9168-A3393ACA8823}" type="sibTrans" cxnId="{3B9AD099-6602-4C90-AA58-28B6D34E6F13}">
      <dgm:prSet/>
      <dgm:spPr/>
      <dgm:t>
        <a:bodyPr/>
        <a:lstStyle/>
        <a:p>
          <a:endParaRPr lang="en-US"/>
        </a:p>
      </dgm:t>
    </dgm:pt>
    <dgm:pt modelId="{C313AC6E-4899-45F8-BBE5-66074308E9DA}">
      <dgm:prSet/>
      <dgm:spPr/>
      <dgm:t>
        <a:bodyPr/>
        <a:lstStyle/>
        <a:p>
          <a:r>
            <a:rPr lang="en-US" dirty="0" err="1"/>
            <a:t>Uraian</a:t>
          </a:r>
          <a:r>
            <a:rPr lang="en-US" dirty="0"/>
            <a:t> </a:t>
          </a:r>
          <a:r>
            <a:rPr lang="en-US" dirty="0" err="1"/>
            <a:t>tentang</a:t>
          </a:r>
          <a:r>
            <a:rPr lang="en-US" dirty="0"/>
            <a:t> </a:t>
          </a:r>
          <a:r>
            <a:rPr lang="en-US" dirty="0" err="1"/>
            <a:t>konsep-konsep</a:t>
          </a:r>
          <a:r>
            <a:rPr lang="en-US" dirty="0"/>
            <a:t> yang </a:t>
          </a:r>
          <a:r>
            <a:rPr lang="en-US" dirty="0" err="1"/>
            <a:t>digunakan</a:t>
          </a:r>
          <a:r>
            <a:rPr lang="en-US" dirty="0"/>
            <a:t>, dan </a:t>
          </a:r>
          <a:r>
            <a:rPr lang="en-US" dirty="0" err="1"/>
            <a:t>merupakan</a:t>
          </a:r>
          <a:r>
            <a:rPr lang="en-US" dirty="0"/>
            <a:t> </a:t>
          </a:r>
          <a:r>
            <a:rPr lang="en-US" dirty="0" err="1"/>
            <a:t>kajian</a:t>
          </a:r>
          <a:r>
            <a:rPr lang="en-US" dirty="0"/>
            <a:t> </a:t>
          </a:r>
          <a:r>
            <a:rPr lang="en-US" dirty="0" err="1"/>
            <a:t>deduktif</a:t>
          </a:r>
          <a:r>
            <a:rPr lang="en-US" dirty="0"/>
            <a:t> </a:t>
          </a:r>
          <a:r>
            <a:rPr lang="en-US" dirty="0" err="1"/>
            <a:t>bersumber</a:t>
          </a:r>
          <a:r>
            <a:rPr lang="en-US" dirty="0"/>
            <a:t> pada </a:t>
          </a:r>
          <a:r>
            <a:rPr lang="en-US" dirty="0" err="1"/>
            <a:t>buku-buku</a:t>
          </a:r>
          <a:r>
            <a:rPr lang="en-US" dirty="0"/>
            <a:t> </a:t>
          </a:r>
          <a:r>
            <a:rPr lang="en-US" dirty="0" err="1"/>
            <a:t>teks</a:t>
          </a:r>
          <a:r>
            <a:rPr lang="en-US" dirty="0"/>
            <a:t>, </a:t>
          </a:r>
          <a:r>
            <a:rPr lang="en-US" dirty="0" err="1"/>
            <a:t>ensiklopedi</a:t>
          </a:r>
          <a:endParaRPr lang="en-US" dirty="0"/>
        </a:p>
      </dgm:t>
    </dgm:pt>
    <dgm:pt modelId="{F9413934-9070-4A09-9C16-47E9C34ECE81}" type="parTrans" cxnId="{7BEA448F-C977-4BFB-A3F3-A94270E88729}">
      <dgm:prSet/>
      <dgm:spPr/>
      <dgm:t>
        <a:bodyPr/>
        <a:lstStyle/>
        <a:p>
          <a:endParaRPr lang="en-US"/>
        </a:p>
      </dgm:t>
    </dgm:pt>
    <dgm:pt modelId="{0523292D-F04E-440E-BA54-04C1C777DA1B}" type="sibTrans" cxnId="{7BEA448F-C977-4BFB-A3F3-A94270E88729}">
      <dgm:prSet/>
      <dgm:spPr/>
      <dgm:t>
        <a:bodyPr/>
        <a:lstStyle/>
        <a:p>
          <a:endParaRPr lang="en-US"/>
        </a:p>
      </dgm:t>
    </dgm:pt>
    <dgm:pt modelId="{A4324449-5DC8-489B-94EF-A88F9ADF0B60}">
      <dgm:prSet/>
      <dgm:spPr/>
      <dgm:t>
        <a:bodyPr/>
        <a:lstStyle/>
        <a:p>
          <a:endParaRPr lang="en-US" dirty="0"/>
        </a:p>
      </dgm:t>
    </dgm:pt>
    <dgm:pt modelId="{31AC7D5E-6D5A-47A1-87B0-BA318B146170}" type="sibTrans" cxnId="{C55048F7-867C-4177-8501-66D7973A1F55}">
      <dgm:prSet/>
      <dgm:spPr/>
      <dgm:t>
        <a:bodyPr/>
        <a:lstStyle/>
        <a:p>
          <a:endParaRPr lang="en-US"/>
        </a:p>
      </dgm:t>
    </dgm:pt>
    <dgm:pt modelId="{ED034C3F-5750-4F9C-8CE5-54E87D357F2E}" type="parTrans" cxnId="{C55048F7-867C-4177-8501-66D7973A1F55}">
      <dgm:prSet/>
      <dgm:spPr/>
      <dgm:t>
        <a:bodyPr/>
        <a:lstStyle/>
        <a:p>
          <a:endParaRPr lang="en-US"/>
        </a:p>
      </dgm:t>
    </dgm:pt>
    <dgm:pt modelId="{B57AEE54-D7ED-4DD0-B982-2C96934AEAE4}" type="pres">
      <dgm:prSet presAssocID="{54D93772-872D-4D1C-B9A6-8780337EAFDC}" presName="vert0" presStyleCnt="0">
        <dgm:presLayoutVars>
          <dgm:dir/>
          <dgm:animOne val="branch"/>
          <dgm:animLvl val="lvl"/>
        </dgm:presLayoutVars>
      </dgm:prSet>
      <dgm:spPr/>
    </dgm:pt>
    <dgm:pt modelId="{29521AD4-5575-4810-8300-B29F41DEA800}" type="pres">
      <dgm:prSet presAssocID="{A33069A2-E011-4053-BEEB-DF7EF9502676}" presName="thickLine" presStyleLbl="alignNode1" presStyleIdx="0" presStyleCnt="5"/>
      <dgm:spPr/>
    </dgm:pt>
    <dgm:pt modelId="{13E154B8-A706-4B03-A47B-58536648C5AB}" type="pres">
      <dgm:prSet presAssocID="{A33069A2-E011-4053-BEEB-DF7EF9502676}" presName="horz1" presStyleCnt="0"/>
      <dgm:spPr/>
    </dgm:pt>
    <dgm:pt modelId="{F5380D7D-DE6A-4A24-B32F-50CD3E18BEA8}" type="pres">
      <dgm:prSet presAssocID="{A33069A2-E011-4053-BEEB-DF7EF9502676}" presName="tx1" presStyleLbl="revTx" presStyleIdx="0" presStyleCnt="5"/>
      <dgm:spPr/>
    </dgm:pt>
    <dgm:pt modelId="{B912BEA6-43FB-4DEB-A7F6-C00D0ADCA7DE}" type="pres">
      <dgm:prSet presAssocID="{A33069A2-E011-4053-BEEB-DF7EF9502676}" presName="vert1" presStyleCnt="0"/>
      <dgm:spPr/>
    </dgm:pt>
    <dgm:pt modelId="{3DFFC1FE-A70A-4E7A-87BE-797B2A9E7527}" type="pres">
      <dgm:prSet presAssocID="{AD69DD67-07DB-4C64-8EF8-ED2F98EFC563}" presName="thickLine" presStyleLbl="alignNode1" presStyleIdx="1" presStyleCnt="5"/>
      <dgm:spPr/>
    </dgm:pt>
    <dgm:pt modelId="{782CD51F-874A-46B0-AD18-529152297D53}" type="pres">
      <dgm:prSet presAssocID="{AD69DD67-07DB-4C64-8EF8-ED2F98EFC563}" presName="horz1" presStyleCnt="0"/>
      <dgm:spPr/>
    </dgm:pt>
    <dgm:pt modelId="{57AB5504-9D8E-4C2F-A785-1FBC757881F1}" type="pres">
      <dgm:prSet presAssocID="{AD69DD67-07DB-4C64-8EF8-ED2F98EFC563}" presName="tx1" presStyleLbl="revTx" presStyleIdx="1" presStyleCnt="5"/>
      <dgm:spPr/>
    </dgm:pt>
    <dgm:pt modelId="{A36693AC-890C-4E68-B59E-A61D01032901}" type="pres">
      <dgm:prSet presAssocID="{AD69DD67-07DB-4C64-8EF8-ED2F98EFC563}" presName="vert1" presStyleCnt="0"/>
      <dgm:spPr/>
    </dgm:pt>
    <dgm:pt modelId="{3D82B1F1-E92F-4D01-82A1-7B69ECD71AD8}" type="pres">
      <dgm:prSet presAssocID="{787AEF2F-09EB-4AD5-B62D-C01C2005EB7D}" presName="thickLine" presStyleLbl="alignNode1" presStyleIdx="2" presStyleCnt="5"/>
      <dgm:spPr/>
    </dgm:pt>
    <dgm:pt modelId="{AA26511D-A7F6-45E2-9EC2-AAE9401A5E8D}" type="pres">
      <dgm:prSet presAssocID="{787AEF2F-09EB-4AD5-B62D-C01C2005EB7D}" presName="horz1" presStyleCnt="0"/>
      <dgm:spPr/>
    </dgm:pt>
    <dgm:pt modelId="{8D63172E-554E-491E-A9BE-375FC8C13B2B}" type="pres">
      <dgm:prSet presAssocID="{787AEF2F-09EB-4AD5-B62D-C01C2005EB7D}" presName="tx1" presStyleLbl="revTx" presStyleIdx="2" presStyleCnt="5"/>
      <dgm:spPr/>
    </dgm:pt>
    <dgm:pt modelId="{F9CD4EF6-6F68-42CE-A1FD-F7802F32307C}" type="pres">
      <dgm:prSet presAssocID="{787AEF2F-09EB-4AD5-B62D-C01C2005EB7D}" presName="vert1" presStyleCnt="0"/>
      <dgm:spPr/>
    </dgm:pt>
    <dgm:pt modelId="{2E6A6981-3460-42D9-9E5B-CF5A10A162C8}" type="pres">
      <dgm:prSet presAssocID="{C313AC6E-4899-45F8-BBE5-66074308E9DA}" presName="thickLine" presStyleLbl="alignNode1" presStyleIdx="3" presStyleCnt="5"/>
      <dgm:spPr/>
    </dgm:pt>
    <dgm:pt modelId="{501A5C7E-3863-4857-AE5E-8B7AF0D71590}" type="pres">
      <dgm:prSet presAssocID="{C313AC6E-4899-45F8-BBE5-66074308E9DA}" presName="horz1" presStyleCnt="0"/>
      <dgm:spPr/>
    </dgm:pt>
    <dgm:pt modelId="{B5612AD3-25B8-44DA-9B1F-D9A1DF5F23A5}" type="pres">
      <dgm:prSet presAssocID="{C313AC6E-4899-45F8-BBE5-66074308E9DA}" presName="tx1" presStyleLbl="revTx" presStyleIdx="3" presStyleCnt="5"/>
      <dgm:spPr/>
    </dgm:pt>
    <dgm:pt modelId="{9CB21DEA-F5DA-4C2E-A731-DDB27F77A805}" type="pres">
      <dgm:prSet presAssocID="{C313AC6E-4899-45F8-BBE5-66074308E9DA}" presName="vert1" presStyleCnt="0"/>
      <dgm:spPr/>
    </dgm:pt>
    <dgm:pt modelId="{93F5C70B-7BFA-43EC-A160-F56D92E9C82E}" type="pres">
      <dgm:prSet presAssocID="{A4324449-5DC8-489B-94EF-A88F9ADF0B60}" presName="thickLine" presStyleLbl="alignNode1" presStyleIdx="4" presStyleCnt="5"/>
      <dgm:spPr/>
    </dgm:pt>
    <dgm:pt modelId="{07E15E26-FF06-413E-89AA-635F1282B8A8}" type="pres">
      <dgm:prSet presAssocID="{A4324449-5DC8-489B-94EF-A88F9ADF0B60}" presName="horz1" presStyleCnt="0"/>
      <dgm:spPr/>
    </dgm:pt>
    <dgm:pt modelId="{A9546038-4D60-4605-AEEC-D0928C9E2387}" type="pres">
      <dgm:prSet presAssocID="{A4324449-5DC8-489B-94EF-A88F9ADF0B60}" presName="tx1" presStyleLbl="revTx" presStyleIdx="4" presStyleCnt="5"/>
      <dgm:spPr/>
    </dgm:pt>
    <dgm:pt modelId="{A67A5076-82F5-4C5D-9014-806C5E1AB970}" type="pres">
      <dgm:prSet presAssocID="{A4324449-5DC8-489B-94EF-A88F9ADF0B60}" presName="vert1" presStyleCnt="0"/>
      <dgm:spPr/>
    </dgm:pt>
  </dgm:ptLst>
  <dgm:cxnLst>
    <dgm:cxn modelId="{62283D10-CED7-4FCC-9BB0-613FFAAEDE41}" type="presOf" srcId="{A4324449-5DC8-489B-94EF-A88F9ADF0B60}" destId="{A9546038-4D60-4605-AEEC-D0928C9E2387}" srcOrd="0" destOrd="0" presId="urn:microsoft.com/office/officeart/2008/layout/LinedList"/>
    <dgm:cxn modelId="{52686E45-EE95-4F74-A991-AE6146236805}" type="presOf" srcId="{A33069A2-E011-4053-BEEB-DF7EF9502676}" destId="{F5380D7D-DE6A-4A24-B32F-50CD3E18BEA8}" srcOrd="0" destOrd="0" presId="urn:microsoft.com/office/officeart/2008/layout/LinedList"/>
    <dgm:cxn modelId="{B06B604C-1A6C-416B-B0B9-660160B9B69F}" srcId="{54D93772-872D-4D1C-B9A6-8780337EAFDC}" destId="{AD69DD67-07DB-4C64-8EF8-ED2F98EFC563}" srcOrd="1" destOrd="0" parTransId="{8D897A54-2F16-4F78-B215-F0BE96CE2B2A}" sibTransId="{DAF99E36-4388-49BA-A1FE-1314962B917D}"/>
    <dgm:cxn modelId="{A312794E-44A1-4115-AB31-7E750878A823}" srcId="{54D93772-872D-4D1C-B9A6-8780337EAFDC}" destId="{A33069A2-E011-4053-BEEB-DF7EF9502676}" srcOrd="0" destOrd="0" parTransId="{48E75329-95F8-48CF-A295-73049982DDD9}" sibTransId="{881678EF-A2FB-41B0-9CF7-72FC44D7A271}"/>
    <dgm:cxn modelId="{F7A1FA74-AB6C-4D85-A46F-79E053AAA7A4}" type="presOf" srcId="{54D93772-872D-4D1C-B9A6-8780337EAFDC}" destId="{B57AEE54-D7ED-4DD0-B982-2C96934AEAE4}" srcOrd="0" destOrd="0" presId="urn:microsoft.com/office/officeart/2008/layout/LinedList"/>
    <dgm:cxn modelId="{7BEA448F-C977-4BFB-A3F3-A94270E88729}" srcId="{54D93772-872D-4D1C-B9A6-8780337EAFDC}" destId="{C313AC6E-4899-45F8-BBE5-66074308E9DA}" srcOrd="3" destOrd="0" parTransId="{F9413934-9070-4A09-9C16-47E9C34ECE81}" sibTransId="{0523292D-F04E-440E-BA54-04C1C777DA1B}"/>
    <dgm:cxn modelId="{3B9AD099-6602-4C90-AA58-28B6D34E6F13}" srcId="{54D93772-872D-4D1C-B9A6-8780337EAFDC}" destId="{787AEF2F-09EB-4AD5-B62D-C01C2005EB7D}" srcOrd="2" destOrd="0" parTransId="{A1285719-C013-4F14-9546-CF592010F969}" sibTransId="{0D37D07A-BD6A-44EC-9168-A3393ACA8823}"/>
    <dgm:cxn modelId="{02C1EBBA-073E-4538-839F-59EEC2B30310}" type="presOf" srcId="{C313AC6E-4899-45F8-BBE5-66074308E9DA}" destId="{B5612AD3-25B8-44DA-9B1F-D9A1DF5F23A5}" srcOrd="0" destOrd="0" presId="urn:microsoft.com/office/officeart/2008/layout/LinedList"/>
    <dgm:cxn modelId="{251297BF-3752-4408-BE7E-EB0AB401032F}" type="presOf" srcId="{787AEF2F-09EB-4AD5-B62D-C01C2005EB7D}" destId="{8D63172E-554E-491E-A9BE-375FC8C13B2B}" srcOrd="0" destOrd="0" presId="urn:microsoft.com/office/officeart/2008/layout/LinedList"/>
    <dgm:cxn modelId="{C55048F7-867C-4177-8501-66D7973A1F55}" srcId="{54D93772-872D-4D1C-B9A6-8780337EAFDC}" destId="{A4324449-5DC8-489B-94EF-A88F9ADF0B60}" srcOrd="4" destOrd="0" parTransId="{ED034C3F-5750-4F9C-8CE5-54E87D357F2E}" sibTransId="{31AC7D5E-6D5A-47A1-87B0-BA318B146170}"/>
    <dgm:cxn modelId="{2B0C96FF-A005-4302-8FA1-99E140A46C56}" type="presOf" srcId="{AD69DD67-07DB-4C64-8EF8-ED2F98EFC563}" destId="{57AB5504-9D8E-4C2F-A785-1FBC757881F1}" srcOrd="0" destOrd="0" presId="urn:microsoft.com/office/officeart/2008/layout/LinedList"/>
    <dgm:cxn modelId="{C0B30267-A421-4A49-AED6-5F58DFA29469}" type="presParOf" srcId="{B57AEE54-D7ED-4DD0-B982-2C96934AEAE4}" destId="{29521AD4-5575-4810-8300-B29F41DEA800}" srcOrd="0" destOrd="0" presId="urn:microsoft.com/office/officeart/2008/layout/LinedList"/>
    <dgm:cxn modelId="{958F7E6B-EAAE-47C6-8113-F89337C56DA4}" type="presParOf" srcId="{B57AEE54-D7ED-4DD0-B982-2C96934AEAE4}" destId="{13E154B8-A706-4B03-A47B-58536648C5AB}" srcOrd="1" destOrd="0" presId="urn:microsoft.com/office/officeart/2008/layout/LinedList"/>
    <dgm:cxn modelId="{7262890F-D526-4BA7-8213-507D9D1F2DA6}" type="presParOf" srcId="{13E154B8-A706-4B03-A47B-58536648C5AB}" destId="{F5380D7D-DE6A-4A24-B32F-50CD3E18BEA8}" srcOrd="0" destOrd="0" presId="urn:microsoft.com/office/officeart/2008/layout/LinedList"/>
    <dgm:cxn modelId="{BAE16724-F4AB-444B-8E36-F5BDD40CBE3C}" type="presParOf" srcId="{13E154B8-A706-4B03-A47B-58536648C5AB}" destId="{B912BEA6-43FB-4DEB-A7F6-C00D0ADCA7DE}" srcOrd="1" destOrd="0" presId="urn:microsoft.com/office/officeart/2008/layout/LinedList"/>
    <dgm:cxn modelId="{E40DBDF1-5B6F-4A93-AD15-E03E306E420F}" type="presParOf" srcId="{B57AEE54-D7ED-4DD0-B982-2C96934AEAE4}" destId="{3DFFC1FE-A70A-4E7A-87BE-797B2A9E7527}" srcOrd="2" destOrd="0" presId="urn:microsoft.com/office/officeart/2008/layout/LinedList"/>
    <dgm:cxn modelId="{72278785-9903-4401-BFEB-6BA225D6BA78}" type="presParOf" srcId="{B57AEE54-D7ED-4DD0-B982-2C96934AEAE4}" destId="{782CD51F-874A-46B0-AD18-529152297D53}" srcOrd="3" destOrd="0" presId="urn:microsoft.com/office/officeart/2008/layout/LinedList"/>
    <dgm:cxn modelId="{0799F1BA-E034-4F82-8D0F-AC0904AC9465}" type="presParOf" srcId="{782CD51F-874A-46B0-AD18-529152297D53}" destId="{57AB5504-9D8E-4C2F-A785-1FBC757881F1}" srcOrd="0" destOrd="0" presId="urn:microsoft.com/office/officeart/2008/layout/LinedList"/>
    <dgm:cxn modelId="{EE671D41-F68A-4CCC-A4A5-0A590BFA8834}" type="presParOf" srcId="{782CD51F-874A-46B0-AD18-529152297D53}" destId="{A36693AC-890C-4E68-B59E-A61D01032901}" srcOrd="1" destOrd="0" presId="urn:microsoft.com/office/officeart/2008/layout/LinedList"/>
    <dgm:cxn modelId="{44D456A3-3A52-4EDD-A385-1767996BC5A3}" type="presParOf" srcId="{B57AEE54-D7ED-4DD0-B982-2C96934AEAE4}" destId="{3D82B1F1-E92F-4D01-82A1-7B69ECD71AD8}" srcOrd="4" destOrd="0" presId="urn:microsoft.com/office/officeart/2008/layout/LinedList"/>
    <dgm:cxn modelId="{81C65CA2-A26D-4329-A1BA-268449ABD0B5}" type="presParOf" srcId="{B57AEE54-D7ED-4DD0-B982-2C96934AEAE4}" destId="{AA26511D-A7F6-45E2-9EC2-AAE9401A5E8D}" srcOrd="5" destOrd="0" presId="urn:microsoft.com/office/officeart/2008/layout/LinedList"/>
    <dgm:cxn modelId="{0F2B835B-08C7-499E-9887-7E5DBEE8EF13}" type="presParOf" srcId="{AA26511D-A7F6-45E2-9EC2-AAE9401A5E8D}" destId="{8D63172E-554E-491E-A9BE-375FC8C13B2B}" srcOrd="0" destOrd="0" presId="urn:microsoft.com/office/officeart/2008/layout/LinedList"/>
    <dgm:cxn modelId="{EF14C4AA-9569-4FF1-A607-5926C228E5F4}" type="presParOf" srcId="{AA26511D-A7F6-45E2-9EC2-AAE9401A5E8D}" destId="{F9CD4EF6-6F68-42CE-A1FD-F7802F32307C}" srcOrd="1" destOrd="0" presId="urn:microsoft.com/office/officeart/2008/layout/LinedList"/>
    <dgm:cxn modelId="{26C1BAD6-163C-40E9-9118-5CD1C4C5F0B5}" type="presParOf" srcId="{B57AEE54-D7ED-4DD0-B982-2C96934AEAE4}" destId="{2E6A6981-3460-42D9-9E5B-CF5A10A162C8}" srcOrd="6" destOrd="0" presId="urn:microsoft.com/office/officeart/2008/layout/LinedList"/>
    <dgm:cxn modelId="{82A7130B-1B3B-4A4D-B0F0-6CE382290838}" type="presParOf" srcId="{B57AEE54-D7ED-4DD0-B982-2C96934AEAE4}" destId="{501A5C7E-3863-4857-AE5E-8B7AF0D71590}" srcOrd="7" destOrd="0" presId="urn:microsoft.com/office/officeart/2008/layout/LinedList"/>
    <dgm:cxn modelId="{4F6DA2DF-C0D1-44AC-ABC6-0A4A7FDE7F93}" type="presParOf" srcId="{501A5C7E-3863-4857-AE5E-8B7AF0D71590}" destId="{B5612AD3-25B8-44DA-9B1F-D9A1DF5F23A5}" srcOrd="0" destOrd="0" presId="urn:microsoft.com/office/officeart/2008/layout/LinedList"/>
    <dgm:cxn modelId="{A1F0E419-B904-4036-B95D-19A2C00468E6}" type="presParOf" srcId="{501A5C7E-3863-4857-AE5E-8B7AF0D71590}" destId="{9CB21DEA-F5DA-4C2E-A731-DDB27F77A805}" srcOrd="1" destOrd="0" presId="urn:microsoft.com/office/officeart/2008/layout/LinedList"/>
    <dgm:cxn modelId="{E9DBC072-0083-4CBC-9F03-2CEE0F421830}" type="presParOf" srcId="{B57AEE54-D7ED-4DD0-B982-2C96934AEAE4}" destId="{93F5C70B-7BFA-43EC-A160-F56D92E9C82E}" srcOrd="8" destOrd="0" presId="urn:microsoft.com/office/officeart/2008/layout/LinedList"/>
    <dgm:cxn modelId="{27A89754-52A0-4732-BD88-A73DB416F158}" type="presParOf" srcId="{B57AEE54-D7ED-4DD0-B982-2C96934AEAE4}" destId="{07E15E26-FF06-413E-89AA-635F1282B8A8}" srcOrd="9" destOrd="0" presId="urn:microsoft.com/office/officeart/2008/layout/LinedList"/>
    <dgm:cxn modelId="{B33BE031-D1A6-4A00-BC62-FE5F78C7030B}" type="presParOf" srcId="{07E15E26-FF06-413E-89AA-635F1282B8A8}" destId="{A9546038-4D60-4605-AEEC-D0928C9E2387}" srcOrd="0" destOrd="0" presId="urn:microsoft.com/office/officeart/2008/layout/LinedList"/>
    <dgm:cxn modelId="{CE040064-C999-432A-8D9F-9D6758412080}" type="presParOf" srcId="{07E15E26-FF06-413E-89AA-635F1282B8A8}" destId="{A67A5076-82F5-4C5D-9014-806C5E1AB97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80C7138-B494-46B6-A16E-B0B9784F9C3B}" type="doc">
      <dgm:prSet loTypeId="urn:microsoft.com/office/officeart/2016/7/layout/RepeatingBendingProcessNew" loCatId="process" qsTypeId="urn:microsoft.com/office/officeart/2005/8/quickstyle/simple1" qsCatId="simple" csTypeId="urn:microsoft.com/office/officeart/2005/8/colors/accent6_2" csCatId="accent6" phldr="1"/>
      <dgm:spPr/>
      <dgm:t>
        <a:bodyPr/>
        <a:lstStyle/>
        <a:p>
          <a:endParaRPr lang="en-US"/>
        </a:p>
      </dgm:t>
    </dgm:pt>
    <dgm:pt modelId="{E68061D0-E3CB-499E-99CA-3574AEA9B5C6}">
      <dgm:prSet/>
      <dgm:spPr/>
      <dgm:t>
        <a:bodyPr/>
        <a:lstStyle/>
        <a:p>
          <a:r>
            <a:rPr lang="en-US" b="0" i="0" dirty="0" err="1"/>
            <a:t>Dirumuskan</a:t>
          </a:r>
          <a:r>
            <a:rPr lang="en-US" b="0" i="0" dirty="0"/>
            <a:t> </a:t>
          </a:r>
          <a:r>
            <a:rPr lang="en-US" b="0" i="0" dirty="0" err="1"/>
            <a:t>dalam</a:t>
          </a:r>
          <a:r>
            <a:rPr lang="en-US" b="0" i="0" dirty="0"/>
            <a:t> </a:t>
          </a:r>
          <a:r>
            <a:rPr lang="en-US" b="0" i="0" dirty="0" err="1"/>
            <a:t>bentuk</a:t>
          </a:r>
          <a:r>
            <a:rPr lang="en-US" b="0" i="0" dirty="0"/>
            <a:t> </a:t>
          </a:r>
          <a:r>
            <a:rPr lang="en-US" b="0" i="0" dirty="0" err="1"/>
            <a:t>kalimat</a:t>
          </a:r>
          <a:r>
            <a:rPr lang="en-US" b="0" i="0" dirty="0"/>
            <a:t> </a:t>
          </a:r>
          <a:r>
            <a:rPr lang="en-US" b="0" i="0" dirty="0" err="1"/>
            <a:t>pernyataan</a:t>
          </a:r>
          <a:endParaRPr lang="en-US" dirty="0"/>
        </a:p>
      </dgm:t>
    </dgm:pt>
    <dgm:pt modelId="{D76C16D3-F840-4166-8F54-B209E439C970}" type="parTrans" cxnId="{E9830026-8A3D-4672-916B-75B8EA0A2916}">
      <dgm:prSet/>
      <dgm:spPr/>
      <dgm:t>
        <a:bodyPr/>
        <a:lstStyle/>
        <a:p>
          <a:endParaRPr lang="en-US"/>
        </a:p>
      </dgm:t>
    </dgm:pt>
    <dgm:pt modelId="{8E1DEC40-0CF5-4963-918D-D98CACFB2E8F}" type="sibTrans" cxnId="{E9830026-8A3D-4672-916B-75B8EA0A2916}">
      <dgm:prSet/>
      <dgm:spPr/>
      <dgm:t>
        <a:bodyPr/>
        <a:lstStyle/>
        <a:p>
          <a:endParaRPr lang="en-US"/>
        </a:p>
      </dgm:t>
    </dgm:pt>
    <dgm:pt modelId="{BF1B1ABF-8C50-4735-BCE1-5AE022C40458}">
      <dgm:prSet/>
      <dgm:spPr/>
      <dgm:t>
        <a:bodyPr/>
        <a:lstStyle/>
        <a:p>
          <a:r>
            <a:rPr lang="en-US" b="0" i="0" dirty="0" err="1"/>
            <a:t>Sekurang-kurangnya</a:t>
          </a:r>
          <a:r>
            <a:rPr lang="en-US" b="0" i="0" dirty="0"/>
            <a:t> </a:t>
          </a:r>
          <a:r>
            <a:rPr lang="en-US" b="0" i="0" dirty="0" err="1"/>
            <a:t>terdiri</a:t>
          </a:r>
          <a:r>
            <a:rPr lang="en-US" b="0" i="0" dirty="0"/>
            <a:t> </a:t>
          </a:r>
          <a:r>
            <a:rPr lang="en-US" b="0" i="0" dirty="0" err="1"/>
            <a:t>dari</a:t>
          </a:r>
          <a:r>
            <a:rPr lang="en-US" b="0" i="0" dirty="0"/>
            <a:t> 3 </a:t>
          </a:r>
          <a:r>
            <a:rPr lang="en-US" b="0" i="0" dirty="0" err="1"/>
            <a:t>paragraf</a:t>
          </a:r>
          <a:endParaRPr lang="en-US" dirty="0"/>
        </a:p>
      </dgm:t>
    </dgm:pt>
    <dgm:pt modelId="{C0100A6A-CE26-4006-B8D7-98B97115BDA4}" type="parTrans" cxnId="{92CBB866-2E74-4409-BA2E-8F6664792212}">
      <dgm:prSet/>
      <dgm:spPr/>
      <dgm:t>
        <a:bodyPr/>
        <a:lstStyle/>
        <a:p>
          <a:endParaRPr lang="en-US"/>
        </a:p>
      </dgm:t>
    </dgm:pt>
    <dgm:pt modelId="{D4A54528-D3BE-479D-BE82-C4A372641A8A}" type="sibTrans" cxnId="{92CBB866-2E74-4409-BA2E-8F6664792212}">
      <dgm:prSet/>
      <dgm:spPr/>
      <dgm:t>
        <a:bodyPr/>
        <a:lstStyle/>
        <a:p>
          <a:endParaRPr lang="en-US"/>
        </a:p>
      </dgm:t>
    </dgm:pt>
    <dgm:pt modelId="{C43C3EC1-EC9B-47A8-BA5B-64ECA683E2AE}">
      <dgm:prSet/>
      <dgm:spPr/>
      <dgm:t>
        <a:bodyPr/>
        <a:lstStyle/>
        <a:p>
          <a:r>
            <a:rPr lang="en-US" b="0" i="0" dirty="0" err="1"/>
            <a:t>Biasanya</a:t>
          </a:r>
          <a:r>
            <a:rPr lang="en-US" b="0" i="0" dirty="0"/>
            <a:t> </a:t>
          </a:r>
          <a:r>
            <a:rPr lang="en-US" b="0" i="0" dirty="0" err="1"/>
            <a:t>dimulai</a:t>
          </a:r>
          <a:r>
            <a:rPr lang="en-US" b="0" i="0" dirty="0"/>
            <a:t> </a:t>
          </a:r>
          <a:r>
            <a:rPr lang="en-US" b="0" i="0" dirty="0" err="1"/>
            <a:t>dengan</a:t>
          </a:r>
          <a:r>
            <a:rPr lang="en-US" b="0" i="0" dirty="0"/>
            <a:t> kata </a:t>
          </a:r>
          <a:r>
            <a:rPr lang="en-US" b="0" i="0" dirty="0" err="1"/>
            <a:t>diduga</a:t>
          </a:r>
          <a:endParaRPr lang="en-US" dirty="0"/>
        </a:p>
      </dgm:t>
    </dgm:pt>
    <dgm:pt modelId="{EF84A585-6361-46DA-A6C1-9C49B4CB5E3E}" type="parTrans" cxnId="{2DFDC6A1-F5D9-4BDD-A091-16226D6ABEA1}">
      <dgm:prSet/>
      <dgm:spPr/>
      <dgm:t>
        <a:bodyPr/>
        <a:lstStyle/>
        <a:p>
          <a:endParaRPr lang="en-US"/>
        </a:p>
      </dgm:t>
    </dgm:pt>
    <dgm:pt modelId="{DDFAFABD-21C6-4D02-8348-5A874C46CC37}" type="sibTrans" cxnId="{2DFDC6A1-F5D9-4BDD-A091-16226D6ABEA1}">
      <dgm:prSet/>
      <dgm:spPr/>
      <dgm:t>
        <a:bodyPr/>
        <a:lstStyle/>
        <a:p>
          <a:endParaRPr lang="en-US"/>
        </a:p>
      </dgm:t>
    </dgm:pt>
    <dgm:pt modelId="{A63FACCF-599A-4785-9CF2-8E92D0ACE91F}">
      <dgm:prSet/>
      <dgm:spPr/>
      <dgm:t>
        <a:bodyPr/>
        <a:lstStyle/>
        <a:p>
          <a:r>
            <a:rPr lang="en-US" b="0" i="0" dirty="0" err="1"/>
            <a:t>Mengarah</a:t>
          </a:r>
          <a:r>
            <a:rPr lang="en-US" b="0" i="0" dirty="0"/>
            <a:t> pada </a:t>
          </a:r>
          <a:r>
            <a:rPr lang="en-US" b="0" i="0" dirty="0" err="1"/>
            <a:t>rumusan</a:t>
          </a:r>
          <a:r>
            <a:rPr lang="en-US" b="0" i="0" dirty="0"/>
            <a:t> </a:t>
          </a:r>
          <a:r>
            <a:rPr lang="en-US" b="0" i="0" dirty="0" err="1"/>
            <a:t>masalah</a:t>
          </a:r>
          <a:endParaRPr lang="en-US" dirty="0"/>
        </a:p>
      </dgm:t>
    </dgm:pt>
    <dgm:pt modelId="{D480FDBB-B5BC-4D8E-B527-23620C7C0ECA}" type="parTrans" cxnId="{B6809AA6-D614-4B65-A1E0-29450FE39DA5}">
      <dgm:prSet/>
      <dgm:spPr/>
      <dgm:t>
        <a:bodyPr/>
        <a:lstStyle/>
        <a:p>
          <a:endParaRPr lang="en-US"/>
        </a:p>
      </dgm:t>
    </dgm:pt>
    <dgm:pt modelId="{3822A247-061C-4119-A743-41927E6C3A56}" type="sibTrans" cxnId="{B6809AA6-D614-4B65-A1E0-29450FE39DA5}">
      <dgm:prSet/>
      <dgm:spPr/>
      <dgm:t>
        <a:bodyPr/>
        <a:lstStyle/>
        <a:p>
          <a:endParaRPr lang="en-US"/>
        </a:p>
      </dgm:t>
    </dgm:pt>
    <dgm:pt modelId="{9CABC61D-CD13-4FEB-A8E9-23B0D129EB14}">
      <dgm:prSet/>
      <dgm:spPr/>
      <dgm:t>
        <a:bodyPr/>
        <a:lstStyle/>
        <a:p>
          <a:r>
            <a:rPr lang="en-US" b="0" i="0" dirty="0" err="1"/>
            <a:t>Sebaiknya</a:t>
          </a:r>
          <a:r>
            <a:rPr lang="en-US" b="0" i="0" dirty="0"/>
            <a:t> </a:t>
          </a:r>
          <a:r>
            <a:rPr lang="en-US" b="0" i="0" dirty="0" err="1"/>
            <a:t>sama</a:t>
          </a:r>
          <a:r>
            <a:rPr lang="en-US" b="0" i="0" dirty="0"/>
            <a:t> </a:t>
          </a:r>
          <a:r>
            <a:rPr lang="en-US" b="0" i="0" dirty="0" err="1"/>
            <a:t>banyak</a:t>
          </a:r>
          <a:r>
            <a:rPr lang="en-US" b="0" i="0" dirty="0"/>
            <a:t> </a:t>
          </a:r>
          <a:r>
            <a:rPr lang="en-US" b="0" i="0" dirty="0" err="1"/>
            <a:t>dengan</a:t>
          </a:r>
          <a:r>
            <a:rPr lang="en-US" b="0" i="0" dirty="0"/>
            <a:t> </a:t>
          </a:r>
          <a:r>
            <a:rPr lang="en-US" b="0" i="0" dirty="0" err="1"/>
            <a:t>rumusan</a:t>
          </a:r>
          <a:r>
            <a:rPr lang="en-US" b="0" i="0" dirty="0"/>
            <a:t> </a:t>
          </a:r>
          <a:r>
            <a:rPr lang="en-US" b="0" i="0" dirty="0" err="1"/>
            <a:t>hipotesis</a:t>
          </a:r>
          <a:r>
            <a:rPr lang="en-US" b="0" i="0" dirty="0"/>
            <a:t> </a:t>
          </a:r>
          <a:endParaRPr lang="en-US" dirty="0"/>
        </a:p>
      </dgm:t>
    </dgm:pt>
    <dgm:pt modelId="{E3F2B32B-C810-43A2-B574-4B81CE09598F}" type="parTrans" cxnId="{DFFD58FA-F13F-4CB9-82B9-31F3FA183898}">
      <dgm:prSet/>
      <dgm:spPr/>
      <dgm:t>
        <a:bodyPr/>
        <a:lstStyle/>
        <a:p>
          <a:endParaRPr lang="en-US"/>
        </a:p>
      </dgm:t>
    </dgm:pt>
    <dgm:pt modelId="{5ACCE9E3-F21B-49EC-8E9B-9297CE389BF5}" type="sibTrans" cxnId="{DFFD58FA-F13F-4CB9-82B9-31F3FA183898}">
      <dgm:prSet/>
      <dgm:spPr/>
      <dgm:t>
        <a:bodyPr/>
        <a:lstStyle/>
        <a:p>
          <a:endParaRPr lang="en-US"/>
        </a:p>
      </dgm:t>
    </dgm:pt>
    <dgm:pt modelId="{350DA92C-A6AE-4A96-BD62-40DA771C0E1C}">
      <dgm:prSet/>
      <dgm:spPr/>
      <dgm:t>
        <a:bodyPr/>
        <a:lstStyle/>
        <a:p>
          <a:r>
            <a:rPr lang="en-US" b="0" i="0"/>
            <a:t>penelitian</a:t>
          </a:r>
          <a:endParaRPr lang="en-US"/>
        </a:p>
      </dgm:t>
    </dgm:pt>
    <dgm:pt modelId="{0B24F4D6-692D-4C73-BA0C-3978E787C081}" type="parTrans" cxnId="{ECFCE9F5-E3C1-4DA5-A0C7-6CE6C61794A3}">
      <dgm:prSet/>
      <dgm:spPr/>
      <dgm:t>
        <a:bodyPr/>
        <a:lstStyle/>
        <a:p>
          <a:endParaRPr lang="en-US"/>
        </a:p>
      </dgm:t>
    </dgm:pt>
    <dgm:pt modelId="{EA2E5401-AE2D-48D9-855E-C751BE8EF56D}" type="sibTrans" cxnId="{ECFCE9F5-E3C1-4DA5-A0C7-6CE6C61794A3}">
      <dgm:prSet/>
      <dgm:spPr/>
      <dgm:t>
        <a:bodyPr/>
        <a:lstStyle/>
        <a:p>
          <a:endParaRPr lang="en-US"/>
        </a:p>
      </dgm:t>
    </dgm:pt>
    <dgm:pt modelId="{B5467DBF-0990-4E0B-B1C9-B1494EFD6864}" type="pres">
      <dgm:prSet presAssocID="{F80C7138-B494-46B6-A16E-B0B9784F9C3B}" presName="Name0" presStyleCnt="0">
        <dgm:presLayoutVars>
          <dgm:dir/>
          <dgm:resizeHandles val="exact"/>
        </dgm:presLayoutVars>
      </dgm:prSet>
      <dgm:spPr/>
    </dgm:pt>
    <dgm:pt modelId="{4429728C-52A5-42EF-8F61-0219AFE5274C}" type="pres">
      <dgm:prSet presAssocID="{E68061D0-E3CB-499E-99CA-3574AEA9B5C6}" presName="node" presStyleLbl="node1" presStyleIdx="0" presStyleCnt="6">
        <dgm:presLayoutVars>
          <dgm:bulletEnabled val="1"/>
        </dgm:presLayoutVars>
      </dgm:prSet>
      <dgm:spPr/>
    </dgm:pt>
    <dgm:pt modelId="{03D32D3D-D656-4BB9-BB7B-39225DEA276A}" type="pres">
      <dgm:prSet presAssocID="{8E1DEC40-0CF5-4963-918D-D98CACFB2E8F}" presName="sibTrans" presStyleLbl="sibTrans1D1" presStyleIdx="0" presStyleCnt="5"/>
      <dgm:spPr/>
    </dgm:pt>
    <dgm:pt modelId="{26283A4A-BC5D-49EA-A76D-AC3500F9472E}" type="pres">
      <dgm:prSet presAssocID="{8E1DEC40-0CF5-4963-918D-D98CACFB2E8F}" presName="connectorText" presStyleLbl="sibTrans1D1" presStyleIdx="0" presStyleCnt="5"/>
      <dgm:spPr/>
    </dgm:pt>
    <dgm:pt modelId="{A4AD3EDE-7186-47BE-9BD6-61591110973E}" type="pres">
      <dgm:prSet presAssocID="{BF1B1ABF-8C50-4735-BCE1-5AE022C40458}" presName="node" presStyleLbl="node1" presStyleIdx="1" presStyleCnt="6">
        <dgm:presLayoutVars>
          <dgm:bulletEnabled val="1"/>
        </dgm:presLayoutVars>
      </dgm:prSet>
      <dgm:spPr/>
    </dgm:pt>
    <dgm:pt modelId="{A26214C2-8280-4441-8BA1-45899CC36206}" type="pres">
      <dgm:prSet presAssocID="{D4A54528-D3BE-479D-BE82-C4A372641A8A}" presName="sibTrans" presStyleLbl="sibTrans1D1" presStyleIdx="1" presStyleCnt="5"/>
      <dgm:spPr/>
    </dgm:pt>
    <dgm:pt modelId="{40FB7769-2399-41F5-83E5-6224C1510822}" type="pres">
      <dgm:prSet presAssocID="{D4A54528-D3BE-479D-BE82-C4A372641A8A}" presName="connectorText" presStyleLbl="sibTrans1D1" presStyleIdx="1" presStyleCnt="5"/>
      <dgm:spPr/>
    </dgm:pt>
    <dgm:pt modelId="{703E978E-0143-4B24-A866-7B77988530C7}" type="pres">
      <dgm:prSet presAssocID="{C43C3EC1-EC9B-47A8-BA5B-64ECA683E2AE}" presName="node" presStyleLbl="node1" presStyleIdx="2" presStyleCnt="6">
        <dgm:presLayoutVars>
          <dgm:bulletEnabled val="1"/>
        </dgm:presLayoutVars>
      </dgm:prSet>
      <dgm:spPr/>
    </dgm:pt>
    <dgm:pt modelId="{76B702AD-E486-4C6C-9C07-824FFD7F0AAC}" type="pres">
      <dgm:prSet presAssocID="{DDFAFABD-21C6-4D02-8348-5A874C46CC37}" presName="sibTrans" presStyleLbl="sibTrans1D1" presStyleIdx="2" presStyleCnt="5"/>
      <dgm:spPr/>
    </dgm:pt>
    <dgm:pt modelId="{E2A5B436-3A37-4121-8E6D-4EBB06A1A89E}" type="pres">
      <dgm:prSet presAssocID="{DDFAFABD-21C6-4D02-8348-5A874C46CC37}" presName="connectorText" presStyleLbl="sibTrans1D1" presStyleIdx="2" presStyleCnt="5"/>
      <dgm:spPr/>
    </dgm:pt>
    <dgm:pt modelId="{F0F362F0-AB1A-4F69-A6F2-ECB50C1C1CAF}" type="pres">
      <dgm:prSet presAssocID="{A63FACCF-599A-4785-9CF2-8E92D0ACE91F}" presName="node" presStyleLbl="node1" presStyleIdx="3" presStyleCnt="6">
        <dgm:presLayoutVars>
          <dgm:bulletEnabled val="1"/>
        </dgm:presLayoutVars>
      </dgm:prSet>
      <dgm:spPr/>
    </dgm:pt>
    <dgm:pt modelId="{0AA0EA63-F964-4225-B789-0A890E17F48C}" type="pres">
      <dgm:prSet presAssocID="{3822A247-061C-4119-A743-41927E6C3A56}" presName="sibTrans" presStyleLbl="sibTrans1D1" presStyleIdx="3" presStyleCnt="5"/>
      <dgm:spPr/>
    </dgm:pt>
    <dgm:pt modelId="{9C509B7F-EA3C-48C7-ABE7-AFF277D2C7AE}" type="pres">
      <dgm:prSet presAssocID="{3822A247-061C-4119-A743-41927E6C3A56}" presName="connectorText" presStyleLbl="sibTrans1D1" presStyleIdx="3" presStyleCnt="5"/>
      <dgm:spPr/>
    </dgm:pt>
    <dgm:pt modelId="{53237CE1-2426-4C6B-AC26-05992BA83A82}" type="pres">
      <dgm:prSet presAssocID="{9CABC61D-CD13-4FEB-A8E9-23B0D129EB14}" presName="node" presStyleLbl="node1" presStyleIdx="4" presStyleCnt="6">
        <dgm:presLayoutVars>
          <dgm:bulletEnabled val="1"/>
        </dgm:presLayoutVars>
      </dgm:prSet>
      <dgm:spPr/>
    </dgm:pt>
    <dgm:pt modelId="{A1629D54-34EC-4240-9FA9-306EA227FEE9}" type="pres">
      <dgm:prSet presAssocID="{5ACCE9E3-F21B-49EC-8E9B-9297CE389BF5}" presName="sibTrans" presStyleLbl="sibTrans1D1" presStyleIdx="4" presStyleCnt="5"/>
      <dgm:spPr/>
    </dgm:pt>
    <dgm:pt modelId="{F323CDC7-1F2E-481F-8626-FBF3EE221419}" type="pres">
      <dgm:prSet presAssocID="{5ACCE9E3-F21B-49EC-8E9B-9297CE389BF5}" presName="connectorText" presStyleLbl="sibTrans1D1" presStyleIdx="4" presStyleCnt="5"/>
      <dgm:spPr/>
    </dgm:pt>
    <dgm:pt modelId="{6EBDB3C7-EBC9-42C5-B1B7-E5B8BDEE92C6}" type="pres">
      <dgm:prSet presAssocID="{350DA92C-A6AE-4A96-BD62-40DA771C0E1C}" presName="node" presStyleLbl="node1" presStyleIdx="5" presStyleCnt="6">
        <dgm:presLayoutVars>
          <dgm:bulletEnabled val="1"/>
        </dgm:presLayoutVars>
      </dgm:prSet>
      <dgm:spPr/>
    </dgm:pt>
  </dgm:ptLst>
  <dgm:cxnLst>
    <dgm:cxn modelId="{79AF1408-68AE-419A-BFC3-2C04C48E18BA}" type="presOf" srcId="{3822A247-061C-4119-A743-41927E6C3A56}" destId="{0AA0EA63-F964-4225-B789-0A890E17F48C}" srcOrd="0" destOrd="0" presId="urn:microsoft.com/office/officeart/2016/7/layout/RepeatingBendingProcessNew"/>
    <dgm:cxn modelId="{4A26C41F-6975-4E93-97C4-ADC0839595C2}" type="presOf" srcId="{D4A54528-D3BE-479D-BE82-C4A372641A8A}" destId="{A26214C2-8280-4441-8BA1-45899CC36206}" srcOrd="0" destOrd="0" presId="urn:microsoft.com/office/officeart/2016/7/layout/RepeatingBendingProcessNew"/>
    <dgm:cxn modelId="{E9830026-8A3D-4672-916B-75B8EA0A2916}" srcId="{F80C7138-B494-46B6-A16E-B0B9784F9C3B}" destId="{E68061D0-E3CB-499E-99CA-3574AEA9B5C6}" srcOrd="0" destOrd="0" parTransId="{D76C16D3-F840-4166-8F54-B209E439C970}" sibTransId="{8E1DEC40-0CF5-4963-918D-D98CACFB2E8F}"/>
    <dgm:cxn modelId="{682CF83E-20E5-496D-8748-4C776B96349B}" type="presOf" srcId="{C43C3EC1-EC9B-47A8-BA5B-64ECA683E2AE}" destId="{703E978E-0143-4B24-A866-7B77988530C7}" srcOrd="0" destOrd="0" presId="urn:microsoft.com/office/officeart/2016/7/layout/RepeatingBendingProcessNew"/>
    <dgm:cxn modelId="{92CBB866-2E74-4409-BA2E-8F6664792212}" srcId="{F80C7138-B494-46B6-A16E-B0B9784F9C3B}" destId="{BF1B1ABF-8C50-4735-BCE1-5AE022C40458}" srcOrd="1" destOrd="0" parTransId="{C0100A6A-CE26-4006-B8D7-98B97115BDA4}" sibTransId="{D4A54528-D3BE-479D-BE82-C4A372641A8A}"/>
    <dgm:cxn modelId="{B556776F-0A45-4630-87A7-8AEF3E84F5DB}" type="presOf" srcId="{DDFAFABD-21C6-4D02-8348-5A874C46CC37}" destId="{E2A5B436-3A37-4121-8E6D-4EBB06A1A89E}" srcOrd="1" destOrd="0" presId="urn:microsoft.com/office/officeart/2016/7/layout/RepeatingBendingProcessNew"/>
    <dgm:cxn modelId="{F342E054-F217-4073-AE00-2F8CA61BB22E}" type="presOf" srcId="{8E1DEC40-0CF5-4963-918D-D98CACFB2E8F}" destId="{03D32D3D-D656-4BB9-BB7B-39225DEA276A}" srcOrd="0" destOrd="0" presId="urn:microsoft.com/office/officeart/2016/7/layout/RepeatingBendingProcessNew"/>
    <dgm:cxn modelId="{25633E7A-2177-4651-8A81-55C023CC6820}" type="presOf" srcId="{9CABC61D-CD13-4FEB-A8E9-23B0D129EB14}" destId="{53237CE1-2426-4C6B-AC26-05992BA83A82}" srcOrd="0" destOrd="0" presId="urn:microsoft.com/office/officeart/2016/7/layout/RepeatingBendingProcessNew"/>
    <dgm:cxn modelId="{1AD64783-8534-4556-B545-F4F3943173EC}" type="presOf" srcId="{5ACCE9E3-F21B-49EC-8E9B-9297CE389BF5}" destId="{A1629D54-34EC-4240-9FA9-306EA227FEE9}" srcOrd="0" destOrd="0" presId="urn:microsoft.com/office/officeart/2016/7/layout/RepeatingBendingProcessNew"/>
    <dgm:cxn modelId="{063FE498-2AC2-4CAF-A551-99B1604A6CD9}" type="presOf" srcId="{8E1DEC40-0CF5-4963-918D-D98CACFB2E8F}" destId="{26283A4A-BC5D-49EA-A76D-AC3500F9472E}" srcOrd="1" destOrd="0" presId="urn:microsoft.com/office/officeart/2016/7/layout/RepeatingBendingProcessNew"/>
    <dgm:cxn modelId="{2DFDC6A1-F5D9-4BDD-A091-16226D6ABEA1}" srcId="{F80C7138-B494-46B6-A16E-B0B9784F9C3B}" destId="{C43C3EC1-EC9B-47A8-BA5B-64ECA683E2AE}" srcOrd="2" destOrd="0" parTransId="{EF84A585-6361-46DA-A6C1-9C49B4CB5E3E}" sibTransId="{DDFAFABD-21C6-4D02-8348-5A874C46CC37}"/>
    <dgm:cxn modelId="{B6809AA6-D614-4B65-A1E0-29450FE39DA5}" srcId="{F80C7138-B494-46B6-A16E-B0B9784F9C3B}" destId="{A63FACCF-599A-4785-9CF2-8E92D0ACE91F}" srcOrd="3" destOrd="0" parTransId="{D480FDBB-B5BC-4D8E-B527-23620C7C0ECA}" sibTransId="{3822A247-061C-4119-A743-41927E6C3A56}"/>
    <dgm:cxn modelId="{8C9F9EA9-01AA-46CF-91C8-69B2FBBAA297}" type="presOf" srcId="{A63FACCF-599A-4785-9CF2-8E92D0ACE91F}" destId="{F0F362F0-AB1A-4F69-A6F2-ECB50C1C1CAF}" srcOrd="0" destOrd="0" presId="urn:microsoft.com/office/officeart/2016/7/layout/RepeatingBendingProcessNew"/>
    <dgm:cxn modelId="{56A6C3B5-6805-48D5-B0D3-86B37A6E2D1D}" type="presOf" srcId="{BF1B1ABF-8C50-4735-BCE1-5AE022C40458}" destId="{A4AD3EDE-7186-47BE-9BD6-61591110973E}" srcOrd="0" destOrd="0" presId="urn:microsoft.com/office/officeart/2016/7/layout/RepeatingBendingProcessNew"/>
    <dgm:cxn modelId="{47693EBD-F02A-45C6-8690-A5097CB6748E}" type="presOf" srcId="{E68061D0-E3CB-499E-99CA-3574AEA9B5C6}" destId="{4429728C-52A5-42EF-8F61-0219AFE5274C}" srcOrd="0" destOrd="0" presId="urn:microsoft.com/office/officeart/2016/7/layout/RepeatingBendingProcessNew"/>
    <dgm:cxn modelId="{A6C7A6CE-634E-491D-AD84-E16C78A777C5}" type="presOf" srcId="{3822A247-061C-4119-A743-41927E6C3A56}" destId="{9C509B7F-EA3C-48C7-ABE7-AFF277D2C7AE}" srcOrd="1" destOrd="0" presId="urn:microsoft.com/office/officeart/2016/7/layout/RepeatingBendingProcessNew"/>
    <dgm:cxn modelId="{339DF6D2-B3E1-4AC8-923A-295A81335D6B}" type="presOf" srcId="{350DA92C-A6AE-4A96-BD62-40DA771C0E1C}" destId="{6EBDB3C7-EBC9-42C5-B1B7-E5B8BDEE92C6}" srcOrd="0" destOrd="0" presId="urn:microsoft.com/office/officeart/2016/7/layout/RepeatingBendingProcessNew"/>
    <dgm:cxn modelId="{59D47DDF-66D3-40E9-AA54-E28B21ABD335}" type="presOf" srcId="{DDFAFABD-21C6-4D02-8348-5A874C46CC37}" destId="{76B702AD-E486-4C6C-9C07-824FFD7F0AAC}" srcOrd="0" destOrd="0" presId="urn:microsoft.com/office/officeart/2016/7/layout/RepeatingBendingProcessNew"/>
    <dgm:cxn modelId="{26B68AE1-FF98-4A12-A614-7882DCFA6D20}" type="presOf" srcId="{5ACCE9E3-F21B-49EC-8E9B-9297CE389BF5}" destId="{F323CDC7-1F2E-481F-8626-FBF3EE221419}" srcOrd="1" destOrd="0" presId="urn:microsoft.com/office/officeart/2016/7/layout/RepeatingBendingProcessNew"/>
    <dgm:cxn modelId="{EABAD9EC-06E1-47F9-B965-E73DD8FD15A2}" type="presOf" srcId="{D4A54528-D3BE-479D-BE82-C4A372641A8A}" destId="{40FB7769-2399-41F5-83E5-6224C1510822}" srcOrd="1" destOrd="0" presId="urn:microsoft.com/office/officeart/2016/7/layout/RepeatingBendingProcessNew"/>
    <dgm:cxn modelId="{ECFCE9F5-E3C1-4DA5-A0C7-6CE6C61794A3}" srcId="{F80C7138-B494-46B6-A16E-B0B9784F9C3B}" destId="{350DA92C-A6AE-4A96-BD62-40DA771C0E1C}" srcOrd="5" destOrd="0" parTransId="{0B24F4D6-692D-4C73-BA0C-3978E787C081}" sibTransId="{EA2E5401-AE2D-48D9-855E-C751BE8EF56D}"/>
    <dgm:cxn modelId="{B06ADAF6-6BCA-42C4-B778-492A6FE2EFEE}" type="presOf" srcId="{F80C7138-B494-46B6-A16E-B0B9784F9C3B}" destId="{B5467DBF-0990-4E0B-B1C9-B1494EFD6864}" srcOrd="0" destOrd="0" presId="urn:microsoft.com/office/officeart/2016/7/layout/RepeatingBendingProcessNew"/>
    <dgm:cxn modelId="{DFFD58FA-F13F-4CB9-82B9-31F3FA183898}" srcId="{F80C7138-B494-46B6-A16E-B0B9784F9C3B}" destId="{9CABC61D-CD13-4FEB-A8E9-23B0D129EB14}" srcOrd="4" destOrd="0" parTransId="{E3F2B32B-C810-43A2-B574-4B81CE09598F}" sibTransId="{5ACCE9E3-F21B-49EC-8E9B-9297CE389BF5}"/>
    <dgm:cxn modelId="{7CC85E7F-00D0-4860-A936-7CBF17ADD91D}" type="presParOf" srcId="{B5467DBF-0990-4E0B-B1C9-B1494EFD6864}" destId="{4429728C-52A5-42EF-8F61-0219AFE5274C}" srcOrd="0" destOrd="0" presId="urn:microsoft.com/office/officeart/2016/7/layout/RepeatingBendingProcessNew"/>
    <dgm:cxn modelId="{9D9251E9-936F-4CC5-9E1E-A55BB3AF5C04}" type="presParOf" srcId="{B5467DBF-0990-4E0B-B1C9-B1494EFD6864}" destId="{03D32D3D-D656-4BB9-BB7B-39225DEA276A}" srcOrd="1" destOrd="0" presId="urn:microsoft.com/office/officeart/2016/7/layout/RepeatingBendingProcessNew"/>
    <dgm:cxn modelId="{DA9E36F8-2805-454D-95B4-DD3A94F5810B}" type="presParOf" srcId="{03D32D3D-D656-4BB9-BB7B-39225DEA276A}" destId="{26283A4A-BC5D-49EA-A76D-AC3500F9472E}" srcOrd="0" destOrd="0" presId="urn:microsoft.com/office/officeart/2016/7/layout/RepeatingBendingProcessNew"/>
    <dgm:cxn modelId="{DE1BFB8B-A020-47CF-A0BE-0AF03B5F0A95}" type="presParOf" srcId="{B5467DBF-0990-4E0B-B1C9-B1494EFD6864}" destId="{A4AD3EDE-7186-47BE-9BD6-61591110973E}" srcOrd="2" destOrd="0" presId="urn:microsoft.com/office/officeart/2016/7/layout/RepeatingBendingProcessNew"/>
    <dgm:cxn modelId="{C9C5F163-822A-43AC-B9A3-8D5EF156DA2C}" type="presParOf" srcId="{B5467DBF-0990-4E0B-B1C9-B1494EFD6864}" destId="{A26214C2-8280-4441-8BA1-45899CC36206}" srcOrd="3" destOrd="0" presId="urn:microsoft.com/office/officeart/2016/7/layout/RepeatingBendingProcessNew"/>
    <dgm:cxn modelId="{A5154FB0-CFEF-4494-9B18-1D683B55ACBE}" type="presParOf" srcId="{A26214C2-8280-4441-8BA1-45899CC36206}" destId="{40FB7769-2399-41F5-83E5-6224C1510822}" srcOrd="0" destOrd="0" presId="urn:microsoft.com/office/officeart/2016/7/layout/RepeatingBendingProcessNew"/>
    <dgm:cxn modelId="{18CA1E1F-BAA7-4446-B344-33998AC02F94}" type="presParOf" srcId="{B5467DBF-0990-4E0B-B1C9-B1494EFD6864}" destId="{703E978E-0143-4B24-A866-7B77988530C7}" srcOrd="4" destOrd="0" presId="urn:microsoft.com/office/officeart/2016/7/layout/RepeatingBendingProcessNew"/>
    <dgm:cxn modelId="{95E24D03-7A53-4149-A202-561FBED7F182}" type="presParOf" srcId="{B5467DBF-0990-4E0B-B1C9-B1494EFD6864}" destId="{76B702AD-E486-4C6C-9C07-824FFD7F0AAC}" srcOrd="5" destOrd="0" presId="urn:microsoft.com/office/officeart/2016/7/layout/RepeatingBendingProcessNew"/>
    <dgm:cxn modelId="{5E267CA4-1BCF-4936-8462-F1CDCD1FAE6D}" type="presParOf" srcId="{76B702AD-E486-4C6C-9C07-824FFD7F0AAC}" destId="{E2A5B436-3A37-4121-8E6D-4EBB06A1A89E}" srcOrd="0" destOrd="0" presId="urn:microsoft.com/office/officeart/2016/7/layout/RepeatingBendingProcessNew"/>
    <dgm:cxn modelId="{76FC49EA-9476-4977-8F99-83E039AB8F8B}" type="presParOf" srcId="{B5467DBF-0990-4E0B-B1C9-B1494EFD6864}" destId="{F0F362F0-AB1A-4F69-A6F2-ECB50C1C1CAF}" srcOrd="6" destOrd="0" presId="urn:microsoft.com/office/officeart/2016/7/layout/RepeatingBendingProcessNew"/>
    <dgm:cxn modelId="{A76DEC79-95C2-4B0B-BC0E-0FF4D96C02AF}" type="presParOf" srcId="{B5467DBF-0990-4E0B-B1C9-B1494EFD6864}" destId="{0AA0EA63-F964-4225-B789-0A890E17F48C}" srcOrd="7" destOrd="0" presId="urn:microsoft.com/office/officeart/2016/7/layout/RepeatingBendingProcessNew"/>
    <dgm:cxn modelId="{E425FBF5-DB18-41ED-B916-3EE940A230E6}" type="presParOf" srcId="{0AA0EA63-F964-4225-B789-0A890E17F48C}" destId="{9C509B7F-EA3C-48C7-ABE7-AFF277D2C7AE}" srcOrd="0" destOrd="0" presId="urn:microsoft.com/office/officeart/2016/7/layout/RepeatingBendingProcessNew"/>
    <dgm:cxn modelId="{79A368C4-B955-4EB6-8A73-DBD9C1AACD12}" type="presParOf" srcId="{B5467DBF-0990-4E0B-B1C9-B1494EFD6864}" destId="{53237CE1-2426-4C6B-AC26-05992BA83A82}" srcOrd="8" destOrd="0" presId="urn:microsoft.com/office/officeart/2016/7/layout/RepeatingBendingProcessNew"/>
    <dgm:cxn modelId="{FD6529A0-CC56-4E7A-A88A-01F7896B3463}" type="presParOf" srcId="{B5467DBF-0990-4E0B-B1C9-B1494EFD6864}" destId="{A1629D54-34EC-4240-9FA9-306EA227FEE9}" srcOrd="9" destOrd="0" presId="urn:microsoft.com/office/officeart/2016/7/layout/RepeatingBendingProcessNew"/>
    <dgm:cxn modelId="{FD03DD39-EFEA-427F-8BFC-99151A1581AB}" type="presParOf" srcId="{A1629D54-34EC-4240-9FA9-306EA227FEE9}" destId="{F323CDC7-1F2E-481F-8626-FBF3EE221419}" srcOrd="0" destOrd="0" presId="urn:microsoft.com/office/officeart/2016/7/layout/RepeatingBendingProcessNew"/>
    <dgm:cxn modelId="{0A1C1D74-8C24-4D41-B9C3-B8972DB5DAF3}" type="presParOf" srcId="{B5467DBF-0990-4E0B-B1C9-B1494EFD6864}" destId="{6EBDB3C7-EBC9-42C5-B1B7-E5B8BDEE92C6}"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37BC0B7-504B-49EA-BDCB-821782728870}" type="doc">
      <dgm:prSet loTypeId="urn:microsoft.com/office/officeart/2005/8/layout/hList1" loCatId="list" qsTypeId="urn:microsoft.com/office/officeart/2005/8/quickstyle/simple1" qsCatId="simple" csTypeId="urn:microsoft.com/office/officeart/2005/8/colors/colorful1" csCatId="colorful"/>
      <dgm:spPr/>
      <dgm:t>
        <a:bodyPr/>
        <a:lstStyle/>
        <a:p>
          <a:endParaRPr lang="en-US"/>
        </a:p>
      </dgm:t>
    </dgm:pt>
    <dgm:pt modelId="{BE5E15E7-432C-40C5-9319-A0DE71A11FB1}">
      <dgm:prSet/>
      <dgm:spPr/>
      <dgm:t>
        <a:bodyPr/>
        <a:lstStyle/>
        <a:p>
          <a:r>
            <a:rPr lang="id-ID"/>
            <a:t>HIPOTESIS DESKRIPTIF (jika dalam penelitian deskriptif harus ada hipotesis)</a:t>
          </a:r>
          <a:endParaRPr lang="en-US"/>
        </a:p>
      </dgm:t>
    </dgm:pt>
    <dgm:pt modelId="{13549384-14C4-402B-B766-C1C032580BDE}" type="parTrans" cxnId="{52AF3B1A-C595-4324-8529-1EA1C43A32E2}">
      <dgm:prSet/>
      <dgm:spPr/>
      <dgm:t>
        <a:bodyPr/>
        <a:lstStyle/>
        <a:p>
          <a:endParaRPr lang="en-US"/>
        </a:p>
      </dgm:t>
    </dgm:pt>
    <dgm:pt modelId="{D800C4AB-5B49-45BA-B398-973547A63A8B}" type="sibTrans" cxnId="{52AF3B1A-C595-4324-8529-1EA1C43A32E2}">
      <dgm:prSet/>
      <dgm:spPr/>
      <dgm:t>
        <a:bodyPr/>
        <a:lstStyle/>
        <a:p>
          <a:endParaRPr lang="en-US"/>
        </a:p>
      </dgm:t>
    </dgm:pt>
    <dgm:pt modelId="{19992E5C-DDC8-4AF5-BB8A-FEE360F3F3CC}">
      <dgm:prSet/>
      <dgm:spPr/>
      <dgm:t>
        <a:bodyPr/>
        <a:lstStyle/>
        <a:p>
          <a:r>
            <a:rPr lang="id-ID"/>
            <a:t>Kualitas Pelayanan Perusahaan X Tidak Memuaskan</a:t>
          </a:r>
          <a:endParaRPr lang="en-US"/>
        </a:p>
      </dgm:t>
    </dgm:pt>
    <dgm:pt modelId="{88112E0B-8DE4-4862-9DFD-D804E3C745AB}" type="parTrans" cxnId="{F9B73E12-0673-4AFF-B489-D3516EDA7AC2}">
      <dgm:prSet/>
      <dgm:spPr/>
      <dgm:t>
        <a:bodyPr/>
        <a:lstStyle/>
        <a:p>
          <a:endParaRPr lang="en-US"/>
        </a:p>
      </dgm:t>
    </dgm:pt>
    <dgm:pt modelId="{C34B8062-5596-447A-923A-2C41F08D6E43}" type="sibTrans" cxnId="{F9B73E12-0673-4AFF-B489-D3516EDA7AC2}">
      <dgm:prSet/>
      <dgm:spPr/>
      <dgm:t>
        <a:bodyPr/>
        <a:lstStyle/>
        <a:p>
          <a:endParaRPr lang="en-US"/>
        </a:p>
      </dgm:t>
    </dgm:pt>
    <dgm:pt modelId="{A0F41B8F-070A-490D-9F14-25406D0906A7}">
      <dgm:prSet/>
      <dgm:spPr/>
      <dgm:t>
        <a:bodyPr/>
        <a:lstStyle/>
        <a:p>
          <a:r>
            <a:rPr lang="id-ID"/>
            <a:t>Kinerja Dosen Fikom Unpad Baik</a:t>
          </a:r>
          <a:endParaRPr lang="en-US"/>
        </a:p>
      </dgm:t>
    </dgm:pt>
    <dgm:pt modelId="{14A9FE18-8CF3-4980-ACB1-F104F9DBB8F3}" type="parTrans" cxnId="{0A41A9F7-CB9C-4A03-A8C9-22A3A907D48C}">
      <dgm:prSet/>
      <dgm:spPr/>
      <dgm:t>
        <a:bodyPr/>
        <a:lstStyle/>
        <a:p>
          <a:endParaRPr lang="en-US"/>
        </a:p>
      </dgm:t>
    </dgm:pt>
    <dgm:pt modelId="{0B3A1A1A-AC9F-42D4-8A46-D1E1586A7D8F}" type="sibTrans" cxnId="{0A41A9F7-CB9C-4A03-A8C9-22A3A907D48C}">
      <dgm:prSet/>
      <dgm:spPr/>
      <dgm:t>
        <a:bodyPr/>
        <a:lstStyle/>
        <a:p>
          <a:endParaRPr lang="en-US"/>
        </a:p>
      </dgm:t>
    </dgm:pt>
    <dgm:pt modelId="{B3329A12-376D-4665-B745-D7B4C0B5F106}">
      <dgm:prSet/>
      <dgm:spPr/>
      <dgm:t>
        <a:bodyPr/>
        <a:lstStyle/>
        <a:p>
          <a:r>
            <a:rPr lang="id-ID"/>
            <a:t>Terpaan Media Anggota DPR  Rendah</a:t>
          </a:r>
          <a:endParaRPr lang="en-US"/>
        </a:p>
      </dgm:t>
    </dgm:pt>
    <dgm:pt modelId="{310A0F34-78BF-4598-832A-917C868CBEE7}" type="parTrans" cxnId="{C462CF19-09BC-4B8E-8E64-1B9EA760A2E9}">
      <dgm:prSet/>
      <dgm:spPr/>
      <dgm:t>
        <a:bodyPr/>
        <a:lstStyle/>
        <a:p>
          <a:endParaRPr lang="en-US"/>
        </a:p>
      </dgm:t>
    </dgm:pt>
    <dgm:pt modelId="{E7E9B8C2-CFEC-411B-82B9-36BFBB81920C}" type="sibTrans" cxnId="{C462CF19-09BC-4B8E-8E64-1B9EA760A2E9}">
      <dgm:prSet/>
      <dgm:spPr/>
      <dgm:t>
        <a:bodyPr/>
        <a:lstStyle/>
        <a:p>
          <a:endParaRPr lang="en-US"/>
        </a:p>
      </dgm:t>
    </dgm:pt>
    <dgm:pt modelId="{1A873902-6F9F-499E-B6D0-58EEB5B82F88}">
      <dgm:prSet/>
      <dgm:spPr/>
      <dgm:t>
        <a:bodyPr/>
        <a:lstStyle/>
        <a:p>
          <a:r>
            <a:rPr lang="id-ID"/>
            <a:t>HIPOTESIS KOMPARATIF</a:t>
          </a:r>
          <a:endParaRPr lang="en-US"/>
        </a:p>
      </dgm:t>
    </dgm:pt>
    <dgm:pt modelId="{15C4187F-17CB-40ED-BFC5-0B497983A913}" type="parTrans" cxnId="{E53FD5CF-CAD4-4731-AAB4-6610850393E3}">
      <dgm:prSet/>
      <dgm:spPr/>
      <dgm:t>
        <a:bodyPr/>
        <a:lstStyle/>
        <a:p>
          <a:endParaRPr lang="en-US"/>
        </a:p>
      </dgm:t>
    </dgm:pt>
    <dgm:pt modelId="{099373A6-AE57-4B92-A055-65CCCA5AD53D}" type="sibTrans" cxnId="{E53FD5CF-CAD4-4731-AAB4-6610850393E3}">
      <dgm:prSet/>
      <dgm:spPr/>
      <dgm:t>
        <a:bodyPr/>
        <a:lstStyle/>
        <a:p>
          <a:endParaRPr lang="en-US"/>
        </a:p>
      </dgm:t>
    </dgm:pt>
    <dgm:pt modelId="{DA094EB5-DE7A-446F-AA81-B470E7F31605}">
      <dgm:prSet/>
      <dgm:spPr/>
      <dgm:t>
        <a:bodyPr/>
        <a:lstStyle/>
        <a:p>
          <a:r>
            <a:rPr lang="id-ID"/>
            <a:t>Pelayanan Rumah Sakit Enggal Damang lebih memuaskan dibandingkan pelayanan Rumah Sakit Enggal Waras</a:t>
          </a:r>
          <a:endParaRPr lang="en-US"/>
        </a:p>
      </dgm:t>
    </dgm:pt>
    <dgm:pt modelId="{5C5BE47C-E0B6-46BF-B8C8-53B294CEF30F}" type="parTrans" cxnId="{04A070BE-52C4-4CED-9E85-FD5988702630}">
      <dgm:prSet/>
      <dgm:spPr/>
      <dgm:t>
        <a:bodyPr/>
        <a:lstStyle/>
        <a:p>
          <a:endParaRPr lang="en-US"/>
        </a:p>
      </dgm:t>
    </dgm:pt>
    <dgm:pt modelId="{19F18DD7-E690-4FB1-BE82-D3B17A8D161D}" type="sibTrans" cxnId="{04A070BE-52C4-4CED-9E85-FD5988702630}">
      <dgm:prSet/>
      <dgm:spPr/>
      <dgm:t>
        <a:bodyPr/>
        <a:lstStyle/>
        <a:p>
          <a:endParaRPr lang="en-US"/>
        </a:p>
      </dgm:t>
    </dgm:pt>
    <dgm:pt modelId="{21E01667-E118-46B3-9633-2A70C168DD57}">
      <dgm:prSet/>
      <dgm:spPr/>
      <dgm:t>
        <a:bodyPr/>
        <a:lstStyle/>
        <a:p>
          <a:r>
            <a:rPr lang="id-ID"/>
            <a:t>Kinerja keuangan bank CBA lebih baik dibandingkan dengan kinerja bank Polli</a:t>
          </a:r>
          <a:endParaRPr lang="en-US"/>
        </a:p>
      </dgm:t>
    </dgm:pt>
    <dgm:pt modelId="{79C78994-4291-4B06-B75C-43CEF60EE8A0}" type="parTrans" cxnId="{FA8056D0-E256-4074-B1B9-6F939579CD1F}">
      <dgm:prSet/>
      <dgm:spPr/>
      <dgm:t>
        <a:bodyPr/>
        <a:lstStyle/>
        <a:p>
          <a:endParaRPr lang="en-US"/>
        </a:p>
      </dgm:t>
    </dgm:pt>
    <dgm:pt modelId="{35683E89-202C-4FBD-9596-D3AF0FF15661}" type="sibTrans" cxnId="{FA8056D0-E256-4074-B1B9-6F939579CD1F}">
      <dgm:prSet/>
      <dgm:spPr/>
      <dgm:t>
        <a:bodyPr/>
        <a:lstStyle/>
        <a:p>
          <a:endParaRPr lang="en-US"/>
        </a:p>
      </dgm:t>
    </dgm:pt>
    <dgm:pt modelId="{1A07C945-F13F-4E6C-8E95-97DFD232FA18}">
      <dgm:prSet/>
      <dgm:spPr/>
      <dgm:t>
        <a:bodyPr/>
        <a:lstStyle/>
        <a:p>
          <a:r>
            <a:rPr lang="id-ID"/>
            <a:t>Semangat kerja karyawan PT.YASINTA lebih tinggi dibandingkan dengan semangat kerja PT.YASINTO</a:t>
          </a:r>
          <a:endParaRPr lang="en-US"/>
        </a:p>
      </dgm:t>
    </dgm:pt>
    <dgm:pt modelId="{FDB6CDC2-AA22-48D6-9398-8123C4CA21E4}" type="parTrans" cxnId="{5B130527-AE09-47AD-8084-8899F4F859F2}">
      <dgm:prSet/>
      <dgm:spPr/>
      <dgm:t>
        <a:bodyPr/>
        <a:lstStyle/>
        <a:p>
          <a:endParaRPr lang="en-US"/>
        </a:p>
      </dgm:t>
    </dgm:pt>
    <dgm:pt modelId="{1A8930E4-DDD8-4853-A66B-54E3F089CE08}" type="sibTrans" cxnId="{5B130527-AE09-47AD-8084-8899F4F859F2}">
      <dgm:prSet/>
      <dgm:spPr/>
      <dgm:t>
        <a:bodyPr/>
        <a:lstStyle/>
        <a:p>
          <a:endParaRPr lang="en-US"/>
        </a:p>
      </dgm:t>
    </dgm:pt>
    <dgm:pt modelId="{D8B0CF9F-9160-47F0-9B31-1305423C5220}">
      <dgm:prSet/>
      <dgm:spPr/>
      <dgm:t>
        <a:bodyPr/>
        <a:lstStyle/>
        <a:p>
          <a:r>
            <a:rPr lang="id-ID"/>
            <a:t>HIPOTESIS ASOSIATIF</a:t>
          </a:r>
          <a:endParaRPr lang="en-US"/>
        </a:p>
      </dgm:t>
    </dgm:pt>
    <dgm:pt modelId="{A047CFC7-9329-40AE-B3D4-A37F6927EE86}" type="parTrans" cxnId="{BDB98F45-0369-4AA7-BE40-D96CF0A32DC8}">
      <dgm:prSet/>
      <dgm:spPr/>
      <dgm:t>
        <a:bodyPr/>
        <a:lstStyle/>
        <a:p>
          <a:endParaRPr lang="en-US"/>
        </a:p>
      </dgm:t>
    </dgm:pt>
    <dgm:pt modelId="{0B1AE6A0-E6BC-47F0-9BBE-075A1944C8FB}" type="sibTrans" cxnId="{BDB98F45-0369-4AA7-BE40-D96CF0A32DC8}">
      <dgm:prSet/>
      <dgm:spPr/>
      <dgm:t>
        <a:bodyPr/>
        <a:lstStyle/>
        <a:p>
          <a:endParaRPr lang="en-US"/>
        </a:p>
      </dgm:t>
    </dgm:pt>
    <dgm:pt modelId="{0DA9AAAD-BF97-495F-8374-8461791349FA}">
      <dgm:prSet/>
      <dgm:spPr/>
      <dgm:t>
        <a:bodyPr/>
        <a:lstStyle/>
        <a:p>
          <a:r>
            <a:rPr lang="id-ID"/>
            <a:t>Tingkat Terpaan Media berkorelasi signifikan dengan Sikap Masyarakat terhadap Citra Perusahaan</a:t>
          </a:r>
          <a:endParaRPr lang="en-US"/>
        </a:p>
      </dgm:t>
    </dgm:pt>
    <dgm:pt modelId="{FE47E4B3-8C45-40FE-A8DF-83F07975A668}" type="parTrans" cxnId="{2C6FA718-73F2-43D8-812D-9D5C99B91F12}">
      <dgm:prSet/>
      <dgm:spPr/>
      <dgm:t>
        <a:bodyPr/>
        <a:lstStyle/>
        <a:p>
          <a:endParaRPr lang="en-US"/>
        </a:p>
      </dgm:t>
    </dgm:pt>
    <dgm:pt modelId="{473DAC69-1152-4D6C-94B0-7A985EC25EBF}" type="sibTrans" cxnId="{2C6FA718-73F2-43D8-812D-9D5C99B91F12}">
      <dgm:prSet/>
      <dgm:spPr/>
      <dgm:t>
        <a:bodyPr/>
        <a:lstStyle/>
        <a:p>
          <a:endParaRPr lang="en-US"/>
        </a:p>
      </dgm:t>
    </dgm:pt>
    <dgm:pt modelId="{FD03652A-BA03-4F45-B83F-73D34D555FBA}">
      <dgm:prSet/>
      <dgm:spPr/>
      <dgm:t>
        <a:bodyPr/>
        <a:lstStyle/>
        <a:p>
          <a:r>
            <a:rPr lang="id-ID"/>
            <a:t>Kredibilitas Dosen Berpengaruh Signifikan terhadap Prestasi Akademik  Mahasiswa</a:t>
          </a:r>
          <a:endParaRPr lang="en-US"/>
        </a:p>
      </dgm:t>
    </dgm:pt>
    <dgm:pt modelId="{C0AD7065-FB83-41FC-93E1-A1CBDE618EF7}" type="parTrans" cxnId="{59A14E1D-0161-47E8-A428-608C3209386E}">
      <dgm:prSet/>
      <dgm:spPr/>
      <dgm:t>
        <a:bodyPr/>
        <a:lstStyle/>
        <a:p>
          <a:endParaRPr lang="en-US"/>
        </a:p>
      </dgm:t>
    </dgm:pt>
    <dgm:pt modelId="{79998C34-7F1B-4E40-B99B-02B931277013}" type="sibTrans" cxnId="{59A14E1D-0161-47E8-A428-608C3209386E}">
      <dgm:prSet/>
      <dgm:spPr/>
      <dgm:t>
        <a:bodyPr/>
        <a:lstStyle/>
        <a:p>
          <a:endParaRPr lang="en-US"/>
        </a:p>
      </dgm:t>
    </dgm:pt>
    <dgm:pt modelId="{70BFD411-3661-4B30-8F85-48763ACC599A}">
      <dgm:prSet/>
      <dgm:spPr/>
      <dgm:t>
        <a:bodyPr/>
        <a:lstStyle/>
        <a:p>
          <a:r>
            <a:rPr lang="id-ID"/>
            <a:t>Semangat kerja karyawan berpengaruh positif terhadap produktivitaskerja  karyawan</a:t>
          </a:r>
          <a:endParaRPr lang="en-US"/>
        </a:p>
      </dgm:t>
    </dgm:pt>
    <dgm:pt modelId="{110064D6-A02E-4343-87A1-3A58E8769B14}" type="parTrans" cxnId="{5467B5D0-88AF-4335-B8C9-C709EAEC3E4A}">
      <dgm:prSet/>
      <dgm:spPr/>
      <dgm:t>
        <a:bodyPr/>
        <a:lstStyle/>
        <a:p>
          <a:endParaRPr lang="en-US"/>
        </a:p>
      </dgm:t>
    </dgm:pt>
    <dgm:pt modelId="{38BFDBC3-603A-4EC7-97BF-E54B29E74FEF}" type="sibTrans" cxnId="{5467B5D0-88AF-4335-B8C9-C709EAEC3E4A}">
      <dgm:prSet/>
      <dgm:spPr/>
      <dgm:t>
        <a:bodyPr/>
        <a:lstStyle/>
        <a:p>
          <a:endParaRPr lang="en-US"/>
        </a:p>
      </dgm:t>
    </dgm:pt>
    <dgm:pt modelId="{328F171B-9F7C-4EBD-BEA7-58806233D27F}" type="pres">
      <dgm:prSet presAssocID="{137BC0B7-504B-49EA-BDCB-821782728870}" presName="Name0" presStyleCnt="0">
        <dgm:presLayoutVars>
          <dgm:dir/>
          <dgm:animLvl val="lvl"/>
          <dgm:resizeHandles val="exact"/>
        </dgm:presLayoutVars>
      </dgm:prSet>
      <dgm:spPr/>
    </dgm:pt>
    <dgm:pt modelId="{678D7B52-088C-490A-ABFB-74D17E00CA42}" type="pres">
      <dgm:prSet presAssocID="{BE5E15E7-432C-40C5-9319-A0DE71A11FB1}" presName="composite" presStyleCnt="0"/>
      <dgm:spPr/>
    </dgm:pt>
    <dgm:pt modelId="{ED95B140-AC50-47D8-84E4-82E8EC3E1DC4}" type="pres">
      <dgm:prSet presAssocID="{BE5E15E7-432C-40C5-9319-A0DE71A11FB1}" presName="parTx" presStyleLbl="alignNode1" presStyleIdx="0" presStyleCnt="3">
        <dgm:presLayoutVars>
          <dgm:chMax val="0"/>
          <dgm:chPref val="0"/>
          <dgm:bulletEnabled val="1"/>
        </dgm:presLayoutVars>
      </dgm:prSet>
      <dgm:spPr/>
    </dgm:pt>
    <dgm:pt modelId="{C1FD353E-3BBF-4AEE-9E00-C03CEDDE9B3D}" type="pres">
      <dgm:prSet presAssocID="{BE5E15E7-432C-40C5-9319-A0DE71A11FB1}" presName="desTx" presStyleLbl="alignAccFollowNode1" presStyleIdx="0" presStyleCnt="3">
        <dgm:presLayoutVars>
          <dgm:bulletEnabled val="1"/>
        </dgm:presLayoutVars>
      </dgm:prSet>
      <dgm:spPr/>
    </dgm:pt>
    <dgm:pt modelId="{BA7F1EED-00F5-42D9-AF9A-C32D252FE996}" type="pres">
      <dgm:prSet presAssocID="{D800C4AB-5B49-45BA-B398-973547A63A8B}" presName="space" presStyleCnt="0"/>
      <dgm:spPr/>
    </dgm:pt>
    <dgm:pt modelId="{9070367D-DEDE-4733-BBD8-675ED6D6BC29}" type="pres">
      <dgm:prSet presAssocID="{1A873902-6F9F-499E-B6D0-58EEB5B82F88}" presName="composite" presStyleCnt="0"/>
      <dgm:spPr/>
    </dgm:pt>
    <dgm:pt modelId="{C0AA4CE2-66C7-42B9-9F46-A769AB868274}" type="pres">
      <dgm:prSet presAssocID="{1A873902-6F9F-499E-B6D0-58EEB5B82F88}" presName="parTx" presStyleLbl="alignNode1" presStyleIdx="1" presStyleCnt="3">
        <dgm:presLayoutVars>
          <dgm:chMax val="0"/>
          <dgm:chPref val="0"/>
          <dgm:bulletEnabled val="1"/>
        </dgm:presLayoutVars>
      </dgm:prSet>
      <dgm:spPr/>
    </dgm:pt>
    <dgm:pt modelId="{9CC63F31-72A2-4221-B576-1DE6F4DA0D97}" type="pres">
      <dgm:prSet presAssocID="{1A873902-6F9F-499E-B6D0-58EEB5B82F88}" presName="desTx" presStyleLbl="alignAccFollowNode1" presStyleIdx="1" presStyleCnt="3">
        <dgm:presLayoutVars>
          <dgm:bulletEnabled val="1"/>
        </dgm:presLayoutVars>
      </dgm:prSet>
      <dgm:spPr/>
    </dgm:pt>
    <dgm:pt modelId="{BD602CD3-4557-4DA2-9991-B18980EF0316}" type="pres">
      <dgm:prSet presAssocID="{099373A6-AE57-4B92-A055-65CCCA5AD53D}" presName="space" presStyleCnt="0"/>
      <dgm:spPr/>
    </dgm:pt>
    <dgm:pt modelId="{3258DA3B-8580-44F6-8AFB-EC4AFC57F959}" type="pres">
      <dgm:prSet presAssocID="{D8B0CF9F-9160-47F0-9B31-1305423C5220}" presName="composite" presStyleCnt="0"/>
      <dgm:spPr/>
    </dgm:pt>
    <dgm:pt modelId="{9CB0929B-9220-4849-8968-640FB6E4151B}" type="pres">
      <dgm:prSet presAssocID="{D8B0CF9F-9160-47F0-9B31-1305423C5220}" presName="parTx" presStyleLbl="alignNode1" presStyleIdx="2" presStyleCnt="3">
        <dgm:presLayoutVars>
          <dgm:chMax val="0"/>
          <dgm:chPref val="0"/>
          <dgm:bulletEnabled val="1"/>
        </dgm:presLayoutVars>
      </dgm:prSet>
      <dgm:spPr/>
    </dgm:pt>
    <dgm:pt modelId="{B656DE94-5816-4586-AE18-809ADE91F85A}" type="pres">
      <dgm:prSet presAssocID="{D8B0CF9F-9160-47F0-9B31-1305423C5220}" presName="desTx" presStyleLbl="alignAccFollowNode1" presStyleIdx="2" presStyleCnt="3">
        <dgm:presLayoutVars>
          <dgm:bulletEnabled val="1"/>
        </dgm:presLayoutVars>
      </dgm:prSet>
      <dgm:spPr/>
    </dgm:pt>
  </dgm:ptLst>
  <dgm:cxnLst>
    <dgm:cxn modelId="{170D6408-126C-410C-B2EE-51A8156AE28B}" type="presOf" srcId="{A0F41B8F-070A-490D-9F14-25406D0906A7}" destId="{C1FD353E-3BBF-4AEE-9E00-C03CEDDE9B3D}" srcOrd="0" destOrd="1" presId="urn:microsoft.com/office/officeart/2005/8/layout/hList1"/>
    <dgm:cxn modelId="{F9B73E12-0673-4AFF-B489-D3516EDA7AC2}" srcId="{BE5E15E7-432C-40C5-9319-A0DE71A11FB1}" destId="{19992E5C-DDC8-4AF5-BB8A-FEE360F3F3CC}" srcOrd="0" destOrd="0" parTransId="{88112E0B-8DE4-4862-9DFD-D804E3C745AB}" sibTransId="{C34B8062-5596-447A-923A-2C41F08D6E43}"/>
    <dgm:cxn modelId="{2C6FA718-73F2-43D8-812D-9D5C99B91F12}" srcId="{D8B0CF9F-9160-47F0-9B31-1305423C5220}" destId="{0DA9AAAD-BF97-495F-8374-8461791349FA}" srcOrd="0" destOrd="0" parTransId="{FE47E4B3-8C45-40FE-A8DF-83F07975A668}" sibTransId="{473DAC69-1152-4D6C-94B0-7A985EC25EBF}"/>
    <dgm:cxn modelId="{C462CF19-09BC-4B8E-8E64-1B9EA760A2E9}" srcId="{BE5E15E7-432C-40C5-9319-A0DE71A11FB1}" destId="{B3329A12-376D-4665-B745-D7B4C0B5F106}" srcOrd="2" destOrd="0" parTransId="{310A0F34-78BF-4598-832A-917C868CBEE7}" sibTransId="{E7E9B8C2-CFEC-411B-82B9-36BFBB81920C}"/>
    <dgm:cxn modelId="{52AF3B1A-C595-4324-8529-1EA1C43A32E2}" srcId="{137BC0B7-504B-49EA-BDCB-821782728870}" destId="{BE5E15E7-432C-40C5-9319-A0DE71A11FB1}" srcOrd="0" destOrd="0" parTransId="{13549384-14C4-402B-B766-C1C032580BDE}" sibTransId="{D800C4AB-5B49-45BA-B398-973547A63A8B}"/>
    <dgm:cxn modelId="{59A14E1D-0161-47E8-A428-608C3209386E}" srcId="{D8B0CF9F-9160-47F0-9B31-1305423C5220}" destId="{FD03652A-BA03-4F45-B83F-73D34D555FBA}" srcOrd="1" destOrd="0" parTransId="{C0AD7065-FB83-41FC-93E1-A1CBDE618EF7}" sibTransId="{79998C34-7F1B-4E40-B99B-02B931277013}"/>
    <dgm:cxn modelId="{C662D21F-B147-4A3A-97E3-A29D25A2819C}" type="presOf" srcId="{0DA9AAAD-BF97-495F-8374-8461791349FA}" destId="{B656DE94-5816-4586-AE18-809ADE91F85A}" srcOrd="0" destOrd="0" presId="urn:microsoft.com/office/officeart/2005/8/layout/hList1"/>
    <dgm:cxn modelId="{5B130527-AE09-47AD-8084-8899F4F859F2}" srcId="{1A873902-6F9F-499E-B6D0-58EEB5B82F88}" destId="{1A07C945-F13F-4E6C-8E95-97DFD232FA18}" srcOrd="2" destOrd="0" parTransId="{FDB6CDC2-AA22-48D6-9398-8123C4CA21E4}" sibTransId="{1A8930E4-DDD8-4853-A66B-54E3F089CE08}"/>
    <dgm:cxn modelId="{53A92345-8751-4A2F-B81F-A54641DC6D9F}" type="presOf" srcId="{19992E5C-DDC8-4AF5-BB8A-FEE360F3F3CC}" destId="{C1FD353E-3BBF-4AEE-9E00-C03CEDDE9B3D}" srcOrd="0" destOrd="0" presId="urn:microsoft.com/office/officeart/2005/8/layout/hList1"/>
    <dgm:cxn modelId="{BDB98F45-0369-4AA7-BE40-D96CF0A32DC8}" srcId="{137BC0B7-504B-49EA-BDCB-821782728870}" destId="{D8B0CF9F-9160-47F0-9B31-1305423C5220}" srcOrd="2" destOrd="0" parTransId="{A047CFC7-9329-40AE-B3D4-A37F6927EE86}" sibTransId="{0B1AE6A0-E6BC-47F0-9BBE-075A1944C8FB}"/>
    <dgm:cxn modelId="{148DE467-DC1A-43E0-85B8-953F1F3E732F}" type="presOf" srcId="{FD03652A-BA03-4F45-B83F-73D34D555FBA}" destId="{B656DE94-5816-4586-AE18-809ADE91F85A}" srcOrd="0" destOrd="1" presId="urn:microsoft.com/office/officeart/2005/8/layout/hList1"/>
    <dgm:cxn modelId="{1571E487-F8DC-4C0D-8905-640DB1F016B7}" type="presOf" srcId="{21E01667-E118-46B3-9633-2A70C168DD57}" destId="{9CC63F31-72A2-4221-B576-1DE6F4DA0D97}" srcOrd="0" destOrd="1" presId="urn:microsoft.com/office/officeart/2005/8/layout/hList1"/>
    <dgm:cxn modelId="{2895508A-72FA-4723-BFE7-91CDDADF30F7}" type="presOf" srcId="{1A873902-6F9F-499E-B6D0-58EEB5B82F88}" destId="{C0AA4CE2-66C7-42B9-9F46-A769AB868274}" srcOrd="0" destOrd="0" presId="urn:microsoft.com/office/officeart/2005/8/layout/hList1"/>
    <dgm:cxn modelId="{9157BE90-C288-41B4-BA48-8B6E227DC752}" type="presOf" srcId="{1A07C945-F13F-4E6C-8E95-97DFD232FA18}" destId="{9CC63F31-72A2-4221-B576-1DE6F4DA0D97}" srcOrd="0" destOrd="2" presId="urn:microsoft.com/office/officeart/2005/8/layout/hList1"/>
    <dgm:cxn modelId="{815EBF91-2962-4224-B821-46899645E0D8}" type="presOf" srcId="{B3329A12-376D-4665-B745-D7B4C0B5F106}" destId="{C1FD353E-3BBF-4AEE-9E00-C03CEDDE9B3D}" srcOrd="0" destOrd="2" presId="urn:microsoft.com/office/officeart/2005/8/layout/hList1"/>
    <dgm:cxn modelId="{150136AC-F775-4C7A-AE4F-AA963239F362}" type="presOf" srcId="{137BC0B7-504B-49EA-BDCB-821782728870}" destId="{328F171B-9F7C-4EBD-BEA7-58806233D27F}" srcOrd="0" destOrd="0" presId="urn:microsoft.com/office/officeart/2005/8/layout/hList1"/>
    <dgm:cxn modelId="{04A070BE-52C4-4CED-9E85-FD5988702630}" srcId="{1A873902-6F9F-499E-B6D0-58EEB5B82F88}" destId="{DA094EB5-DE7A-446F-AA81-B470E7F31605}" srcOrd="0" destOrd="0" parTransId="{5C5BE47C-E0B6-46BF-B8C8-53B294CEF30F}" sibTransId="{19F18DD7-E690-4FB1-BE82-D3B17A8D161D}"/>
    <dgm:cxn modelId="{E579BFC8-A81D-4254-BC23-BEB5E74DCD6E}" type="presOf" srcId="{DA094EB5-DE7A-446F-AA81-B470E7F31605}" destId="{9CC63F31-72A2-4221-B576-1DE6F4DA0D97}" srcOrd="0" destOrd="0" presId="urn:microsoft.com/office/officeart/2005/8/layout/hList1"/>
    <dgm:cxn modelId="{E53FD5CF-CAD4-4731-AAB4-6610850393E3}" srcId="{137BC0B7-504B-49EA-BDCB-821782728870}" destId="{1A873902-6F9F-499E-B6D0-58EEB5B82F88}" srcOrd="1" destOrd="0" parTransId="{15C4187F-17CB-40ED-BFC5-0B497983A913}" sibTransId="{099373A6-AE57-4B92-A055-65CCCA5AD53D}"/>
    <dgm:cxn modelId="{FA8056D0-E256-4074-B1B9-6F939579CD1F}" srcId="{1A873902-6F9F-499E-B6D0-58EEB5B82F88}" destId="{21E01667-E118-46B3-9633-2A70C168DD57}" srcOrd="1" destOrd="0" parTransId="{79C78994-4291-4B06-B75C-43CEF60EE8A0}" sibTransId="{35683E89-202C-4FBD-9596-D3AF0FF15661}"/>
    <dgm:cxn modelId="{5467B5D0-88AF-4335-B8C9-C709EAEC3E4A}" srcId="{D8B0CF9F-9160-47F0-9B31-1305423C5220}" destId="{70BFD411-3661-4B30-8F85-48763ACC599A}" srcOrd="2" destOrd="0" parTransId="{110064D6-A02E-4343-87A1-3A58E8769B14}" sibTransId="{38BFDBC3-603A-4EC7-97BF-E54B29E74FEF}"/>
    <dgm:cxn modelId="{9DD5F5E3-5747-4D8D-9B3D-A06AAF03DEDE}" type="presOf" srcId="{70BFD411-3661-4B30-8F85-48763ACC599A}" destId="{B656DE94-5816-4586-AE18-809ADE91F85A}" srcOrd="0" destOrd="2" presId="urn:microsoft.com/office/officeart/2005/8/layout/hList1"/>
    <dgm:cxn modelId="{3D55E1EB-4A0A-40D5-AF0C-7C7CAA8C4CBF}" type="presOf" srcId="{BE5E15E7-432C-40C5-9319-A0DE71A11FB1}" destId="{ED95B140-AC50-47D8-84E4-82E8EC3E1DC4}" srcOrd="0" destOrd="0" presId="urn:microsoft.com/office/officeart/2005/8/layout/hList1"/>
    <dgm:cxn modelId="{0A41A9F7-CB9C-4A03-A8C9-22A3A907D48C}" srcId="{BE5E15E7-432C-40C5-9319-A0DE71A11FB1}" destId="{A0F41B8F-070A-490D-9F14-25406D0906A7}" srcOrd="1" destOrd="0" parTransId="{14A9FE18-8CF3-4980-ACB1-F104F9DBB8F3}" sibTransId="{0B3A1A1A-AC9F-42D4-8A46-D1E1586A7D8F}"/>
    <dgm:cxn modelId="{AB0C1CFA-7A96-4D72-BDDC-AFED31F824FB}" type="presOf" srcId="{D8B0CF9F-9160-47F0-9B31-1305423C5220}" destId="{9CB0929B-9220-4849-8968-640FB6E4151B}" srcOrd="0" destOrd="0" presId="urn:microsoft.com/office/officeart/2005/8/layout/hList1"/>
    <dgm:cxn modelId="{7D122100-AAA4-41EC-819C-F632A6ADE93B}" type="presParOf" srcId="{328F171B-9F7C-4EBD-BEA7-58806233D27F}" destId="{678D7B52-088C-490A-ABFB-74D17E00CA42}" srcOrd="0" destOrd="0" presId="urn:microsoft.com/office/officeart/2005/8/layout/hList1"/>
    <dgm:cxn modelId="{16448275-A2EA-48A6-9AD5-EE7F31F5E80F}" type="presParOf" srcId="{678D7B52-088C-490A-ABFB-74D17E00CA42}" destId="{ED95B140-AC50-47D8-84E4-82E8EC3E1DC4}" srcOrd="0" destOrd="0" presId="urn:microsoft.com/office/officeart/2005/8/layout/hList1"/>
    <dgm:cxn modelId="{21602D0F-CAD2-48DA-A0DA-285F4BBC6EAE}" type="presParOf" srcId="{678D7B52-088C-490A-ABFB-74D17E00CA42}" destId="{C1FD353E-3BBF-4AEE-9E00-C03CEDDE9B3D}" srcOrd="1" destOrd="0" presId="urn:microsoft.com/office/officeart/2005/8/layout/hList1"/>
    <dgm:cxn modelId="{452B70F4-0BC9-48D7-869F-E85DE3697C76}" type="presParOf" srcId="{328F171B-9F7C-4EBD-BEA7-58806233D27F}" destId="{BA7F1EED-00F5-42D9-AF9A-C32D252FE996}" srcOrd="1" destOrd="0" presId="urn:microsoft.com/office/officeart/2005/8/layout/hList1"/>
    <dgm:cxn modelId="{8B20A1AE-6178-4AF6-BAAC-D1885BF6FC8E}" type="presParOf" srcId="{328F171B-9F7C-4EBD-BEA7-58806233D27F}" destId="{9070367D-DEDE-4733-BBD8-675ED6D6BC29}" srcOrd="2" destOrd="0" presId="urn:microsoft.com/office/officeart/2005/8/layout/hList1"/>
    <dgm:cxn modelId="{42637CE7-F632-4494-8134-5FB41E78CB82}" type="presParOf" srcId="{9070367D-DEDE-4733-BBD8-675ED6D6BC29}" destId="{C0AA4CE2-66C7-42B9-9F46-A769AB868274}" srcOrd="0" destOrd="0" presId="urn:microsoft.com/office/officeart/2005/8/layout/hList1"/>
    <dgm:cxn modelId="{51711A54-3CC9-475F-B30B-3B9B3EECB1E2}" type="presParOf" srcId="{9070367D-DEDE-4733-BBD8-675ED6D6BC29}" destId="{9CC63F31-72A2-4221-B576-1DE6F4DA0D97}" srcOrd="1" destOrd="0" presId="urn:microsoft.com/office/officeart/2005/8/layout/hList1"/>
    <dgm:cxn modelId="{DDB32293-7912-47C1-B3AD-47CBBF086F1A}" type="presParOf" srcId="{328F171B-9F7C-4EBD-BEA7-58806233D27F}" destId="{BD602CD3-4557-4DA2-9991-B18980EF0316}" srcOrd="3" destOrd="0" presId="urn:microsoft.com/office/officeart/2005/8/layout/hList1"/>
    <dgm:cxn modelId="{05180E39-BA39-4782-B5AA-597349650265}" type="presParOf" srcId="{328F171B-9F7C-4EBD-BEA7-58806233D27F}" destId="{3258DA3B-8580-44F6-8AFB-EC4AFC57F959}" srcOrd="4" destOrd="0" presId="urn:microsoft.com/office/officeart/2005/8/layout/hList1"/>
    <dgm:cxn modelId="{2720C8CF-B863-48DB-82D6-C09A7E8805BC}" type="presParOf" srcId="{3258DA3B-8580-44F6-8AFB-EC4AFC57F959}" destId="{9CB0929B-9220-4849-8968-640FB6E4151B}" srcOrd="0" destOrd="0" presId="urn:microsoft.com/office/officeart/2005/8/layout/hList1"/>
    <dgm:cxn modelId="{57859B2E-A1C6-4089-B6FB-C65720FAF4DC}" type="presParOf" srcId="{3258DA3B-8580-44F6-8AFB-EC4AFC57F959}" destId="{B656DE94-5816-4586-AE18-809ADE91F85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6362CC-2643-4D5A-A714-71239B2C06AD}">
      <dsp:nvSpPr>
        <dsp:cNvPr id="0" name=""/>
        <dsp:cNvSpPr/>
      </dsp:nvSpPr>
      <dsp:spPr>
        <a:xfrm>
          <a:off x="0" y="369570"/>
          <a:ext cx="6900512" cy="6300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2A96FF7-3A41-4CC5-AFA6-68BB6B20374C}">
      <dsp:nvSpPr>
        <dsp:cNvPr id="0" name=""/>
        <dsp:cNvSpPr/>
      </dsp:nvSpPr>
      <dsp:spPr>
        <a:xfrm>
          <a:off x="345025" y="570"/>
          <a:ext cx="4830358" cy="7380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111250">
            <a:lnSpc>
              <a:spcPct val="90000"/>
            </a:lnSpc>
            <a:spcBef>
              <a:spcPct val="0"/>
            </a:spcBef>
            <a:spcAft>
              <a:spcPct val="35000"/>
            </a:spcAft>
            <a:buNone/>
          </a:pPr>
          <a:r>
            <a:rPr lang="en-US" sz="2500" b="0" i="0" kern="1200"/>
            <a:t>LANDASAN TEORI</a:t>
          </a:r>
          <a:endParaRPr lang="en-US" sz="2500" kern="1200"/>
        </a:p>
      </dsp:txBody>
      <dsp:txXfrm>
        <a:off x="381051" y="36596"/>
        <a:ext cx="4758306" cy="665948"/>
      </dsp:txXfrm>
    </dsp:sp>
    <dsp:sp modelId="{123E7231-A2BA-4096-B1A5-C7B80727A7E4}">
      <dsp:nvSpPr>
        <dsp:cNvPr id="0" name=""/>
        <dsp:cNvSpPr/>
      </dsp:nvSpPr>
      <dsp:spPr>
        <a:xfrm>
          <a:off x="0" y="1503570"/>
          <a:ext cx="6900512" cy="6300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1CD8505-B7A9-4B02-9135-840A855520DB}">
      <dsp:nvSpPr>
        <dsp:cNvPr id="0" name=""/>
        <dsp:cNvSpPr/>
      </dsp:nvSpPr>
      <dsp:spPr>
        <a:xfrm>
          <a:off x="345025" y="1134570"/>
          <a:ext cx="4830358" cy="7380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111250">
            <a:lnSpc>
              <a:spcPct val="90000"/>
            </a:lnSpc>
            <a:spcBef>
              <a:spcPct val="0"/>
            </a:spcBef>
            <a:spcAft>
              <a:spcPct val="35000"/>
            </a:spcAft>
            <a:buNone/>
          </a:pPr>
          <a:r>
            <a:rPr lang="en-US" sz="2500" b="0" i="0" kern="1200" dirty="0"/>
            <a:t>KAJIAN PUSTAKA </a:t>
          </a:r>
          <a:endParaRPr lang="en-US" sz="2500" kern="1200" dirty="0"/>
        </a:p>
      </dsp:txBody>
      <dsp:txXfrm>
        <a:off x="381051" y="1170596"/>
        <a:ext cx="4758306" cy="665948"/>
      </dsp:txXfrm>
    </dsp:sp>
    <dsp:sp modelId="{657D5B2D-7027-4FAA-8375-71C7C9671619}">
      <dsp:nvSpPr>
        <dsp:cNvPr id="0" name=""/>
        <dsp:cNvSpPr/>
      </dsp:nvSpPr>
      <dsp:spPr>
        <a:xfrm>
          <a:off x="0" y="2637570"/>
          <a:ext cx="6900512" cy="6300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1D5E417-47A4-4C9B-A645-E01F5E875519}">
      <dsp:nvSpPr>
        <dsp:cNvPr id="0" name=""/>
        <dsp:cNvSpPr/>
      </dsp:nvSpPr>
      <dsp:spPr>
        <a:xfrm>
          <a:off x="345025" y="2268570"/>
          <a:ext cx="4830358" cy="7380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111250">
            <a:lnSpc>
              <a:spcPct val="90000"/>
            </a:lnSpc>
            <a:spcBef>
              <a:spcPct val="0"/>
            </a:spcBef>
            <a:spcAft>
              <a:spcPct val="35000"/>
            </a:spcAft>
            <a:buNone/>
          </a:pPr>
          <a:r>
            <a:rPr lang="en-US" sz="2500" b="0" i="0" kern="1200"/>
            <a:t>PENELITIAN TERDAHULU</a:t>
          </a:r>
          <a:endParaRPr lang="en-US" sz="2500" kern="1200"/>
        </a:p>
      </dsp:txBody>
      <dsp:txXfrm>
        <a:off x="381051" y="2304596"/>
        <a:ext cx="4758306" cy="665948"/>
      </dsp:txXfrm>
    </dsp:sp>
    <dsp:sp modelId="{B8BE7306-69D7-4949-9148-14446373C18E}">
      <dsp:nvSpPr>
        <dsp:cNvPr id="0" name=""/>
        <dsp:cNvSpPr/>
      </dsp:nvSpPr>
      <dsp:spPr>
        <a:xfrm>
          <a:off x="0" y="3771570"/>
          <a:ext cx="6900512" cy="6300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570654-1B0C-4DF5-B00E-25EFD4F6AB5C}">
      <dsp:nvSpPr>
        <dsp:cNvPr id="0" name=""/>
        <dsp:cNvSpPr/>
      </dsp:nvSpPr>
      <dsp:spPr>
        <a:xfrm>
          <a:off x="345025" y="3402570"/>
          <a:ext cx="4830358" cy="7380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111250">
            <a:lnSpc>
              <a:spcPct val="90000"/>
            </a:lnSpc>
            <a:spcBef>
              <a:spcPct val="0"/>
            </a:spcBef>
            <a:spcAft>
              <a:spcPct val="35000"/>
            </a:spcAft>
            <a:buNone/>
          </a:pPr>
          <a:r>
            <a:rPr lang="en-US" sz="2500" b="0" i="0" kern="1200" dirty="0"/>
            <a:t>KERANGKA PEMIKIRAN</a:t>
          </a:r>
          <a:endParaRPr lang="en-US" sz="2500" kern="1200" dirty="0"/>
        </a:p>
      </dsp:txBody>
      <dsp:txXfrm>
        <a:off x="381051" y="3438596"/>
        <a:ext cx="4758306" cy="665948"/>
      </dsp:txXfrm>
    </dsp:sp>
    <dsp:sp modelId="{A9288387-3BB6-4624-AD2A-06BFDAADCFB1}">
      <dsp:nvSpPr>
        <dsp:cNvPr id="0" name=""/>
        <dsp:cNvSpPr/>
      </dsp:nvSpPr>
      <dsp:spPr>
        <a:xfrm>
          <a:off x="0" y="4905570"/>
          <a:ext cx="6900512" cy="6300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B2F0E6B-7895-4A1A-94FC-2D61D128CABD}">
      <dsp:nvSpPr>
        <dsp:cNvPr id="0" name=""/>
        <dsp:cNvSpPr/>
      </dsp:nvSpPr>
      <dsp:spPr>
        <a:xfrm>
          <a:off x="345025" y="4536570"/>
          <a:ext cx="4830358" cy="7380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111250">
            <a:lnSpc>
              <a:spcPct val="90000"/>
            </a:lnSpc>
            <a:spcBef>
              <a:spcPct val="0"/>
            </a:spcBef>
            <a:spcAft>
              <a:spcPct val="35000"/>
            </a:spcAft>
            <a:buNone/>
          </a:pPr>
          <a:r>
            <a:rPr lang="en-US" sz="2500" kern="1200" dirty="0"/>
            <a:t>HIPOTESIS</a:t>
          </a:r>
        </a:p>
      </dsp:txBody>
      <dsp:txXfrm>
        <a:off x="381051" y="4572596"/>
        <a:ext cx="4758306" cy="6659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C6ACA5-6C43-4A24-A252-355FA72C97C7}">
      <dsp:nvSpPr>
        <dsp:cNvPr id="0" name=""/>
        <dsp:cNvSpPr/>
      </dsp:nvSpPr>
      <dsp:spPr>
        <a:xfrm>
          <a:off x="0" y="2124"/>
          <a:ext cx="1051560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8221DC-8692-40C9-99B8-5EA030FF0CD2}">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Bab II selayaknya dimulai dengan pemaparan tentang teori yang dijadikan landasan dalam penelitian secara lebih komprehensif daripada apa yang sudah dipaparkan dalam kerangka pemikiran.</a:t>
          </a:r>
        </a:p>
      </dsp:txBody>
      <dsp:txXfrm>
        <a:off x="0" y="2124"/>
        <a:ext cx="10515600" cy="1449029"/>
      </dsp:txXfrm>
    </dsp:sp>
    <dsp:sp modelId="{A62BB77C-AA0B-4EE0-AC50-4AB14CCB4469}">
      <dsp:nvSpPr>
        <dsp:cNvPr id="0" name=""/>
        <dsp:cNvSpPr/>
      </dsp:nvSpPr>
      <dsp:spPr>
        <a:xfrm>
          <a:off x="0" y="1451154"/>
          <a:ext cx="10515600" cy="0"/>
        </a:xfrm>
        <a:prstGeom prst="line">
          <a:avLst/>
        </a:prstGeom>
        <a:solidFill>
          <a:schemeClr val="accent2">
            <a:hueOff val="3221807"/>
            <a:satOff val="-9246"/>
            <a:lumOff val="-14805"/>
            <a:alphaOff val="0"/>
          </a:schemeClr>
        </a:solidFill>
        <a:ln w="19050" cap="flat" cmpd="sng" algn="ctr">
          <a:solidFill>
            <a:schemeClr val="accent2">
              <a:hueOff val="3221807"/>
              <a:satOff val="-9246"/>
              <a:lumOff val="-1480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F8427D-D651-495E-B255-B452EB9F6110}">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Seluruh uraian pada Bab II harus lebih bersifat teoretis dengan tanpa atau sedikit sekali memasukkan unsur logika peneliti.</a:t>
          </a:r>
        </a:p>
      </dsp:txBody>
      <dsp:txXfrm>
        <a:off x="0" y="1451154"/>
        <a:ext cx="10515600" cy="1449029"/>
      </dsp:txXfrm>
    </dsp:sp>
    <dsp:sp modelId="{88FF28BC-AE25-4AF8-9627-02A9E88119B5}">
      <dsp:nvSpPr>
        <dsp:cNvPr id="0" name=""/>
        <dsp:cNvSpPr/>
      </dsp:nvSpPr>
      <dsp:spPr>
        <a:xfrm>
          <a:off x="0" y="2900183"/>
          <a:ext cx="10515600"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20FD72-614D-44F8-B76C-A43EB4D6C557}">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Dalam menulis Tinjauan Pustaka, sebaiknya memaparkan pula tinjauan mengenai penelitian-penelitian terdahulu yang relevan dengan penelitian kita.</a:t>
          </a:r>
        </a:p>
      </dsp:txBody>
      <dsp:txXfrm>
        <a:off x="0" y="2900183"/>
        <a:ext cx="10515600" cy="14490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0908D3-B584-41D3-8D64-9A885FD03834}">
      <dsp:nvSpPr>
        <dsp:cNvPr id="0" name=""/>
        <dsp:cNvSpPr/>
      </dsp:nvSpPr>
      <dsp:spPr>
        <a:xfrm>
          <a:off x="3121" y="768712"/>
          <a:ext cx="2228429" cy="141505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312CBC-78FE-4DF9-A361-11868028AD49}">
      <dsp:nvSpPr>
        <dsp:cNvPr id="0" name=""/>
        <dsp:cNvSpPr/>
      </dsp:nvSpPr>
      <dsp:spPr>
        <a:xfrm>
          <a:off x="250724" y="1003935"/>
          <a:ext cx="2228429" cy="1415052"/>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t>Tentukan</a:t>
          </a:r>
          <a:r>
            <a:rPr lang="en-US" sz="2000" kern="1200" dirty="0"/>
            <a:t> </a:t>
          </a:r>
          <a:r>
            <a:rPr lang="en-US" sz="2000" kern="1200" dirty="0" err="1"/>
            <a:t>Teori</a:t>
          </a:r>
          <a:r>
            <a:rPr lang="en-US" sz="2000" kern="1200" dirty="0"/>
            <a:t> yang </a:t>
          </a:r>
          <a:r>
            <a:rPr lang="en-US" sz="2000" kern="1200" dirty="0" err="1"/>
            <a:t>relevan</a:t>
          </a:r>
          <a:r>
            <a:rPr lang="en-US" sz="2000" kern="1200" dirty="0"/>
            <a:t> </a:t>
          </a:r>
          <a:r>
            <a:rPr lang="en-US" sz="2000" kern="1200" dirty="0" err="1"/>
            <a:t>dengan</a:t>
          </a:r>
          <a:r>
            <a:rPr lang="en-US" sz="2000" kern="1200" dirty="0"/>
            <a:t> </a:t>
          </a:r>
          <a:r>
            <a:rPr lang="en-US" sz="2000" kern="1200" dirty="0" err="1"/>
            <a:t>penelitian</a:t>
          </a:r>
          <a:r>
            <a:rPr lang="en-US" sz="2000" kern="1200" dirty="0"/>
            <a:t> </a:t>
          </a:r>
        </a:p>
      </dsp:txBody>
      <dsp:txXfrm>
        <a:off x="292169" y="1045380"/>
        <a:ext cx="2145539" cy="1332162"/>
      </dsp:txXfrm>
    </dsp:sp>
    <dsp:sp modelId="{387C2530-1BFD-47B8-BC14-E6B3C630D9F6}">
      <dsp:nvSpPr>
        <dsp:cNvPr id="0" name=""/>
        <dsp:cNvSpPr/>
      </dsp:nvSpPr>
      <dsp:spPr>
        <a:xfrm>
          <a:off x="2726757" y="768712"/>
          <a:ext cx="2228429" cy="141505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BC7CA5-2DDA-46DB-B06E-C704BCB0FCEA}">
      <dsp:nvSpPr>
        <dsp:cNvPr id="0" name=""/>
        <dsp:cNvSpPr/>
      </dsp:nvSpPr>
      <dsp:spPr>
        <a:xfrm>
          <a:off x="2974360" y="1003935"/>
          <a:ext cx="2228429" cy="1415052"/>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t>Tentukan</a:t>
          </a:r>
          <a:r>
            <a:rPr lang="en-US" sz="2000" kern="1200" dirty="0"/>
            <a:t> </a:t>
          </a:r>
          <a:r>
            <a:rPr lang="en-US" sz="2000" kern="1200" dirty="0" err="1"/>
            <a:t>Konsep</a:t>
          </a:r>
          <a:r>
            <a:rPr lang="en-US" sz="2000" kern="1200" dirty="0"/>
            <a:t> yang </a:t>
          </a:r>
          <a:r>
            <a:rPr lang="en-US" sz="2000" kern="1200" dirty="0" err="1"/>
            <a:t>relevan</a:t>
          </a:r>
          <a:r>
            <a:rPr lang="en-US" sz="2000" kern="1200" dirty="0"/>
            <a:t> </a:t>
          </a:r>
          <a:r>
            <a:rPr lang="en-US" sz="2000" kern="1200" dirty="0" err="1"/>
            <a:t>dengan</a:t>
          </a:r>
          <a:r>
            <a:rPr lang="en-US" sz="2000" kern="1200" dirty="0"/>
            <a:t> </a:t>
          </a:r>
          <a:r>
            <a:rPr lang="en-US" sz="2000" kern="1200" dirty="0" err="1"/>
            <a:t>penelitian</a:t>
          </a:r>
          <a:endParaRPr lang="en-US" sz="2000" kern="1200" dirty="0"/>
        </a:p>
      </dsp:txBody>
      <dsp:txXfrm>
        <a:off x="3015805" y="1045380"/>
        <a:ext cx="2145539" cy="1332162"/>
      </dsp:txXfrm>
    </dsp:sp>
    <dsp:sp modelId="{75C1E094-00E7-4397-9D4F-2FCFF3CC1021}">
      <dsp:nvSpPr>
        <dsp:cNvPr id="0" name=""/>
        <dsp:cNvSpPr/>
      </dsp:nvSpPr>
      <dsp:spPr>
        <a:xfrm>
          <a:off x="5450393" y="768712"/>
          <a:ext cx="2228429" cy="141505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837DC4-6DFA-4291-8118-4C4400C40BFF}">
      <dsp:nvSpPr>
        <dsp:cNvPr id="0" name=""/>
        <dsp:cNvSpPr/>
      </dsp:nvSpPr>
      <dsp:spPr>
        <a:xfrm>
          <a:off x="5697996" y="1003935"/>
          <a:ext cx="2228429" cy="1415052"/>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Penulisan di mulai dari umum ke khusus (piramida tebalik)</a:t>
          </a:r>
        </a:p>
      </dsp:txBody>
      <dsp:txXfrm>
        <a:off x="5739441" y="1045380"/>
        <a:ext cx="2145539" cy="1332162"/>
      </dsp:txXfrm>
    </dsp:sp>
    <dsp:sp modelId="{14CC603D-7C93-4A40-8825-4FB3F475E285}">
      <dsp:nvSpPr>
        <dsp:cNvPr id="0" name=""/>
        <dsp:cNvSpPr/>
      </dsp:nvSpPr>
      <dsp:spPr>
        <a:xfrm>
          <a:off x="8174029" y="768712"/>
          <a:ext cx="2228429" cy="141505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46F958-7B4B-4B0F-8B6E-6448C9206645}">
      <dsp:nvSpPr>
        <dsp:cNvPr id="0" name=""/>
        <dsp:cNvSpPr/>
      </dsp:nvSpPr>
      <dsp:spPr>
        <a:xfrm>
          <a:off x="8421633" y="1003935"/>
          <a:ext cx="2228429" cy="1415052"/>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Perhatikan Teknis dan cara pengutipan  </a:t>
          </a:r>
        </a:p>
      </dsp:txBody>
      <dsp:txXfrm>
        <a:off x="8463078" y="1045380"/>
        <a:ext cx="2145539" cy="13321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F0ACE0-7BDE-4770-8287-C3A4FEAEA617}">
      <dsp:nvSpPr>
        <dsp:cNvPr id="0" name=""/>
        <dsp:cNvSpPr/>
      </dsp:nvSpPr>
      <dsp:spPr>
        <a:xfrm>
          <a:off x="0" y="36440"/>
          <a:ext cx="6666833" cy="1734159"/>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err="1"/>
            <a:t>Dalam</a:t>
          </a:r>
          <a:r>
            <a:rPr lang="en-US" sz="3100" kern="1200" dirty="0"/>
            <a:t> </a:t>
          </a:r>
          <a:r>
            <a:rPr lang="en-US" sz="3100" kern="1200" dirty="0" err="1"/>
            <a:t>penelitian</a:t>
          </a:r>
          <a:r>
            <a:rPr lang="en-US" sz="3100" kern="1200" dirty="0"/>
            <a:t> </a:t>
          </a:r>
          <a:r>
            <a:rPr lang="en-US" sz="3100" kern="1200" dirty="0" err="1"/>
            <a:t>Kuanlitatif</a:t>
          </a:r>
          <a:r>
            <a:rPr lang="en-US" sz="3100" kern="1200" dirty="0"/>
            <a:t>, </a:t>
          </a:r>
          <a:r>
            <a:rPr lang="en-US" sz="3100" kern="1200" dirty="0" err="1"/>
            <a:t>teori</a:t>
          </a:r>
          <a:r>
            <a:rPr lang="en-US" sz="3100" kern="1200" dirty="0"/>
            <a:t> </a:t>
          </a:r>
          <a:r>
            <a:rPr lang="en-US" sz="3100" kern="1200" dirty="0" err="1"/>
            <a:t>adalah</a:t>
          </a:r>
          <a:r>
            <a:rPr lang="en-US" sz="3100" kern="1200" dirty="0"/>
            <a:t> </a:t>
          </a:r>
          <a:r>
            <a:rPr lang="en-US" sz="3100" kern="1200" dirty="0" err="1"/>
            <a:t>untuk</a:t>
          </a:r>
          <a:r>
            <a:rPr lang="en-US" sz="3100" kern="1200" dirty="0"/>
            <a:t> </a:t>
          </a:r>
          <a:r>
            <a:rPr lang="en-US" sz="3100" kern="1200" dirty="0" err="1"/>
            <a:t>diuji</a:t>
          </a:r>
          <a:r>
            <a:rPr lang="en-US" sz="3100" kern="1200" dirty="0"/>
            <a:t> </a:t>
          </a:r>
          <a:r>
            <a:rPr lang="en-US" sz="3100" kern="1200" dirty="0" err="1"/>
            <a:t>kebenarannya</a:t>
          </a:r>
          <a:r>
            <a:rPr lang="en-US" sz="3100" kern="1200" dirty="0"/>
            <a:t>. </a:t>
          </a:r>
        </a:p>
      </dsp:txBody>
      <dsp:txXfrm>
        <a:off x="84655" y="121095"/>
        <a:ext cx="6497523" cy="1564849"/>
      </dsp:txXfrm>
    </dsp:sp>
    <dsp:sp modelId="{F3C332D6-7578-4B32-B1FF-241E1331DEF7}">
      <dsp:nvSpPr>
        <dsp:cNvPr id="0" name=""/>
        <dsp:cNvSpPr/>
      </dsp:nvSpPr>
      <dsp:spPr>
        <a:xfrm>
          <a:off x="0" y="1859880"/>
          <a:ext cx="6666833" cy="1734159"/>
        </a:xfrm>
        <a:prstGeom prst="roundRect">
          <a:avLst/>
        </a:prstGeom>
        <a:gradFill rotWithShape="0">
          <a:gsLst>
            <a:gs pos="0">
              <a:schemeClr val="accent5">
                <a:hueOff val="-6076075"/>
                <a:satOff val="-413"/>
                <a:lumOff val="981"/>
                <a:alphaOff val="0"/>
                <a:satMod val="103000"/>
                <a:lumMod val="102000"/>
                <a:tint val="94000"/>
              </a:schemeClr>
            </a:gs>
            <a:gs pos="50000">
              <a:schemeClr val="accent5">
                <a:hueOff val="-6076075"/>
                <a:satOff val="-413"/>
                <a:lumOff val="981"/>
                <a:alphaOff val="0"/>
                <a:satMod val="110000"/>
                <a:lumMod val="100000"/>
                <a:shade val="100000"/>
              </a:schemeClr>
            </a:gs>
            <a:gs pos="100000">
              <a:schemeClr val="accent5">
                <a:hueOff val="-6076075"/>
                <a:satOff val="-413"/>
                <a:lumOff val="98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err="1"/>
            <a:t>Jumlah</a:t>
          </a:r>
          <a:r>
            <a:rPr lang="en-US" sz="3100" kern="1200" dirty="0"/>
            <a:t> </a:t>
          </a:r>
          <a:r>
            <a:rPr lang="en-US" sz="3100" kern="1200" dirty="0" err="1"/>
            <a:t>teori</a:t>
          </a:r>
          <a:r>
            <a:rPr lang="en-US" sz="3100" kern="1200" dirty="0"/>
            <a:t> </a:t>
          </a:r>
          <a:r>
            <a:rPr lang="en-US" sz="3100" kern="1200" dirty="0" err="1"/>
            <a:t>disesuaikan</a:t>
          </a:r>
          <a:r>
            <a:rPr lang="en-US" sz="3100" kern="1200" dirty="0"/>
            <a:t> </a:t>
          </a:r>
          <a:r>
            <a:rPr lang="en-US" sz="3100" kern="1200" dirty="0" err="1"/>
            <a:t>dengan</a:t>
          </a:r>
          <a:r>
            <a:rPr lang="en-US" sz="3100" kern="1200" dirty="0"/>
            <a:t> variable yang </a:t>
          </a:r>
          <a:r>
            <a:rPr lang="en-US" sz="3100" kern="1200" dirty="0" err="1"/>
            <a:t>akan</a:t>
          </a:r>
          <a:r>
            <a:rPr lang="en-US" sz="3100" kern="1200" dirty="0"/>
            <a:t> </a:t>
          </a:r>
          <a:r>
            <a:rPr lang="en-US" sz="3100" kern="1200" dirty="0" err="1"/>
            <a:t>diteliti</a:t>
          </a:r>
          <a:r>
            <a:rPr lang="en-US" sz="3100" kern="1200" dirty="0"/>
            <a:t>. </a:t>
          </a:r>
        </a:p>
      </dsp:txBody>
      <dsp:txXfrm>
        <a:off x="84655" y="1944535"/>
        <a:ext cx="6497523" cy="1564849"/>
      </dsp:txXfrm>
    </dsp:sp>
    <dsp:sp modelId="{8EA529CD-D12F-41DA-B314-F97F1130F238}">
      <dsp:nvSpPr>
        <dsp:cNvPr id="0" name=""/>
        <dsp:cNvSpPr/>
      </dsp:nvSpPr>
      <dsp:spPr>
        <a:xfrm>
          <a:off x="0" y="3683319"/>
          <a:ext cx="6666833" cy="1734159"/>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err="1"/>
            <a:t>Menguji</a:t>
          </a:r>
          <a:r>
            <a:rPr lang="en-US" sz="3100" kern="1200" dirty="0"/>
            <a:t> </a:t>
          </a:r>
          <a:r>
            <a:rPr lang="en-US" sz="3100" kern="1200" dirty="0" err="1"/>
            <a:t>kebenaran</a:t>
          </a:r>
          <a:r>
            <a:rPr lang="en-US" sz="3100" kern="1200" dirty="0"/>
            <a:t> </a:t>
          </a:r>
          <a:r>
            <a:rPr lang="en-US" sz="3100" kern="1200" dirty="0" err="1"/>
            <a:t>dari</a:t>
          </a:r>
          <a:r>
            <a:rPr lang="en-US" sz="3100" kern="1200" dirty="0"/>
            <a:t> </a:t>
          </a:r>
          <a:r>
            <a:rPr lang="en-US" sz="3100" kern="1200" dirty="0" err="1"/>
            <a:t>teori</a:t>
          </a:r>
          <a:r>
            <a:rPr lang="en-US" sz="3100" kern="1200" dirty="0"/>
            <a:t>, </a:t>
          </a:r>
          <a:r>
            <a:rPr lang="en-US" sz="3100" kern="1200" dirty="0" err="1"/>
            <a:t>sebaiknya</a:t>
          </a:r>
          <a:r>
            <a:rPr lang="en-US" sz="3100" kern="1200" dirty="0"/>
            <a:t> </a:t>
          </a:r>
          <a:r>
            <a:rPr lang="en-US" sz="3100" kern="1200" dirty="0" err="1"/>
            <a:t>teori</a:t>
          </a:r>
          <a:r>
            <a:rPr lang="en-US" sz="3100" kern="1200" dirty="0"/>
            <a:t> yang </a:t>
          </a:r>
          <a:r>
            <a:rPr lang="en-US" sz="3100" kern="1200" dirty="0" err="1"/>
            <a:t>diuji</a:t>
          </a:r>
          <a:r>
            <a:rPr lang="en-US" sz="3100" kern="1200" dirty="0"/>
            <a:t> </a:t>
          </a:r>
          <a:r>
            <a:rPr lang="en-US" sz="3100" kern="1200" dirty="0" err="1"/>
            <a:t>adalah</a:t>
          </a:r>
          <a:r>
            <a:rPr lang="en-US" sz="3100" kern="1200" dirty="0"/>
            <a:t> applied theory. </a:t>
          </a:r>
        </a:p>
      </dsp:txBody>
      <dsp:txXfrm>
        <a:off x="84655" y="3767974"/>
        <a:ext cx="6497523" cy="156484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521AD4-5575-4810-8300-B29F41DEA800}">
      <dsp:nvSpPr>
        <dsp:cNvPr id="0" name=""/>
        <dsp:cNvSpPr/>
      </dsp:nvSpPr>
      <dsp:spPr>
        <a:xfrm>
          <a:off x="0" y="665"/>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5380D7D-DE6A-4A24-B32F-50CD3E18BEA8}">
      <dsp:nvSpPr>
        <dsp:cNvPr id="0" name=""/>
        <dsp:cNvSpPr/>
      </dsp:nvSpPr>
      <dsp:spPr>
        <a:xfrm>
          <a:off x="0" y="665"/>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Konsep yang digunakan sesuaikan dengan judul penelitian </a:t>
          </a:r>
        </a:p>
      </dsp:txBody>
      <dsp:txXfrm>
        <a:off x="0" y="665"/>
        <a:ext cx="6666833" cy="1090517"/>
      </dsp:txXfrm>
    </dsp:sp>
    <dsp:sp modelId="{3DFFC1FE-A70A-4E7A-87BE-797B2A9E7527}">
      <dsp:nvSpPr>
        <dsp:cNvPr id="0" name=""/>
        <dsp:cNvSpPr/>
      </dsp:nvSpPr>
      <dsp:spPr>
        <a:xfrm>
          <a:off x="0" y="1091183"/>
          <a:ext cx="6666833"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7AB5504-9D8E-4C2F-A785-1FBC757881F1}">
      <dsp:nvSpPr>
        <dsp:cNvPr id="0" name=""/>
        <dsp:cNvSpPr/>
      </dsp:nvSpPr>
      <dsp:spPr>
        <a:xfrm>
          <a:off x="0" y="1091183"/>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Gunakan konsep komunikasi dengan format piramida terbalik </a:t>
          </a:r>
        </a:p>
      </dsp:txBody>
      <dsp:txXfrm>
        <a:off x="0" y="1091183"/>
        <a:ext cx="6666833" cy="1090517"/>
      </dsp:txXfrm>
    </dsp:sp>
    <dsp:sp modelId="{3D82B1F1-E92F-4D01-82A1-7B69ECD71AD8}">
      <dsp:nvSpPr>
        <dsp:cNvPr id="0" name=""/>
        <dsp:cNvSpPr/>
      </dsp:nvSpPr>
      <dsp:spPr>
        <a:xfrm>
          <a:off x="0" y="2181701"/>
          <a:ext cx="6666833" cy="0"/>
        </a:xfrm>
        <a:prstGeom prst="lin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D63172E-554E-491E-A9BE-375FC8C13B2B}">
      <dsp:nvSpPr>
        <dsp:cNvPr id="0" name=""/>
        <dsp:cNvSpPr/>
      </dsp:nvSpPr>
      <dsp:spPr>
        <a:xfrm>
          <a:off x="0" y="2181701"/>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err="1"/>
            <a:t>Perhatikan</a:t>
          </a:r>
          <a:r>
            <a:rPr lang="en-US" sz="2100" kern="1200" dirty="0"/>
            <a:t> </a:t>
          </a:r>
          <a:r>
            <a:rPr lang="en-US" sz="2100" kern="1200" dirty="0" err="1"/>
            <a:t>cara</a:t>
          </a:r>
          <a:r>
            <a:rPr lang="en-US" sz="2100" kern="1200" dirty="0"/>
            <a:t> </a:t>
          </a:r>
          <a:r>
            <a:rPr lang="en-US" sz="2100" kern="1200" dirty="0" err="1"/>
            <a:t>pengutipan</a:t>
          </a:r>
          <a:r>
            <a:rPr lang="en-US" sz="2100" kern="1200" dirty="0"/>
            <a:t> yang </a:t>
          </a:r>
          <a:r>
            <a:rPr lang="en-US" sz="2100" kern="1200" dirty="0" err="1"/>
            <a:t>benar</a:t>
          </a:r>
          <a:endParaRPr lang="en-US" sz="2100" kern="1200" dirty="0"/>
        </a:p>
      </dsp:txBody>
      <dsp:txXfrm>
        <a:off x="0" y="2181701"/>
        <a:ext cx="6666833" cy="1090517"/>
      </dsp:txXfrm>
    </dsp:sp>
    <dsp:sp modelId="{2E6A6981-3460-42D9-9E5B-CF5A10A162C8}">
      <dsp:nvSpPr>
        <dsp:cNvPr id="0" name=""/>
        <dsp:cNvSpPr/>
      </dsp:nvSpPr>
      <dsp:spPr>
        <a:xfrm>
          <a:off x="0" y="3272218"/>
          <a:ext cx="6666833" cy="0"/>
        </a:xfrm>
        <a:prstGeom prst="lin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5612AD3-25B8-44DA-9B1F-D9A1DF5F23A5}">
      <dsp:nvSpPr>
        <dsp:cNvPr id="0" name=""/>
        <dsp:cNvSpPr/>
      </dsp:nvSpPr>
      <dsp:spPr>
        <a:xfrm>
          <a:off x="0" y="3272218"/>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err="1"/>
            <a:t>Uraian</a:t>
          </a:r>
          <a:r>
            <a:rPr lang="en-US" sz="2100" kern="1200" dirty="0"/>
            <a:t> </a:t>
          </a:r>
          <a:r>
            <a:rPr lang="en-US" sz="2100" kern="1200" dirty="0" err="1"/>
            <a:t>tentang</a:t>
          </a:r>
          <a:r>
            <a:rPr lang="en-US" sz="2100" kern="1200" dirty="0"/>
            <a:t> </a:t>
          </a:r>
          <a:r>
            <a:rPr lang="en-US" sz="2100" kern="1200" dirty="0" err="1"/>
            <a:t>konsep-konsep</a:t>
          </a:r>
          <a:r>
            <a:rPr lang="en-US" sz="2100" kern="1200" dirty="0"/>
            <a:t> yang </a:t>
          </a:r>
          <a:r>
            <a:rPr lang="en-US" sz="2100" kern="1200" dirty="0" err="1"/>
            <a:t>digunakan</a:t>
          </a:r>
          <a:r>
            <a:rPr lang="en-US" sz="2100" kern="1200" dirty="0"/>
            <a:t>, dan </a:t>
          </a:r>
          <a:r>
            <a:rPr lang="en-US" sz="2100" kern="1200" dirty="0" err="1"/>
            <a:t>merupakan</a:t>
          </a:r>
          <a:r>
            <a:rPr lang="en-US" sz="2100" kern="1200" dirty="0"/>
            <a:t> </a:t>
          </a:r>
          <a:r>
            <a:rPr lang="en-US" sz="2100" kern="1200" dirty="0" err="1"/>
            <a:t>kajian</a:t>
          </a:r>
          <a:r>
            <a:rPr lang="en-US" sz="2100" kern="1200" dirty="0"/>
            <a:t> </a:t>
          </a:r>
          <a:r>
            <a:rPr lang="en-US" sz="2100" kern="1200" dirty="0" err="1"/>
            <a:t>deduktif</a:t>
          </a:r>
          <a:r>
            <a:rPr lang="en-US" sz="2100" kern="1200" dirty="0"/>
            <a:t> </a:t>
          </a:r>
          <a:r>
            <a:rPr lang="en-US" sz="2100" kern="1200" dirty="0" err="1"/>
            <a:t>bersumber</a:t>
          </a:r>
          <a:r>
            <a:rPr lang="en-US" sz="2100" kern="1200" dirty="0"/>
            <a:t> pada </a:t>
          </a:r>
          <a:r>
            <a:rPr lang="en-US" sz="2100" kern="1200" dirty="0" err="1"/>
            <a:t>buku-buku</a:t>
          </a:r>
          <a:r>
            <a:rPr lang="en-US" sz="2100" kern="1200" dirty="0"/>
            <a:t> </a:t>
          </a:r>
          <a:r>
            <a:rPr lang="en-US" sz="2100" kern="1200" dirty="0" err="1"/>
            <a:t>teks</a:t>
          </a:r>
          <a:r>
            <a:rPr lang="en-US" sz="2100" kern="1200" dirty="0"/>
            <a:t>, </a:t>
          </a:r>
          <a:r>
            <a:rPr lang="en-US" sz="2100" kern="1200" dirty="0" err="1"/>
            <a:t>ensiklopedi</a:t>
          </a:r>
          <a:endParaRPr lang="en-US" sz="2100" kern="1200" dirty="0"/>
        </a:p>
      </dsp:txBody>
      <dsp:txXfrm>
        <a:off x="0" y="3272218"/>
        <a:ext cx="6666833" cy="1090517"/>
      </dsp:txXfrm>
    </dsp:sp>
    <dsp:sp modelId="{93F5C70B-7BFA-43EC-A160-F56D92E9C82E}">
      <dsp:nvSpPr>
        <dsp:cNvPr id="0" name=""/>
        <dsp:cNvSpPr/>
      </dsp:nvSpPr>
      <dsp:spPr>
        <a:xfrm>
          <a:off x="0" y="4362736"/>
          <a:ext cx="6666833"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9546038-4D60-4605-AEEC-D0928C9E2387}">
      <dsp:nvSpPr>
        <dsp:cNvPr id="0" name=""/>
        <dsp:cNvSpPr/>
      </dsp:nvSpPr>
      <dsp:spPr>
        <a:xfrm>
          <a:off x="0" y="4362736"/>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endParaRPr lang="en-US" sz="2100" kern="1200" dirty="0"/>
        </a:p>
      </dsp:txBody>
      <dsp:txXfrm>
        <a:off x="0" y="4362736"/>
        <a:ext cx="6666833" cy="10905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D32D3D-D656-4BB9-BB7B-39225DEA276A}">
      <dsp:nvSpPr>
        <dsp:cNvPr id="0" name=""/>
        <dsp:cNvSpPr/>
      </dsp:nvSpPr>
      <dsp:spPr>
        <a:xfrm>
          <a:off x="2326854" y="623115"/>
          <a:ext cx="482058" cy="91440"/>
        </a:xfrm>
        <a:custGeom>
          <a:avLst/>
          <a:gdLst/>
          <a:ahLst/>
          <a:cxnLst/>
          <a:rect l="0" t="0" r="0" b="0"/>
          <a:pathLst>
            <a:path>
              <a:moveTo>
                <a:pt x="0" y="45720"/>
              </a:moveTo>
              <a:lnTo>
                <a:pt x="482058" y="45720"/>
              </a:lnTo>
            </a:path>
          </a:pathLst>
        </a:custGeom>
        <a:noFill/>
        <a:ln w="1270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55067" y="666272"/>
        <a:ext cx="25632" cy="5126"/>
      </dsp:txXfrm>
    </dsp:sp>
    <dsp:sp modelId="{4429728C-52A5-42EF-8F61-0219AFE5274C}">
      <dsp:nvSpPr>
        <dsp:cNvPr id="0" name=""/>
        <dsp:cNvSpPr/>
      </dsp:nvSpPr>
      <dsp:spPr>
        <a:xfrm>
          <a:off x="99704" y="150"/>
          <a:ext cx="2228949" cy="1337369"/>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14646" rIns="109220" bIns="114646" numCol="1" spcCol="1270" anchor="ctr" anchorCtr="0">
          <a:noAutofit/>
        </a:bodyPr>
        <a:lstStyle/>
        <a:p>
          <a:pPr marL="0" lvl="0" indent="0" algn="ctr" defTabSz="844550">
            <a:lnSpc>
              <a:spcPct val="90000"/>
            </a:lnSpc>
            <a:spcBef>
              <a:spcPct val="0"/>
            </a:spcBef>
            <a:spcAft>
              <a:spcPct val="35000"/>
            </a:spcAft>
            <a:buNone/>
          </a:pPr>
          <a:r>
            <a:rPr lang="en-US" sz="1900" b="0" i="0" kern="1200" dirty="0" err="1"/>
            <a:t>Dirumuskan</a:t>
          </a:r>
          <a:r>
            <a:rPr lang="en-US" sz="1900" b="0" i="0" kern="1200" dirty="0"/>
            <a:t> </a:t>
          </a:r>
          <a:r>
            <a:rPr lang="en-US" sz="1900" b="0" i="0" kern="1200" dirty="0" err="1"/>
            <a:t>dalam</a:t>
          </a:r>
          <a:r>
            <a:rPr lang="en-US" sz="1900" b="0" i="0" kern="1200" dirty="0"/>
            <a:t> </a:t>
          </a:r>
          <a:r>
            <a:rPr lang="en-US" sz="1900" b="0" i="0" kern="1200" dirty="0" err="1"/>
            <a:t>bentuk</a:t>
          </a:r>
          <a:r>
            <a:rPr lang="en-US" sz="1900" b="0" i="0" kern="1200" dirty="0"/>
            <a:t> </a:t>
          </a:r>
          <a:r>
            <a:rPr lang="en-US" sz="1900" b="0" i="0" kern="1200" dirty="0" err="1"/>
            <a:t>kalimat</a:t>
          </a:r>
          <a:r>
            <a:rPr lang="en-US" sz="1900" b="0" i="0" kern="1200" dirty="0"/>
            <a:t> </a:t>
          </a:r>
          <a:r>
            <a:rPr lang="en-US" sz="1900" b="0" i="0" kern="1200" dirty="0" err="1"/>
            <a:t>pernyataan</a:t>
          </a:r>
          <a:endParaRPr lang="en-US" sz="1900" kern="1200" dirty="0"/>
        </a:p>
      </dsp:txBody>
      <dsp:txXfrm>
        <a:off x="99704" y="150"/>
        <a:ext cx="2228949" cy="1337369"/>
      </dsp:txXfrm>
    </dsp:sp>
    <dsp:sp modelId="{A26214C2-8280-4441-8BA1-45899CC36206}">
      <dsp:nvSpPr>
        <dsp:cNvPr id="0" name=""/>
        <dsp:cNvSpPr/>
      </dsp:nvSpPr>
      <dsp:spPr>
        <a:xfrm>
          <a:off x="5068462" y="623115"/>
          <a:ext cx="482058" cy="91440"/>
        </a:xfrm>
        <a:custGeom>
          <a:avLst/>
          <a:gdLst/>
          <a:ahLst/>
          <a:cxnLst/>
          <a:rect l="0" t="0" r="0" b="0"/>
          <a:pathLst>
            <a:path>
              <a:moveTo>
                <a:pt x="0" y="45720"/>
              </a:moveTo>
              <a:lnTo>
                <a:pt x="482058" y="45720"/>
              </a:lnTo>
            </a:path>
          </a:pathLst>
        </a:custGeom>
        <a:noFill/>
        <a:ln w="1270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96675" y="666272"/>
        <a:ext cx="25632" cy="5126"/>
      </dsp:txXfrm>
    </dsp:sp>
    <dsp:sp modelId="{A4AD3EDE-7186-47BE-9BD6-61591110973E}">
      <dsp:nvSpPr>
        <dsp:cNvPr id="0" name=""/>
        <dsp:cNvSpPr/>
      </dsp:nvSpPr>
      <dsp:spPr>
        <a:xfrm>
          <a:off x="2841312" y="150"/>
          <a:ext cx="2228949" cy="1337369"/>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14646" rIns="109220" bIns="114646" numCol="1" spcCol="1270" anchor="ctr" anchorCtr="0">
          <a:noAutofit/>
        </a:bodyPr>
        <a:lstStyle/>
        <a:p>
          <a:pPr marL="0" lvl="0" indent="0" algn="ctr" defTabSz="844550">
            <a:lnSpc>
              <a:spcPct val="90000"/>
            </a:lnSpc>
            <a:spcBef>
              <a:spcPct val="0"/>
            </a:spcBef>
            <a:spcAft>
              <a:spcPct val="35000"/>
            </a:spcAft>
            <a:buNone/>
          </a:pPr>
          <a:r>
            <a:rPr lang="en-US" sz="1900" b="0" i="0" kern="1200" dirty="0" err="1"/>
            <a:t>Sekurang-kurangnya</a:t>
          </a:r>
          <a:r>
            <a:rPr lang="en-US" sz="1900" b="0" i="0" kern="1200" dirty="0"/>
            <a:t> </a:t>
          </a:r>
          <a:r>
            <a:rPr lang="en-US" sz="1900" b="0" i="0" kern="1200" dirty="0" err="1"/>
            <a:t>terdiri</a:t>
          </a:r>
          <a:r>
            <a:rPr lang="en-US" sz="1900" b="0" i="0" kern="1200" dirty="0"/>
            <a:t> </a:t>
          </a:r>
          <a:r>
            <a:rPr lang="en-US" sz="1900" b="0" i="0" kern="1200" dirty="0" err="1"/>
            <a:t>dari</a:t>
          </a:r>
          <a:r>
            <a:rPr lang="en-US" sz="1900" b="0" i="0" kern="1200" dirty="0"/>
            <a:t> 3 </a:t>
          </a:r>
          <a:r>
            <a:rPr lang="en-US" sz="1900" b="0" i="0" kern="1200" dirty="0" err="1"/>
            <a:t>paragraf</a:t>
          </a:r>
          <a:endParaRPr lang="en-US" sz="1900" kern="1200" dirty="0"/>
        </a:p>
      </dsp:txBody>
      <dsp:txXfrm>
        <a:off x="2841312" y="150"/>
        <a:ext cx="2228949" cy="1337369"/>
      </dsp:txXfrm>
    </dsp:sp>
    <dsp:sp modelId="{76B702AD-E486-4C6C-9C07-824FFD7F0AAC}">
      <dsp:nvSpPr>
        <dsp:cNvPr id="0" name=""/>
        <dsp:cNvSpPr/>
      </dsp:nvSpPr>
      <dsp:spPr>
        <a:xfrm>
          <a:off x="7810071" y="623115"/>
          <a:ext cx="482058" cy="91440"/>
        </a:xfrm>
        <a:custGeom>
          <a:avLst/>
          <a:gdLst/>
          <a:ahLst/>
          <a:cxnLst/>
          <a:rect l="0" t="0" r="0" b="0"/>
          <a:pathLst>
            <a:path>
              <a:moveTo>
                <a:pt x="0" y="45720"/>
              </a:moveTo>
              <a:lnTo>
                <a:pt x="482058" y="45720"/>
              </a:lnTo>
            </a:path>
          </a:pathLst>
        </a:custGeom>
        <a:noFill/>
        <a:ln w="1270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038283" y="666272"/>
        <a:ext cx="25632" cy="5126"/>
      </dsp:txXfrm>
    </dsp:sp>
    <dsp:sp modelId="{703E978E-0143-4B24-A866-7B77988530C7}">
      <dsp:nvSpPr>
        <dsp:cNvPr id="0" name=""/>
        <dsp:cNvSpPr/>
      </dsp:nvSpPr>
      <dsp:spPr>
        <a:xfrm>
          <a:off x="5582921" y="150"/>
          <a:ext cx="2228949" cy="1337369"/>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14646" rIns="109220" bIns="114646" numCol="1" spcCol="1270" anchor="ctr" anchorCtr="0">
          <a:noAutofit/>
        </a:bodyPr>
        <a:lstStyle/>
        <a:p>
          <a:pPr marL="0" lvl="0" indent="0" algn="ctr" defTabSz="844550">
            <a:lnSpc>
              <a:spcPct val="90000"/>
            </a:lnSpc>
            <a:spcBef>
              <a:spcPct val="0"/>
            </a:spcBef>
            <a:spcAft>
              <a:spcPct val="35000"/>
            </a:spcAft>
            <a:buNone/>
          </a:pPr>
          <a:r>
            <a:rPr lang="en-US" sz="1900" b="0" i="0" kern="1200" dirty="0" err="1"/>
            <a:t>Biasanya</a:t>
          </a:r>
          <a:r>
            <a:rPr lang="en-US" sz="1900" b="0" i="0" kern="1200" dirty="0"/>
            <a:t> </a:t>
          </a:r>
          <a:r>
            <a:rPr lang="en-US" sz="1900" b="0" i="0" kern="1200" dirty="0" err="1"/>
            <a:t>dimulai</a:t>
          </a:r>
          <a:r>
            <a:rPr lang="en-US" sz="1900" b="0" i="0" kern="1200" dirty="0"/>
            <a:t> </a:t>
          </a:r>
          <a:r>
            <a:rPr lang="en-US" sz="1900" b="0" i="0" kern="1200" dirty="0" err="1"/>
            <a:t>dengan</a:t>
          </a:r>
          <a:r>
            <a:rPr lang="en-US" sz="1900" b="0" i="0" kern="1200" dirty="0"/>
            <a:t> kata </a:t>
          </a:r>
          <a:r>
            <a:rPr lang="en-US" sz="1900" b="0" i="0" kern="1200" dirty="0" err="1"/>
            <a:t>diduga</a:t>
          </a:r>
          <a:endParaRPr lang="en-US" sz="1900" kern="1200" dirty="0"/>
        </a:p>
      </dsp:txBody>
      <dsp:txXfrm>
        <a:off x="5582921" y="150"/>
        <a:ext cx="2228949" cy="1337369"/>
      </dsp:txXfrm>
    </dsp:sp>
    <dsp:sp modelId="{0AA0EA63-F964-4225-B789-0A890E17F48C}">
      <dsp:nvSpPr>
        <dsp:cNvPr id="0" name=""/>
        <dsp:cNvSpPr/>
      </dsp:nvSpPr>
      <dsp:spPr>
        <a:xfrm>
          <a:off x="1214179" y="1335720"/>
          <a:ext cx="8224825" cy="482058"/>
        </a:xfrm>
        <a:custGeom>
          <a:avLst/>
          <a:gdLst/>
          <a:ahLst/>
          <a:cxnLst/>
          <a:rect l="0" t="0" r="0" b="0"/>
          <a:pathLst>
            <a:path>
              <a:moveTo>
                <a:pt x="8224825" y="0"/>
              </a:moveTo>
              <a:lnTo>
                <a:pt x="8224825" y="258129"/>
              </a:lnTo>
              <a:lnTo>
                <a:pt x="0" y="258129"/>
              </a:lnTo>
              <a:lnTo>
                <a:pt x="0" y="482058"/>
              </a:lnTo>
            </a:path>
          </a:pathLst>
        </a:custGeom>
        <a:noFill/>
        <a:ln w="1270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120572" y="1574186"/>
        <a:ext cx="412039" cy="5126"/>
      </dsp:txXfrm>
    </dsp:sp>
    <dsp:sp modelId="{F0F362F0-AB1A-4F69-A6F2-ECB50C1C1CAF}">
      <dsp:nvSpPr>
        <dsp:cNvPr id="0" name=""/>
        <dsp:cNvSpPr/>
      </dsp:nvSpPr>
      <dsp:spPr>
        <a:xfrm>
          <a:off x="8324529" y="150"/>
          <a:ext cx="2228949" cy="1337369"/>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14646" rIns="109220" bIns="114646" numCol="1" spcCol="1270" anchor="ctr" anchorCtr="0">
          <a:noAutofit/>
        </a:bodyPr>
        <a:lstStyle/>
        <a:p>
          <a:pPr marL="0" lvl="0" indent="0" algn="ctr" defTabSz="844550">
            <a:lnSpc>
              <a:spcPct val="90000"/>
            </a:lnSpc>
            <a:spcBef>
              <a:spcPct val="0"/>
            </a:spcBef>
            <a:spcAft>
              <a:spcPct val="35000"/>
            </a:spcAft>
            <a:buNone/>
          </a:pPr>
          <a:r>
            <a:rPr lang="en-US" sz="1900" b="0" i="0" kern="1200" dirty="0" err="1"/>
            <a:t>Mengarah</a:t>
          </a:r>
          <a:r>
            <a:rPr lang="en-US" sz="1900" b="0" i="0" kern="1200" dirty="0"/>
            <a:t> pada </a:t>
          </a:r>
          <a:r>
            <a:rPr lang="en-US" sz="1900" b="0" i="0" kern="1200" dirty="0" err="1"/>
            <a:t>rumusan</a:t>
          </a:r>
          <a:r>
            <a:rPr lang="en-US" sz="1900" b="0" i="0" kern="1200" dirty="0"/>
            <a:t> </a:t>
          </a:r>
          <a:r>
            <a:rPr lang="en-US" sz="1900" b="0" i="0" kern="1200" dirty="0" err="1"/>
            <a:t>masalah</a:t>
          </a:r>
          <a:endParaRPr lang="en-US" sz="1900" kern="1200" dirty="0"/>
        </a:p>
      </dsp:txBody>
      <dsp:txXfrm>
        <a:off x="8324529" y="150"/>
        <a:ext cx="2228949" cy="1337369"/>
      </dsp:txXfrm>
    </dsp:sp>
    <dsp:sp modelId="{A1629D54-34EC-4240-9FA9-306EA227FEE9}">
      <dsp:nvSpPr>
        <dsp:cNvPr id="0" name=""/>
        <dsp:cNvSpPr/>
      </dsp:nvSpPr>
      <dsp:spPr>
        <a:xfrm>
          <a:off x="2326854" y="2473144"/>
          <a:ext cx="482058" cy="91440"/>
        </a:xfrm>
        <a:custGeom>
          <a:avLst/>
          <a:gdLst/>
          <a:ahLst/>
          <a:cxnLst/>
          <a:rect l="0" t="0" r="0" b="0"/>
          <a:pathLst>
            <a:path>
              <a:moveTo>
                <a:pt x="0" y="45720"/>
              </a:moveTo>
              <a:lnTo>
                <a:pt x="482058" y="45720"/>
              </a:lnTo>
            </a:path>
          </a:pathLst>
        </a:custGeom>
        <a:noFill/>
        <a:ln w="1270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55067" y="2516300"/>
        <a:ext cx="25632" cy="5126"/>
      </dsp:txXfrm>
    </dsp:sp>
    <dsp:sp modelId="{53237CE1-2426-4C6B-AC26-05992BA83A82}">
      <dsp:nvSpPr>
        <dsp:cNvPr id="0" name=""/>
        <dsp:cNvSpPr/>
      </dsp:nvSpPr>
      <dsp:spPr>
        <a:xfrm>
          <a:off x="99704" y="1850179"/>
          <a:ext cx="2228949" cy="1337369"/>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14646" rIns="109220" bIns="114646" numCol="1" spcCol="1270" anchor="ctr" anchorCtr="0">
          <a:noAutofit/>
        </a:bodyPr>
        <a:lstStyle/>
        <a:p>
          <a:pPr marL="0" lvl="0" indent="0" algn="ctr" defTabSz="844550">
            <a:lnSpc>
              <a:spcPct val="90000"/>
            </a:lnSpc>
            <a:spcBef>
              <a:spcPct val="0"/>
            </a:spcBef>
            <a:spcAft>
              <a:spcPct val="35000"/>
            </a:spcAft>
            <a:buNone/>
          </a:pPr>
          <a:r>
            <a:rPr lang="en-US" sz="1900" b="0" i="0" kern="1200" dirty="0" err="1"/>
            <a:t>Sebaiknya</a:t>
          </a:r>
          <a:r>
            <a:rPr lang="en-US" sz="1900" b="0" i="0" kern="1200" dirty="0"/>
            <a:t> </a:t>
          </a:r>
          <a:r>
            <a:rPr lang="en-US" sz="1900" b="0" i="0" kern="1200" dirty="0" err="1"/>
            <a:t>sama</a:t>
          </a:r>
          <a:r>
            <a:rPr lang="en-US" sz="1900" b="0" i="0" kern="1200" dirty="0"/>
            <a:t> </a:t>
          </a:r>
          <a:r>
            <a:rPr lang="en-US" sz="1900" b="0" i="0" kern="1200" dirty="0" err="1"/>
            <a:t>banyak</a:t>
          </a:r>
          <a:r>
            <a:rPr lang="en-US" sz="1900" b="0" i="0" kern="1200" dirty="0"/>
            <a:t> </a:t>
          </a:r>
          <a:r>
            <a:rPr lang="en-US" sz="1900" b="0" i="0" kern="1200" dirty="0" err="1"/>
            <a:t>dengan</a:t>
          </a:r>
          <a:r>
            <a:rPr lang="en-US" sz="1900" b="0" i="0" kern="1200" dirty="0"/>
            <a:t> </a:t>
          </a:r>
          <a:r>
            <a:rPr lang="en-US" sz="1900" b="0" i="0" kern="1200" dirty="0" err="1"/>
            <a:t>rumusan</a:t>
          </a:r>
          <a:r>
            <a:rPr lang="en-US" sz="1900" b="0" i="0" kern="1200" dirty="0"/>
            <a:t> </a:t>
          </a:r>
          <a:r>
            <a:rPr lang="en-US" sz="1900" b="0" i="0" kern="1200" dirty="0" err="1"/>
            <a:t>hipotesis</a:t>
          </a:r>
          <a:r>
            <a:rPr lang="en-US" sz="1900" b="0" i="0" kern="1200" dirty="0"/>
            <a:t> </a:t>
          </a:r>
          <a:endParaRPr lang="en-US" sz="1900" kern="1200" dirty="0"/>
        </a:p>
      </dsp:txBody>
      <dsp:txXfrm>
        <a:off x="99704" y="1850179"/>
        <a:ext cx="2228949" cy="1337369"/>
      </dsp:txXfrm>
    </dsp:sp>
    <dsp:sp modelId="{6EBDB3C7-EBC9-42C5-B1B7-E5B8BDEE92C6}">
      <dsp:nvSpPr>
        <dsp:cNvPr id="0" name=""/>
        <dsp:cNvSpPr/>
      </dsp:nvSpPr>
      <dsp:spPr>
        <a:xfrm>
          <a:off x="2841312" y="1850179"/>
          <a:ext cx="2228949" cy="1337369"/>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14646" rIns="109220" bIns="114646" numCol="1" spcCol="1270" anchor="ctr" anchorCtr="0">
          <a:noAutofit/>
        </a:bodyPr>
        <a:lstStyle/>
        <a:p>
          <a:pPr marL="0" lvl="0" indent="0" algn="ctr" defTabSz="844550">
            <a:lnSpc>
              <a:spcPct val="90000"/>
            </a:lnSpc>
            <a:spcBef>
              <a:spcPct val="0"/>
            </a:spcBef>
            <a:spcAft>
              <a:spcPct val="35000"/>
            </a:spcAft>
            <a:buNone/>
          </a:pPr>
          <a:r>
            <a:rPr lang="en-US" sz="1900" b="0" i="0" kern="1200"/>
            <a:t>penelitian</a:t>
          </a:r>
          <a:endParaRPr lang="en-US" sz="1900" kern="1200"/>
        </a:p>
      </dsp:txBody>
      <dsp:txXfrm>
        <a:off x="2841312" y="1850179"/>
        <a:ext cx="2228949" cy="133736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95B140-AC50-47D8-84E4-82E8EC3E1DC4}">
      <dsp:nvSpPr>
        <dsp:cNvPr id="0" name=""/>
        <dsp:cNvSpPr/>
      </dsp:nvSpPr>
      <dsp:spPr>
        <a:xfrm>
          <a:off x="3286" y="21285"/>
          <a:ext cx="3203971" cy="923844"/>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id-ID" sz="1800" kern="1200"/>
            <a:t>HIPOTESIS DESKRIPTIF (jika dalam penelitian deskriptif harus ada hipotesis)</a:t>
          </a:r>
          <a:endParaRPr lang="en-US" sz="1800" kern="1200"/>
        </a:p>
      </dsp:txBody>
      <dsp:txXfrm>
        <a:off x="3286" y="21285"/>
        <a:ext cx="3203971" cy="923844"/>
      </dsp:txXfrm>
    </dsp:sp>
    <dsp:sp modelId="{C1FD353E-3BBF-4AEE-9E00-C03CEDDE9B3D}">
      <dsp:nvSpPr>
        <dsp:cNvPr id="0" name=""/>
        <dsp:cNvSpPr/>
      </dsp:nvSpPr>
      <dsp:spPr>
        <a:xfrm>
          <a:off x="3286" y="945129"/>
          <a:ext cx="3203971" cy="3386129"/>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id-ID" sz="1800" kern="1200"/>
            <a:t>Kualitas Pelayanan Perusahaan X Tidak Memuaskan</a:t>
          </a:r>
          <a:endParaRPr lang="en-US" sz="1800" kern="1200"/>
        </a:p>
        <a:p>
          <a:pPr marL="171450" lvl="1" indent="-171450" algn="l" defTabSz="800100">
            <a:lnSpc>
              <a:spcPct val="90000"/>
            </a:lnSpc>
            <a:spcBef>
              <a:spcPct val="0"/>
            </a:spcBef>
            <a:spcAft>
              <a:spcPct val="15000"/>
            </a:spcAft>
            <a:buChar char="•"/>
          </a:pPr>
          <a:r>
            <a:rPr lang="id-ID" sz="1800" kern="1200"/>
            <a:t>Kinerja Dosen Fikom Unpad Baik</a:t>
          </a:r>
          <a:endParaRPr lang="en-US" sz="1800" kern="1200"/>
        </a:p>
        <a:p>
          <a:pPr marL="171450" lvl="1" indent="-171450" algn="l" defTabSz="800100">
            <a:lnSpc>
              <a:spcPct val="90000"/>
            </a:lnSpc>
            <a:spcBef>
              <a:spcPct val="0"/>
            </a:spcBef>
            <a:spcAft>
              <a:spcPct val="15000"/>
            </a:spcAft>
            <a:buChar char="•"/>
          </a:pPr>
          <a:r>
            <a:rPr lang="id-ID" sz="1800" kern="1200"/>
            <a:t>Terpaan Media Anggota DPR  Rendah</a:t>
          </a:r>
          <a:endParaRPr lang="en-US" sz="1800" kern="1200"/>
        </a:p>
      </dsp:txBody>
      <dsp:txXfrm>
        <a:off x="3286" y="945129"/>
        <a:ext cx="3203971" cy="3386129"/>
      </dsp:txXfrm>
    </dsp:sp>
    <dsp:sp modelId="{C0AA4CE2-66C7-42B9-9F46-A769AB868274}">
      <dsp:nvSpPr>
        <dsp:cNvPr id="0" name=""/>
        <dsp:cNvSpPr/>
      </dsp:nvSpPr>
      <dsp:spPr>
        <a:xfrm>
          <a:off x="3655814" y="21285"/>
          <a:ext cx="3203971" cy="923844"/>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id-ID" sz="1800" kern="1200"/>
            <a:t>HIPOTESIS KOMPARATIF</a:t>
          </a:r>
          <a:endParaRPr lang="en-US" sz="1800" kern="1200"/>
        </a:p>
      </dsp:txBody>
      <dsp:txXfrm>
        <a:off x="3655814" y="21285"/>
        <a:ext cx="3203971" cy="923844"/>
      </dsp:txXfrm>
    </dsp:sp>
    <dsp:sp modelId="{9CC63F31-72A2-4221-B576-1DE6F4DA0D97}">
      <dsp:nvSpPr>
        <dsp:cNvPr id="0" name=""/>
        <dsp:cNvSpPr/>
      </dsp:nvSpPr>
      <dsp:spPr>
        <a:xfrm>
          <a:off x="3655814" y="945129"/>
          <a:ext cx="3203971" cy="3386129"/>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id-ID" sz="1800" kern="1200"/>
            <a:t>Pelayanan Rumah Sakit Enggal Damang lebih memuaskan dibandingkan pelayanan Rumah Sakit Enggal Waras</a:t>
          </a:r>
          <a:endParaRPr lang="en-US" sz="1800" kern="1200"/>
        </a:p>
        <a:p>
          <a:pPr marL="171450" lvl="1" indent="-171450" algn="l" defTabSz="800100">
            <a:lnSpc>
              <a:spcPct val="90000"/>
            </a:lnSpc>
            <a:spcBef>
              <a:spcPct val="0"/>
            </a:spcBef>
            <a:spcAft>
              <a:spcPct val="15000"/>
            </a:spcAft>
            <a:buChar char="•"/>
          </a:pPr>
          <a:r>
            <a:rPr lang="id-ID" sz="1800" kern="1200"/>
            <a:t>Kinerja keuangan bank CBA lebih baik dibandingkan dengan kinerja bank Polli</a:t>
          </a:r>
          <a:endParaRPr lang="en-US" sz="1800" kern="1200"/>
        </a:p>
        <a:p>
          <a:pPr marL="171450" lvl="1" indent="-171450" algn="l" defTabSz="800100">
            <a:lnSpc>
              <a:spcPct val="90000"/>
            </a:lnSpc>
            <a:spcBef>
              <a:spcPct val="0"/>
            </a:spcBef>
            <a:spcAft>
              <a:spcPct val="15000"/>
            </a:spcAft>
            <a:buChar char="•"/>
          </a:pPr>
          <a:r>
            <a:rPr lang="id-ID" sz="1800" kern="1200"/>
            <a:t>Semangat kerja karyawan PT.YASINTA lebih tinggi dibandingkan dengan semangat kerja PT.YASINTO</a:t>
          </a:r>
          <a:endParaRPr lang="en-US" sz="1800" kern="1200"/>
        </a:p>
      </dsp:txBody>
      <dsp:txXfrm>
        <a:off x="3655814" y="945129"/>
        <a:ext cx="3203971" cy="3386129"/>
      </dsp:txXfrm>
    </dsp:sp>
    <dsp:sp modelId="{9CB0929B-9220-4849-8968-640FB6E4151B}">
      <dsp:nvSpPr>
        <dsp:cNvPr id="0" name=""/>
        <dsp:cNvSpPr/>
      </dsp:nvSpPr>
      <dsp:spPr>
        <a:xfrm>
          <a:off x="7308342" y="21285"/>
          <a:ext cx="3203971" cy="923844"/>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id-ID" sz="1800" kern="1200"/>
            <a:t>HIPOTESIS ASOSIATIF</a:t>
          </a:r>
          <a:endParaRPr lang="en-US" sz="1800" kern="1200"/>
        </a:p>
      </dsp:txBody>
      <dsp:txXfrm>
        <a:off x="7308342" y="21285"/>
        <a:ext cx="3203971" cy="923844"/>
      </dsp:txXfrm>
    </dsp:sp>
    <dsp:sp modelId="{B656DE94-5816-4586-AE18-809ADE91F85A}">
      <dsp:nvSpPr>
        <dsp:cNvPr id="0" name=""/>
        <dsp:cNvSpPr/>
      </dsp:nvSpPr>
      <dsp:spPr>
        <a:xfrm>
          <a:off x="7308342" y="945129"/>
          <a:ext cx="3203971" cy="3386129"/>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id-ID" sz="1800" kern="1200"/>
            <a:t>Tingkat Terpaan Media berkorelasi signifikan dengan Sikap Masyarakat terhadap Citra Perusahaan</a:t>
          </a:r>
          <a:endParaRPr lang="en-US" sz="1800" kern="1200"/>
        </a:p>
        <a:p>
          <a:pPr marL="171450" lvl="1" indent="-171450" algn="l" defTabSz="800100">
            <a:lnSpc>
              <a:spcPct val="90000"/>
            </a:lnSpc>
            <a:spcBef>
              <a:spcPct val="0"/>
            </a:spcBef>
            <a:spcAft>
              <a:spcPct val="15000"/>
            </a:spcAft>
            <a:buChar char="•"/>
          </a:pPr>
          <a:r>
            <a:rPr lang="id-ID" sz="1800" kern="1200"/>
            <a:t>Kredibilitas Dosen Berpengaruh Signifikan terhadap Prestasi Akademik  Mahasiswa</a:t>
          </a:r>
          <a:endParaRPr lang="en-US" sz="1800" kern="1200"/>
        </a:p>
        <a:p>
          <a:pPr marL="171450" lvl="1" indent="-171450" algn="l" defTabSz="800100">
            <a:lnSpc>
              <a:spcPct val="90000"/>
            </a:lnSpc>
            <a:spcBef>
              <a:spcPct val="0"/>
            </a:spcBef>
            <a:spcAft>
              <a:spcPct val="15000"/>
            </a:spcAft>
            <a:buChar char="•"/>
          </a:pPr>
          <a:r>
            <a:rPr lang="id-ID" sz="1800" kern="1200"/>
            <a:t>Semangat kerja karyawan berpengaruh positif terhadap produktivitaskerja  karyawan</a:t>
          </a:r>
          <a:endParaRPr lang="en-US" sz="1800" kern="1200"/>
        </a:p>
      </dsp:txBody>
      <dsp:txXfrm>
        <a:off x="7308342" y="945129"/>
        <a:ext cx="3203971" cy="338612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979A32-F6C2-4707-8403-D351C9566352}" type="datetimeFigureOut">
              <a:rPr lang="en-US" smtClean="0"/>
              <a:t>10/25/2025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4E8476-5C4A-49B1-89C6-FD0E2EFE5C3C}" type="slidenum">
              <a:rPr lang="en-US" smtClean="0"/>
              <a:t>‹#›</a:t>
            </a:fld>
            <a:endParaRPr lang="en-US"/>
          </a:p>
        </p:txBody>
      </p:sp>
    </p:spTree>
    <p:extLst>
      <p:ext uri="{BB962C8B-B14F-4D97-AF65-F5344CB8AC3E}">
        <p14:creationId xmlns:p14="http://schemas.microsoft.com/office/powerpoint/2010/main" val="3492679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a:p>
        </p:txBody>
      </p:sp>
      <p:sp>
        <p:nvSpPr>
          <p:cNvPr id="144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15ECD65-744E-4F0C-B1BC-12779032AB87}" type="slidenum">
              <a:rPr lang="id-ID" smtClean="0"/>
              <a:pPr/>
              <a:t>13</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249FC-0802-FE1D-D0BF-B7E49BF093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F349D67-23F0-0E1D-3D7C-28251A4750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F92CDBD-0891-E256-0F71-52C403A941A8}"/>
              </a:ext>
            </a:extLst>
          </p:cNvPr>
          <p:cNvSpPr>
            <a:spLocks noGrp="1"/>
          </p:cNvSpPr>
          <p:nvPr>
            <p:ph type="dt" sz="half" idx="10"/>
          </p:nvPr>
        </p:nvSpPr>
        <p:spPr/>
        <p:txBody>
          <a:bodyPr/>
          <a:lstStyle/>
          <a:p>
            <a:fld id="{0E108959-76B7-4948-8DF6-B3EE44017BBC}" type="datetimeFigureOut">
              <a:rPr lang="en-US" smtClean="0"/>
              <a:t>10/25/2025</a:t>
            </a:fld>
            <a:endParaRPr lang="en-US"/>
          </a:p>
        </p:txBody>
      </p:sp>
      <p:sp>
        <p:nvSpPr>
          <p:cNvPr id="5" name="Footer Placeholder 4">
            <a:extLst>
              <a:ext uri="{FF2B5EF4-FFF2-40B4-BE49-F238E27FC236}">
                <a16:creationId xmlns:a16="http://schemas.microsoft.com/office/drawing/2014/main" id="{22717A7F-FBB5-24BE-3EC2-2DC38CFE5A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B3DF6E-FE74-8963-967C-906BD8271433}"/>
              </a:ext>
            </a:extLst>
          </p:cNvPr>
          <p:cNvSpPr>
            <a:spLocks noGrp="1"/>
          </p:cNvSpPr>
          <p:nvPr>
            <p:ph type="sldNum" sz="quarter" idx="12"/>
          </p:nvPr>
        </p:nvSpPr>
        <p:spPr/>
        <p:txBody>
          <a:bodyPr/>
          <a:lstStyle/>
          <a:p>
            <a:fld id="{2B061F46-50C4-46CA-B82D-7CCE3CE1DECE}" type="slidenum">
              <a:rPr lang="en-US" smtClean="0"/>
              <a:t>‹#›</a:t>
            </a:fld>
            <a:endParaRPr lang="en-US"/>
          </a:p>
        </p:txBody>
      </p:sp>
    </p:spTree>
    <p:extLst>
      <p:ext uri="{BB962C8B-B14F-4D97-AF65-F5344CB8AC3E}">
        <p14:creationId xmlns:p14="http://schemas.microsoft.com/office/powerpoint/2010/main" val="252495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630B2-3FF3-36E0-75E4-2A36F9CE0B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4AB681-E717-3F59-082A-C123CAB77A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14B7D3-B245-EEB2-AD8D-4FFD3C0546B3}"/>
              </a:ext>
            </a:extLst>
          </p:cNvPr>
          <p:cNvSpPr>
            <a:spLocks noGrp="1"/>
          </p:cNvSpPr>
          <p:nvPr>
            <p:ph type="dt" sz="half" idx="10"/>
          </p:nvPr>
        </p:nvSpPr>
        <p:spPr/>
        <p:txBody>
          <a:bodyPr/>
          <a:lstStyle/>
          <a:p>
            <a:fld id="{0E108959-76B7-4948-8DF6-B3EE44017BBC}" type="datetimeFigureOut">
              <a:rPr lang="en-US" smtClean="0"/>
              <a:t>10/25/2025</a:t>
            </a:fld>
            <a:endParaRPr lang="en-US"/>
          </a:p>
        </p:txBody>
      </p:sp>
      <p:sp>
        <p:nvSpPr>
          <p:cNvPr id="5" name="Footer Placeholder 4">
            <a:extLst>
              <a:ext uri="{FF2B5EF4-FFF2-40B4-BE49-F238E27FC236}">
                <a16:creationId xmlns:a16="http://schemas.microsoft.com/office/drawing/2014/main" id="{4EC1308C-5AFF-BFC6-18D6-8F0F48405E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03672-E190-4152-DECE-FEEE9E6CE391}"/>
              </a:ext>
            </a:extLst>
          </p:cNvPr>
          <p:cNvSpPr>
            <a:spLocks noGrp="1"/>
          </p:cNvSpPr>
          <p:nvPr>
            <p:ph type="sldNum" sz="quarter" idx="12"/>
          </p:nvPr>
        </p:nvSpPr>
        <p:spPr/>
        <p:txBody>
          <a:bodyPr/>
          <a:lstStyle/>
          <a:p>
            <a:fld id="{2B061F46-50C4-46CA-B82D-7CCE3CE1DECE}" type="slidenum">
              <a:rPr lang="en-US" smtClean="0"/>
              <a:t>‹#›</a:t>
            </a:fld>
            <a:endParaRPr lang="en-US"/>
          </a:p>
        </p:txBody>
      </p:sp>
    </p:spTree>
    <p:extLst>
      <p:ext uri="{BB962C8B-B14F-4D97-AF65-F5344CB8AC3E}">
        <p14:creationId xmlns:p14="http://schemas.microsoft.com/office/powerpoint/2010/main" val="897733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950C5F-EA36-4A4B-9C4E-3CFB6F433C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10FFFC9-9450-9D77-2AD8-165312DB48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ACCC9-80FB-4DA3-2D82-3B4FBE80138D}"/>
              </a:ext>
            </a:extLst>
          </p:cNvPr>
          <p:cNvSpPr>
            <a:spLocks noGrp="1"/>
          </p:cNvSpPr>
          <p:nvPr>
            <p:ph type="dt" sz="half" idx="10"/>
          </p:nvPr>
        </p:nvSpPr>
        <p:spPr/>
        <p:txBody>
          <a:bodyPr/>
          <a:lstStyle/>
          <a:p>
            <a:fld id="{0E108959-76B7-4948-8DF6-B3EE44017BBC}" type="datetimeFigureOut">
              <a:rPr lang="en-US" smtClean="0"/>
              <a:t>10/25/2025</a:t>
            </a:fld>
            <a:endParaRPr lang="en-US"/>
          </a:p>
        </p:txBody>
      </p:sp>
      <p:sp>
        <p:nvSpPr>
          <p:cNvPr id="5" name="Footer Placeholder 4">
            <a:extLst>
              <a:ext uri="{FF2B5EF4-FFF2-40B4-BE49-F238E27FC236}">
                <a16:creationId xmlns:a16="http://schemas.microsoft.com/office/drawing/2014/main" id="{956481E5-DD55-EBE5-ACFA-93FC46CC36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9BFF5F-D784-ECAC-596D-F76291D3EB7A}"/>
              </a:ext>
            </a:extLst>
          </p:cNvPr>
          <p:cNvSpPr>
            <a:spLocks noGrp="1"/>
          </p:cNvSpPr>
          <p:nvPr>
            <p:ph type="sldNum" sz="quarter" idx="12"/>
          </p:nvPr>
        </p:nvSpPr>
        <p:spPr/>
        <p:txBody>
          <a:bodyPr/>
          <a:lstStyle/>
          <a:p>
            <a:fld id="{2B061F46-50C4-46CA-B82D-7CCE3CE1DECE}" type="slidenum">
              <a:rPr lang="en-US" smtClean="0"/>
              <a:t>‹#›</a:t>
            </a:fld>
            <a:endParaRPr lang="en-US"/>
          </a:p>
        </p:txBody>
      </p:sp>
    </p:spTree>
    <p:extLst>
      <p:ext uri="{BB962C8B-B14F-4D97-AF65-F5344CB8AC3E}">
        <p14:creationId xmlns:p14="http://schemas.microsoft.com/office/powerpoint/2010/main" val="1141197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66BAC-A019-DE78-9B4F-679B52C19D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32D014-AE2E-4CF1-B46A-E4417A4A90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1DD6AF-6FBA-D484-7989-BB0BC074406A}"/>
              </a:ext>
            </a:extLst>
          </p:cNvPr>
          <p:cNvSpPr>
            <a:spLocks noGrp="1"/>
          </p:cNvSpPr>
          <p:nvPr>
            <p:ph type="dt" sz="half" idx="10"/>
          </p:nvPr>
        </p:nvSpPr>
        <p:spPr/>
        <p:txBody>
          <a:bodyPr/>
          <a:lstStyle/>
          <a:p>
            <a:fld id="{0E108959-76B7-4948-8DF6-B3EE44017BBC}" type="datetimeFigureOut">
              <a:rPr lang="en-US" smtClean="0"/>
              <a:t>10/25/2025</a:t>
            </a:fld>
            <a:endParaRPr lang="en-US"/>
          </a:p>
        </p:txBody>
      </p:sp>
      <p:sp>
        <p:nvSpPr>
          <p:cNvPr id="5" name="Footer Placeholder 4">
            <a:extLst>
              <a:ext uri="{FF2B5EF4-FFF2-40B4-BE49-F238E27FC236}">
                <a16:creationId xmlns:a16="http://schemas.microsoft.com/office/drawing/2014/main" id="{9DCE7182-16D2-D481-FDF7-EEC229946D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3F3B6A-F99F-3047-B6B3-ECF2E29BF5A1}"/>
              </a:ext>
            </a:extLst>
          </p:cNvPr>
          <p:cNvSpPr>
            <a:spLocks noGrp="1"/>
          </p:cNvSpPr>
          <p:nvPr>
            <p:ph type="sldNum" sz="quarter" idx="12"/>
          </p:nvPr>
        </p:nvSpPr>
        <p:spPr/>
        <p:txBody>
          <a:bodyPr/>
          <a:lstStyle/>
          <a:p>
            <a:fld id="{2B061F46-50C4-46CA-B82D-7CCE3CE1DECE}" type="slidenum">
              <a:rPr lang="en-US" smtClean="0"/>
              <a:t>‹#›</a:t>
            </a:fld>
            <a:endParaRPr lang="en-US"/>
          </a:p>
        </p:txBody>
      </p:sp>
    </p:spTree>
    <p:extLst>
      <p:ext uri="{BB962C8B-B14F-4D97-AF65-F5344CB8AC3E}">
        <p14:creationId xmlns:p14="http://schemas.microsoft.com/office/powerpoint/2010/main" val="437039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5FC77-78CA-5C10-B7B9-A32D487D6F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CBAE47-6C61-6F08-5028-D98195A96D5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7A6AE2-6D5C-CACE-775D-EE6D8C01CD20}"/>
              </a:ext>
            </a:extLst>
          </p:cNvPr>
          <p:cNvSpPr>
            <a:spLocks noGrp="1"/>
          </p:cNvSpPr>
          <p:nvPr>
            <p:ph type="dt" sz="half" idx="10"/>
          </p:nvPr>
        </p:nvSpPr>
        <p:spPr/>
        <p:txBody>
          <a:bodyPr/>
          <a:lstStyle/>
          <a:p>
            <a:fld id="{0E108959-76B7-4948-8DF6-B3EE44017BBC}" type="datetimeFigureOut">
              <a:rPr lang="en-US" smtClean="0"/>
              <a:t>10/25/2025</a:t>
            </a:fld>
            <a:endParaRPr lang="en-US"/>
          </a:p>
        </p:txBody>
      </p:sp>
      <p:sp>
        <p:nvSpPr>
          <p:cNvPr id="5" name="Footer Placeholder 4">
            <a:extLst>
              <a:ext uri="{FF2B5EF4-FFF2-40B4-BE49-F238E27FC236}">
                <a16:creationId xmlns:a16="http://schemas.microsoft.com/office/drawing/2014/main" id="{D7911E7E-37DB-0A5A-1B89-662AF5EF71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7EDA8E-17BE-930D-89D6-81E918A78146}"/>
              </a:ext>
            </a:extLst>
          </p:cNvPr>
          <p:cNvSpPr>
            <a:spLocks noGrp="1"/>
          </p:cNvSpPr>
          <p:nvPr>
            <p:ph type="sldNum" sz="quarter" idx="12"/>
          </p:nvPr>
        </p:nvSpPr>
        <p:spPr/>
        <p:txBody>
          <a:bodyPr/>
          <a:lstStyle/>
          <a:p>
            <a:fld id="{2B061F46-50C4-46CA-B82D-7CCE3CE1DECE}" type="slidenum">
              <a:rPr lang="en-US" smtClean="0"/>
              <a:t>‹#›</a:t>
            </a:fld>
            <a:endParaRPr lang="en-US"/>
          </a:p>
        </p:txBody>
      </p:sp>
    </p:spTree>
    <p:extLst>
      <p:ext uri="{BB962C8B-B14F-4D97-AF65-F5344CB8AC3E}">
        <p14:creationId xmlns:p14="http://schemas.microsoft.com/office/powerpoint/2010/main" val="3791567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2B280-3A99-4197-A83B-C7431D4230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C0725F-8254-CBBC-800B-086F0CB366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4A1E18-214E-2F86-ECA0-3E916FCECE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27ED3E-342D-CCCA-CE35-82D2B9973E9B}"/>
              </a:ext>
            </a:extLst>
          </p:cNvPr>
          <p:cNvSpPr>
            <a:spLocks noGrp="1"/>
          </p:cNvSpPr>
          <p:nvPr>
            <p:ph type="dt" sz="half" idx="10"/>
          </p:nvPr>
        </p:nvSpPr>
        <p:spPr/>
        <p:txBody>
          <a:bodyPr/>
          <a:lstStyle/>
          <a:p>
            <a:fld id="{0E108959-76B7-4948-8DF6-B3EE44017BBC}" type="datetimeFigureOut">
              <a:rPr lang="en-US" smtClean="0"/>
              <a:t>10/25/2025</a:t>
            </a:fld>
            <a:endParaRPr lang="en-US"/>
          </a:p>
        </p:txBody>
      </p:sp>
      <p:sp>
        <p:nvSpPr>
          <p:cNvPr id="6" name="Footer Placeholder 5">
            <a:extLst>
              <a:ext uri="{FF2B5EF4-FFF2-40B4-BE49-F238E27FC236}">
                <a16:creationId xmlns:a16="http://schemas.microsoft.com/office/drawing/2014/main" id="{F884F0C8-FF04-09A0-6028-465C0E5B52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BE9DB1-AB88-0A95-4D2C-103C171EBC93}"/>
              </a:ext>
            </a:extLst>
          </p:cNvPr>
          <p:cNvSpPr>
            <a:spLocks noGrp="1"/>
          </p:cNvSpPr>
          <p:nvPr>
            <p:ph type="sldNum" sz="quarter" idx="12"/>
          </p:nvPr>
        </p:nvSpPr>
        <p:spPr/>
        <p:txBody>
          <a:bodyPr/>
          <a:lstStyle/>
          <a:p>
            <a:fld id="{2B061F46-50C4-46CA-B82D-7CCE3CE1DECE}" type="slidenum">
              <a:rPr lang="en-US" smtClean="0"/>
              <a:t>‹#›</a:t>
            </a:fld>
            <a:endParaRPr lang="en-US"/>
          </a:p>
        </p:txBody>
      </p:sp>
    </p:spTree>
    <p:extLst>
      <p:ext uri="{BB962C8B-B14F-4D97-AF65-F5344CB8AC3E}">
        <p14:creationId xmlns:p14="http://schemas.microsoft.com/office/powerpoint/2010/main" val="3542201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FF118-D5F3-D834-879C-25027E5B31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22325-A36E-1E0B-9851-AAD03598DA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80326A-FC3B-A6C7-9D99-7DCFE78473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485288-1959-D1DE-1BBA-91F5EF5BA5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BF0528-9E39-58C2-82A0-BC3DDB2C729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5A6FBD-4A87-012B-5971-3C52FF8C7EF7}"/>
              </a:ext>
            </a:extLst>
          </p:cNvPr>
          <p:cNvSpPr>
            <a:spLocks noGrp="1"/>
          </p:cNvSpPr>
          <p:nvPr>
            <p:ph type="dt" sz="half" idx="10"/>
          </p:nvPr>
        </p:nvSpPr>
        <p:spPr/>
        <p:txBody>
          <a:bodyPr/>
          <a:lstStyle/>
          <a:p>
            <a:fld id="{0E108959-76B7-4948-8DF6-B3EE44017BBC}" type="datetimeFigureOut">
              <a:rPr lang="en-US" smtClean="0"/>
              <a:t>10/25/2025</a:t>
            </a:fld>
            <a:endParaRPr lang="en-US"/>
          </a:p>
        </p:txBody>
      </p:sp>
      <p:sp>
        <p:nvSpPr>
          <p:cNvPr id="8" name="Footer Placeholder 7">
            <a:extLst>
              <a:ext uri="{FF2B5EF4-FFF2-40B4-BE49-F238E27FC236}">
                <a16:creationId xmlns:a16="http://schemas.microsoft.com/office/drawing/2014/main" id="{13D9B76B-EF7B-C4F3-4BD3-31EF6F3A1B5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9154A1D-BA1B-C1E2-6D85-920B1BBA3C17}"/>
              </a:ext>
            </a:extLst>
          </p:cNvPr>
          <p:cNvSpPr>
            <a:spLocks noGrp="1"/>
          </p:cNvSpPr>
          <p:nvPr>
            <p:ph type="sldNum" sz="quarter" idx="12"/>
          </p:nvPr>
        </p:nvSpPr>
        <p:spPr/>
        <p:txBody>
          <a:bodyPr/>
          <a:lstStyle/>
          <a:p>
            <a:fld id="{2B061F46-50C4-46CA-B82D-7CCE3CE1DECE}" type="slidenum">
              <a:rPr lang="en-US" smtClean="0"/>
              <a:t>‹#›</a:t>
            </a:fld>
            <a:endParaRPr lang="en-US"/>
          </a:p>
        </p:txBody>
      </p:sp>
    </p:spTree>
    <p:extLst>
      <p:ext uri="{BB962C8B-B14F-4D97-AF65-F5344CB8AC3E}">
        <p14:creationId xmlns:p14="http://schemas.microsoft.com/office/powerpoint/2010/main" val="3112943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7286D-8823-D00E-4698-1C52EAADDD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1588FC-D9C8-000E-55FC-6C82AF7FBA41}"/>
              </a:ext>
            </a:extLst>
          </p:cNvPr>
          <p:cNvSpPr>
            <a:spLocks noGrp="1"/>
          </p:cNvSpPr>
          <p:nvPr>
            <p:ph type="dt" sz="half" idx="10"/>
          </p:nvPr>
        </p:nvSpPr>
        <p:spPr/>
        <p:txBody>
          <a:bodyPr/>
          <a:lstStyle/>
          <a:p>
            <a:fld id="{0E108959-76B7-4948-8DF6-B3EE44017BBC}" type="datetimeFigureOut">
              <a:rPr lang="en-US" smtClean="0"/>
              <a:t>10/25/2025</a:t>
            </a:fld>
            <a:endParaRPr lang="en-US"/>
          </a:p>
        </p:txBody>
      </p:sp>
      <p:sp>
        <p:nvSpPr>
          <p:cNvPr id="4" name="Footer Placeholder 3">
            <a:extLst>
              <a:ext uri="{FF2B5EF4-FFF2-40B4-BE49-F238E27FC236}">
                <a16:creationId xmlns:a16="http://schemas.microsoft.com/office/drawing/2014/main" id="{39B622E4-C92A-D4AD-80C7-7AE8728FA7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6B8C4F-CCBB-08F1-E109-9FD21537CF83}"/>
              </a:ext>
            </a:extLst>
          </p:cNvPr>
          <p:cNvSpPr>
            <a:spLocks noGrp="1"/>
          </p:cNvSpPr>
          <p:nvPr>
            <p:ph type="sldNum" sz="quarter" idx="12"/>
          </p:nvPr>
        </p:nvSpPr>
        <p:spPr/>
        <p:txBody>
          <a:bodyPr/>
          <a:lstStyle/>
          <a:p>
            <a:fld id="{2B061F46-50C4-46CA-B82D-7CCE3CE1DECE}" type="slidenum">
              <a:rPr lang="en-US" smtClean="0"/>
              <a:t>‹#›</a:t>
            </a:fld>
            <a:endParaRPr lang="en-US"/>
          </a:p>
        </p:txBody>
      </p:sp>
    </p:spTree>
    <p:extLst>
      <p:ext uri="{BB962C8B-B14F-4D97-AF65-F5344CB8AC3E}">
        <p14:creationId xmlns:p14="http://schemas.microsoft.com/office/powerpoint/2010/main" val="1142253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D36C3F-F5BA-E5ED-9B10-C365081A5BA5}"/>
              </a:ext>
            </a:extLst>
          </p:cNvPr>
          <p:cNvSpPr>
            <a:spLocks noGrp="1"/>
          </p:cNvSpPr>
          <p:nvPr>
            <p:ph type="dt" sz="half" idx="10"/>
          </p:nvPr>
        </p:nvSpPr>
        <p:spPr/>
        <p:txBody>
          <a:bodyPr/>
          <a:lstStyle/>
          <a:p>
            <a:fld id="{0E108959-76B7-4948-8DF6-B3EE44017BBC}" type="datetimeFigureOut">
              <a:rPr lang="en-US" smtClean="0"/>
              <a:t>10/25/2025</a:t>
            </a:fld>
            <a:endParaRPr lang="en-US"/>
          </a:p>
        </p:txBody>
      </p:sp>
      <p:sp>
        <p:nvSpPr>
          <p:cNvPr id="3" name="Footer Placeholder 2">
            <a:extLst>
              <a:ext uri="{FF2B5EF4-FFF2-40B4-BE49-F238E27FC236}">
                <a16:creationId xmlns:a16="http://schemas.microsoft.com/office/drawing/2014/main" id="{4579422E-C7E8-EE20-E974-4E166878E6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5EE967-7841-9B88-C87E-66CEB40C9A2F}"/>
              </a:ext>
            </a:extLst>
          </p:cNvPr>
          <p:cNvSpPr>
            <a:spLocks noGrp="1"/>
          </p:cNvSpPr>
          <p:nvPr>
            <p:ph type="sldNum" sz="quarter" idx="12"/>
          </p:nvPr>
        </p:nvSpPr>
        <p:spPr/>
        <p:txBody>
          <a:bodyPr/>
          <a:lstStyle/>
          <a:p>
            <a:fld id="{2B061F46-50C4-46CA-B82D-7CCE3CE1DECE}" type="slidenum">
              <a:rPr lang="en-US" smtClean="0"/>
              <a:t>‹#›</a:t>
            </a:fld>
            <a:endParaRPr lang="en-US"/>
          </a:p>
        </p:txBody>
      </p:sp>
    </p:spTree>
    <p:extLst>
      <p:ext uri="{BB962C8B-B14F-4D97-AF65-F5344CB8AC3E}">
        <p14:creationId xmlns:p14="http://schemas.microsoft.com/office/powerpoint/2010/main" val="868242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2D480-EBEF-03CA-E85B-AAE298B439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40DA2C-CB33-D1C2-831E-DA45B90BFB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C74CC97-7659-B9C1-7CC0-D563A36659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32D4F1-67A3-8A38-47D6-601B4731FDDC}"/>
              </a:ext>
            </a:extLst>
          </p:cNvPr>
          <p:cNvSpPr>
            <a:spLocks noGrp="1"/>
          </p:cNvSpPr>
          <p:nvPr>
            <p:ph type="dt" sz="half" idx="10"/>
          </p:nvPr>
        </p:nvSpPr>
        <p:spPr/>
        <p:txBody>
          <a:bodyPr/>
          <a:lstStyle/>
          <a:p>
            <a:fld id="{0E108959-76B7-4948-8DF6-B3EE44017BBC}" type="datetimeFigureOut">
              <a:rPr lang="en-US" smtClean="0"/>
              <a:t>10/25/2025</a:t>
            </a:fld>
            <a:endParaRPr lang="en-US"/>
          </a:p>
        </p:txBody>
      </p:sp>
      <p:sp>
        <p:nvSpPr>
          <p:cNvPr id="6" name="Footer Placeholder 5">
            <a:extLst>
              <a:ext uri="{FF2B5EF4-FFF2-40B4-BE49-F238E27FC236}">
                <a16:creationId xmlns:a16="http://schemas.microsoft.com/office/drawing/2014/main" id="{DDEA9409-3950-69BA-72F9-D1E7242B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DB2C4-C319-AB1C-15D2-BC9D6078024C}"/>
              </a:ext>
            </a:extLst>
          </p:cNvPr>
          <p:cNvSpPr>
            <a:spLocks noGrp="1"/>
          </p:cNvSpPr>
          <p:nvPr>
            <p:ph type="sldNum" sz="quarter" idx="12"/>
          </p:nvPr>
        </p:nvSpPr>
        <p:spPr/>
        <p:txBody>
          <a:bodyPr/>
          <a:lstStyle/>
          <a:p>
            <a:fld id="{2B061F46-50C4-46CA-B82D-7CCE3CE1DECE}" type="slidenum">
              <a:rPr lang="en-US" smtClean="0"/>
              <a:t>‹#›</a:t>
            </a:fld>
            <a:endParaRPr lang="en-US"/>
          </a:p>
        </p:txBody>
      </p:sp>
    </p:spTree>
    <p:extLst>
      <p:ext uri="{BB962C8B-B14F-4D97-AF65-F5344CB8AC3E}">
        <p14:creationId xmlns:p14="http://schemas.microsoft.com/office/powerpoint/2010/main" val="354601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E2F24-6BAB-15B0-CFFD-49DB8EEE88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184DFA-935E-E3A8-65E1-579D48A3F5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419447-23BB-3FD7-5807-012F8404E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F00445-B64B-5620-157B-9BF1E3C5C644}"/>
              </a:ext>
            </a:extLst>
          </p:cNvPr>
          <p:cNvSpPr>
            <a:spLocks noGrp="1"/>
          </p:cNvSpPr>
          <p:nvPr>
            <p:ph type="dt" sz="half" idx="10"/>
          </p:nvPr>
        </p:nvSpPr>
        <p:spPr/>
        <p:txBody>
          <a:bodyPr/>
          <a:lstStyle/>
          <a:p>
            <a:fld id="{0E108959-76B7-4948-8DF6-B3EE44017BBC}" type="datetimeFigureOut">
              <a:rPr lang="en-US" smtClean="0"/>
              <a:t>10/25/2025</a:t>
            </a:fld>
            <a:endParaRPr lang="en-US"/>
          </a:p>
        </p:txBody>
      </p:sp>
      <p:sp>
        <p:nvSpPr>
          <p:cNvPr id="6" name="Footer Placeholder 5">
            <a:extLst>
              <a:ext uri="{FF2B5EF4-FFF2-40B4-BE49-F238E27FC236}">
                <a16:creationId xmlns:a16="http://schemas.microsoft.com/office/drawing/2014/main" id="{819AACFA-FD58-A14D-0A46-5591453B33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3DA27C-E282-2DDB-D13F-84ED19D230C8}"/>
              </a:ext>
            </a:extLst>
          </p:cNvPr>
          <p:cNvSpPr>
            <a:spLocks noGrp="1"/>
          </p:cNvSpPr>
          <p:nvPr>
            <p:ph type="sldNum" sz="quarter" idx="12"/>
          </p:nvPr>
        </p:nvSpPr>
        <p:spPr/>
        <p:txBody>
          <a:bodyPr/>
          <a:lstStyle/>
          <a:p>
            <a:fld id="{2B061F46-50C4-46CA-B82D-7CCE3CE1DECE}" type="slidenum">
              <a:rPr lang="en-US" smtClean="0"/>
              <a:t>‹#›</a:t>
            </a:fld>
            <a:endParaRPr lang="en-US"/>
          </a:p>
        </p:txBody>
      </p:sp>
    </p:spTree>
    <p:extLst>
      <p:ext uri="{BB962C8B-B14F-4D97-AF65-F5344CB8AC3E}">
        <p14:creationId xmlns:p14="http://schemas.microsoft.com/office/powerpoint/2010/main" val="3487573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018161-6C55-2F4F-BE2C-E867B39FF8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DC1F7D8-9F46-10D3-6BC1-756CACEBF9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0C9FCD-72F3-7A94-66C9-1740A57664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E108959-76B7-4948-8DF6-B3EE44017BBC}" type="datetimeFigureOut">
              <a:rPr lang="en-US" smtClean="0"/>
              <a:t>10/25/2025</a:t>
            </a:fld>
            <a:endParaRPr lang="en-US"/>
          </a:p>
        </p:txBody>
      </p:sp>
      <p:sp>
        <p:nvSpPr>
          <p:cNvPr id="5" name="Footer Placeholder 4">
            <a:extLst>
              <a:ext uri="{FF2B5EF4-FFF2-40B4-BE49-F238E27FC236}">
                <a16:creationId xmlns:a16="http://schemas.microsoft.com/office/drawing/2014/main" id="{A6A50BEF-2D15-C9B5-9D3D-F26D88F21B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5416583-D9E7-76BF-7E83-B3F606CE1E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B061F46-50C4-46CA-B82D-7CCE3CE1DECE}" type="slidenum">
              <a:rPr lang="en-US" smtClean="0"/>
              <a:t>‹#›</a:t>
            </a:fld>
            <a:endParaRPr lang="en-US"/>
          </a:p>
        </p:txBody>
      </p:sp>
    </p:spTree>
    <p:extLst>
      <p:ext uri="{BB962C8B-B14F-4D97-AF65-F5344CB8AC3E}">
        <p14:creationId xmlns:p14="http://schemas.microsoft.com/office/powerpoint/2010/main" val="3985077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6" name="Rectangle 45">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3315031" y="1380754"/>
            <a:ext cx="5561938" cy="2513516"/>
          </a:xfrm>
        </p:spPr>
        <p:txBody>
          <a:bodyPr>
            <a:normAutofit/>
          </a:bodyPr>
          <a:lstStyle/>
          <a:p>
            <a:r>
              <a:rPr lang="en-US" sz="5600"/>
              <a:t>LANDASAN TEORI DAN KERANGKA KONSEP</a:t>
            </a:r>
          </a:p>
        </p:txBody>
      </p:sp>
      <p:sp>
        <p:nvSpPr>
          <p:cNvPr id="3" name="Subtitle 2"/>
          <p:cNvSpPr>
            <a:spLocks noGrp="1"/>
          </p:cNvSpPr>
          <p:nvPr>
            <p:ph type="subTitle" idx="1"/>
          </p:nvPr>
        </p:nvSpPr>
        <p:spPr>
          <a:xfrm>
            <a:off x="3315031" y="4076802"/>
            <a:ext cx="5561938" cy="1534587"/>
          </a:xfrm>
        </p:spPr>
        <p:txBody>
          <a:bodyPr>
            <a:normAutofit/>
          </a:bodyPr>
          <a:lstStyle/>
          <a:p>
            <a:r>
              <a:rPr lang="en-US" dirty="0"/>
              <a:t>Dr. Siti </a:t>
            </a:r>
            <a:r>
              <a:rPr lang="en-US" dirty="0" err="1"/>
              <a:t>Komsiah</a:t>
            </a:r>
            <a:r>
              <a:rPr lang="en-US" dirty="0"/>
              <a:t>, S.IP, </a:t>
            </a:r>
            <a:r>
              <a:rPr lang="en-US" dirty="0" err="1"/>
              <a:t>M.Si</a:t>
            </a:r>
            <a:endParaRPr lang="en-US" dirty="0"/>
          </a:p>
        </p:txBody>
      </p:sp>
      <p:sp>
        <p:nvSpPr>
          <p:cNvPr id="50" name="Arc 49">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Oval 51">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5246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74FAE2-2C8C-40CA-148A-2DEBEECC58C4}"/>
              </a:ext>
            </a:extLst>
          </p:cNvPr>
          <p:cNvSpPr>
            <a:spLocks noGrp="1"/>
          </p:cNvSpPr>
          <p:nvPr>
            <p:ph type="title"/>
          </p:nvPr>
        </p:nvSpPr>
        <p:spPr>
          <a:xfrm>
            <a:off x="1043631" y="809898"/>
            <a:ext cx="9942716" cy="1554480"/>
          </a:xfrm>
        </p:spPr>
        <p:txBody>
          <a:bodyPr anchor="ctr">
            <a:normAutofit/>
          </a:bodyPr>
          <a:lstStyle/>
          <a:p>
            <a:endParaRPr lang="en-US" sz="4800"/>
          </a:p>
        </p:txBody>
      </p:sp>
      <p:sp>
        <p:nvSpPr>
          <p:cNvPr id="3" name="Content Placeholder 2">
            <a:extLst>
              <a:ext uri="{FF2B5EF4-FFF2-40B4-BE49-F238E27FC236}">
                <a16:creationId xmlns:a16="http://schemas.microsoft.com/office/drawing/2014/main" id="{7BB8F632-FEE5-1A57-5B5C-5CFF69D9A7B6}"/>
              </a:ext>
            </a:extLst>
          </p:cNvPr>
          <p:cNvSpPr>
            <a:spLocks noGrp="1"/>
          </p:cNvSpPr>
          <p:nvPr>
            <p:ph idx="1"/>
          </p:nvPr>
        </p:nvSpPr>
        <p:spPr>
          <a:xfrm>
            <a:off x="1045028" y="3017522"/>
            <a:ext cx="9941319" cy="3124658"/>
          </a:xfrm>
        </p:spPr>
        <p:txBody>
          <a:bodyPr anchor="ctr">
            <a:normAutofit/>
          </a:bodyPr>
          <a:lstStyle/>
          <a:p>
            <a:r>
              <a:rPr lang="en-US" sz="2400"/>
              <a:t>Teori ikatan emosional Asumsi: bahwa ikatan ini terbentuk melalui pengalaman berulang dan akan memengaruhi perkembangan individu secara signifikan sepanjang hidup, membentuk landasan untuk hubungan masa depan, kepercayaan diri, dan kemampuan mengelola emosi. </a:t>
            </a:r>
          </a:p>
          <a:p>
            <a:pPr marL="0" indent="0">
              <a:buNone/>
            </a:pPr>
            <a:endParaRPr lang="en-US" sz="240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8672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38C8CC-869D-538B-618B-EBE426553CC2}"/>
              </a:ext>
            </a:extLst>
          </p:cNvPr>
          <p:cNvSpPr>
            <a:spLocks noGrp="1"/>
          </p:cNvSpPr>
          <p:nvPr>
            <p:ph type="title"/>
          </p:nvPr>
        </p:nvSpPr>
        <p:spPr>
          <a:xfrm>
            <a:off x="1043631" y="809898"/>
            <a:ext cx="9942716" cy="1554480"/>
          </a:xfrm>
        </p:spPr>
        <p:txBody>
          <a:bodyPr anchor="ctr">
            <a:normAutofit/>
          </a:bodyPr>
          <a:lstStyle/>
          <a:p>
            <a:endParaRPr lang="en-US" sz="4800"/>
          </a:p>
        </p:txBody>
      </p:sp>
      <p:sp>
        <p:nvSpPr>
          <p:cNvPr id="3" name="Content Placeholder 2">
            <a:extLst>
              <a:ext uri="{FF2B5EF4-FFF2-40B4-BE49-F238E27FC236}">
                <a16:creationId xmlns:a16="http://schemas.microsoft.com/office/drawing/2014/main" id="{9E44A99D-1BB8-08A7-CE68-3ECB7BB166E7}"/>
              </a:ext>
            </a:extLst>
          </p:cNvPr>
          <p:cNvSpPr>
            <a:spLocks noGrp="1"/>
          </p:cNvSpPr>
          <p:nvPr>
            <p:ph idx="1"/>
          </p:nvPr>
        </p:nvSpPr>
        <p:spPr>
          <a:xfrm>
            <a:off x="1045028" y="3017522"/>
            <a:ext cx="9941319" cy="3124658"/>
          </a:xfrm>
        </p:spPr>
        <p:txBody>
          <a:bodyPr anchor="ctr">
            <a:normAutofit/>
          </a:bodyPr>
          <a:lstStyle/>
          <a:p>
            <a:r>
              <a:rPr lang="en-US" sz="2400" dirty="0"/>
              <a:t>Cerita yang </a:t>
            </a:r>
            <a:r>
              <a:rPr lang="en-US" sz="2400" dirty="0" err="1"/>
              <a:t>koheren</a:t>
            </a:r>
            <a:r>
              <a:rPr lang="en-US" sz="2400" dirty="0"/>
              <a:t> dan </a:t>
            </a:r>
            <a:r>
              <a:rPr lang="en-US" sz="2400" dirty="0" err="1"/>
              <a:t>memiliki</a:t>
            </a:r>
            <a:r>
              <a:rPr lang="en-US" sz="2400" dirty="0"/>
              <a:t> </a:t>
            </a:r>
            <a:r>
              <a:rPr lang="en-US" sz="2400" dirty="0" err="1"/>
              <a:t>kesetiaan</a:t>
            </a:r>
            <a:r>
              <a:rPr lang="en-US" sz="2400" dirty="0"/>
              <a:t> </a:t>
            </a:r>
            <a:r>
              <a:rPr lang="en-US" sz="2400" dirty="0" err="1"/>
              <a:t>terhadap</a:t>
            </a:r>
            <a:r>
              <a:rPr lang="en-US" sz="2400" dirty="0"/>
              <a:t> </a:t>
            </a:r>
            <a:r>
              <a:rPr lang="en-US" sz="2400" dirty="0" err="1"/>
              <a:t>nilai</a:t>
            </a:r>
            <a:r>
              <a:rPr lang="en-US" sz="2400" dirty="0"/>
              <a:t> </a:t>
            </a:r>
            <a:r>
              <a:rPr lang="en-US" sz="2400" dirty="0" err="1"/>
              <a:t>audiens</a:t>
            </a:r>
            <a:r>
              <a:rPr lang="en-US" sz="2400" dirty="0"/>
              <a:t> </a:t>
            </a:r>
            <a:r>
              <a:rPr lang="en-US" sz="2400" dirty="0" err="1"/>
              <a:t>akan</a:t>
            </a:r>
            <a:r>
              <a:rPr lang="en-US" sz="2400" dirty="0"/>
              <a:t> </a:t>
            </a:r>
            <a:r>
              <a:rPr lang="en-US" sz="2400" dirty="0" err="1"/>
              <a:t>menimbulkan</a:t>
            </a:r>
            <a:r>
              <a:rPr lang="en-US" sz="2400" dirty="0"/>
              <a:t> </a:t>
            </a:r>
            <a:r>
              <a:rPr lang="en-US" sz="2400" dirty="0" err="1"/>
              <a:t>persepsi</a:t>
            </a:r>
            <a:r>
              <a:rPr lang="en-US" sz="2400" dirty="0"/>
              <a:t> </a:t>
            </a:r>
            <a:r>
              <a:rPr lang="en-US" sz="2400" dirty="0" err="1"/>
              <a:t>positif</a:t>
            </a:r>
            <a:r>
              <a:rPr lang="en-US" sz="2400" dirty="0"/>
              <a:t> </a:t>
            </a:r>
            <a:r>
              <a:rPr lang="en-US" sz="2400" dirty="0" err="1"/>
              <a:t>terhadap</a:t>
            </a:r>
            <a:r>
              <a:rPr lang="en-US" sz="2400" dirty="0"/>
              <a:t> </a:t>
            </a:r>
            <a:r>
              <a:rPr lang="en-US" sz="2400" dirty="0" err="1"/>
              <a:t>merek</a:t>
            </a:r>
            <a:r>
              <a:rPr lang="en-US" sz="2400" dirty="0"/>
              <a:t>.</a:t>
            </a:r>
          </a:p>
          <a:p>
            <a:r>
              <a:rPr lang="en-US" sz="2400" dirty="0" err="1"/>
              <a:t>Keterlibatan</a:t>
            </a:r>
            <a:r>
              <a:rPr lang="en-US" sz="2400" dirty="0"/>
              <a:t> </a:t>
            </a:r>
            <a:r>
              <a:rPr lang="en-US" sz="2400" dirty="0" err="1"/>
              <a:t>emosional</a:t>
            </a:r>
            <a:r>
              <a:rPr lang="en-US" sz="2400" dirty="0"/>
              <a:t> </a:t>
            </a:r>
            <a:r>
              <a:rPr lang="en-US" sz="2400" dirty="0" err="1"/>
              <a:t>audiens</a:t>
            </a:r>
            <a:r>
              <a:rPr lang="en-US" sz="2400" dirty="0"/>
              <a:t> </a:t>
            </a:r>
            <a:r>
              <a:rPr lang="en-US" sz="2400" dirty="0" err="1"/>
              <a:t>dengan</a:t>
            </a:r>
            <a:r>
              <a:rPr lang="en-US" sz="2400" dirty="0"/>
              <a:t> </a:t>
            </a:r>
            <a:r>
              <a:rPr lang="en-US" sz="2400" dirty="0" err="1"/>
              <a:t>cerita</a:t>
            </a:r>
            <a:r>
              <a:rPr lang="en-US" sz="2400" dirty="0"/>
              <a:t> </a:t>
            </a:r>
            <a:r>
              <a:rPr lang="en-US" sz="2400" dirty="0" err="1"/>
              <a:t>merek</a:t>
            </a:r>
            <a:r>
              <a:rPr lang="en-US" sz="2400" dirty="0"/>
              <a:t> </a:t>
            </a:r>
            <a:r>
              <a:rPr lang="en-US" sz="2400" dirty="0" err="1"/>
              <a:t>menjadi</a:t>
            </a:r>
            <a:r>
              <a:rPr lang="en-US" sz="2400" dirty="0"/>
              <a:t> </a:t>
            </a:r>
            <a:r>
              <a:rPr lang="en-US" sz="2400" dirty="0" err="1"/>
              <a:t>jembatan</a:t>
            </a:r>
            <a:r>
              <a:rPr lang="en-US" sz="2400" dirty="0"/>
              <a:t> </a:t>
            </a:r>
            <a:r>
              <a:rPr lang="en-US" sz="2400" dirty="0" err="1"/>
              <a:t>menuju</a:t>
            </a:r>
            <a:r>
              <a:rPr lang="en-US" sz="2400" dirty="0"/>
              <a:t> </a:t>
            </a:r>
            <a:r>
              <a:rPr lang="en-US" sz="2400" dirty="0" err="1"/>
              <a:t>loyalitas</a:t>
            </a:r>
            <a:r>
              <a:rPr lang="en-US" sz="2400" dirty="0"/>
              <a:t> dan </a:t>
            </a:r>
            <a:r>
              <a:rPr lang="en-US" sz="2400" dirty="0" err="1"/>
              <a:t>perilaku</a:t>
            </a:r>
            <a:r>
              <a:rPr lang="en-US" sz="2400" dirty="0"/>
              <a:t> </a:t>
            </a:r>
            <a:r>
              <a:rPr lang="en-US" sz="2400" dirty="0" err="1"/>
              <a:t>positif</a:t>
            </a:r>
            <a:r>
              <a:rPr lang="en-US" sz="2400" dirty="0"/>
              <a:t> </a:t>
            </a:r>
            <a:r>
              <a:rPr lang="en-US" sz="2400" dirty="0" err="1"/>
              <a:t>terhadap</a:t>
            </a:r>
            <a:r>
              <a:rPr lang="en-US" sz="2400" dirty="0"/>
              <a:t> </a:t>
            </a:r>
            <a:r>
              <a:rPr lang="en-US" sz="2400" dirty="0" err="1"/>
              <a:t>merek</a:t>
            </a:r>
            <a:r>
              <a:rPr lang="en-US" sz="2400" dirty="0"/>
              <a:t>.</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1472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1673BC-3177-EBDD-6C16-5CC857DCF603}"/>
              </a:ext>
            </a:extLst>
          </p:cNvPr>
          <p:cNvSpPr>
            <a:spLocks noGrp="1"/>
          </p:cNvSpPr>
          <p:nvPr>
            <p:ph type="title"/>
          </p:nvPr>
        </p:nvSpPr>
        <p:spPr>
          <a:xfrm>
            <a:off x="586478" y="1683756"/>
            <a:ext cx="3115265" cy="2396359"/>
          </a:xfrm>
        </p:spPr>
        <p:txBody>
          <a:bodyPr anchor="b">
            <a:normAutofit/>
          </a:bodyPr>
          <a:lstStyle/>
          <a:p>
            <a:pPr algn="r"/>
            <a:r>
              <a:rPr lang="en-US" sz="3700" dirty="0" err="1">
                <a:solidFill>
                  <a:srgbClr val="FFFFFF"/>
                </a:solidFill>
              </a:rPr>
              <a:t>Kerangka</a:t>
            </a:r>
            <a:r>
              <a:rPr lang="en-US" sz="3700" dirty="0">
                <a:solidFill>
                  <a:srgbClr val="FFFFFF"/>
                </a:solidFill>
              </a:rPr>
              <a:t> </a:t>
            </a:r>
            <a:r>
              <a:rPr lang="en-US" sz="3700" dirty="0" err="1">
                <a:solidFill>
                  <a:srgbClr val="FFFFFF"/>
                </a:solidFill>
              </a:rPr>
              <a:t>Konsep</a:t>
            </a:r>
            <a:r>
              <a:rPr lang="en-US" sz="3700" dirty="0">
                <a:solidFill>
                  <a:srgbClr val="FFFFFF"/>
                </a:solidFill>
              </a:rPr>
              <a:t>/Kajian Pustaka </a:t>
            </a:r>
          </a:p>
        </p:txBody>
      </p:sp>
      <p:graphicFrame>
        <p:nvGraphicFramePr>
          <p:cNvPr id="5" name="Content Placeholder 2">
            <a:extLst>
              <a:ext uri="{FF2B5EF4-FFF2-40B4-BE49-F238E27FC236}">
                <a16:creationId xmlns:a16="http://schemas.microsoft.com/office/drawing/2014/main" id="{E0507D75-ECD4-B633-D8C1-65CEE64FD233}"/>
              </a:ext>
            </a:extLst>
          </p:cNvPr>
          <p:cNvGraphicFramePr>
            <a:graphicFrameLocks noGrp="1"/>
          </p:cNvGraphicFramePr>
          <p:nvPr>
            <p:ph idx="1"/>
            <p:extLst>
              <p:ext uri="{D42A27DB-BD31-4B8C-83A1-F6EECF244321}">
                <p14:modId xmlns:p14="http://schemas.microsoft.com/office/powerpoint/2010/main" val="3763294981"/>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8320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533401"/>
            <a:ext cx="9144000" cy="523875"/>
          </a:xfrm>
          <a:prstGeom prst="rect">
            <a:avLst/>
          </a:prstGeom>
          <a:solidFill>
            <a:schemeClr val="accent2">
              <a:lumMod val="40000"/>
              <a:lumOff val="60000"/>
            </a:schemeClr>
          </a:solidFill>
        </p:spPr>
        <p:txBody>
          <a:bodyPr>
            <a:spAutoFit/>
          </a:bodyPr>
          <a:lstStyle/>
          <a:p>
            <a:pPr algn="ctr">
              <a:defRPr/>
            </a:pPr>
            <a:r>
              <a:rPr lang="id-ID" sz="2800" b="1" dirty="0">
                <a:solidFill>
                  <a:srgbClr val="0000FF"/>
                </a:solidFill>
                <a:latin typeface="Tahoma" pitchFamily="34" charset="0"/>
                <a:ea typeface="Tahoma" pitchFamily="34" charset="0"/>
                <a:cs typeface="Tahoma" pitchFamily="34" charset="0"/>
              </a:rPr>
              <a:t>MENULIS </a:t>
            </a:r>
            <a:r>
              <a:rPr lang="en-US" sz="2800" b="1" dirty="0">
                <a:solidFill>
                  <a:srgbClr val="0000FF"/>
                </a:solidFill>
                <a:latin typeface="Tahoma" pitchFamily="34" charset="0"/>
                <a:ea typeface="Tahoma" pitchFamily="34" charset="0"/>
                <a:cs typeface="Tahoma" pitchFamily="34" charset="0"/>
              </a:rPr>
              <a:t>TINJAUAN PUSTAKA</a:t>
            </a:r>
            <a:r>
              <a:rPr lang="id-ID" sz="2800" b="1" dirty="0">
                <a:solidFill>
                  <a:srgbClr val="0000FF"/>
                </a:solidFill>
                <a:latin typeface="Tahoma" pitchFamily="34" charset="0"/>
                <a:ea typeface="Tahoma" pitchFamily="34" charset="0"/>
                <a:cs typeface="Tahoma" pitchFamily="34" charset="0"/>
              </a:rPr>
              <a:t> </a:t>
            </a:r>
          </a:p>
        </p:txBody>
      </p:sp>
      <p:sp>
        <p:nvSpPr>
          <p:cNvPr id="3" name="TextBox 2"/>
          <p:cNvSpPr txBox="1"/>
          <p:nvPr/>
        </p:nvSpPr>
        <p:spPr>
          <a:xfrm>
            <a:off x="2057400" y="1371601"/>
            <a:ext cx="8610600" cy="3477875"/>
          </a:xfrm>
          <a:prstGeom prst="rect">
            <a:avLst/>
          </a:prstGeom>
          <a:solidFill>
            <a:schemeClr val="tx2">
              <a:lumMod val="20000"/>
              <a:lumOff val="80000"/>
            </a:schemeClr>
          </a:solidFill>
        </p:spPr>
        <p:txBody>
          <a:bodyPr>
            <a:spAutoFit/>
          </a:bodyPr>
          <a:lstStyle/>
          <a:p>
            <a:pPr marL="457200" indent="-457200">
              <a:buFontTx/>
              <a:buAutoNum type="arabicPeriod"/>
              <a:defRPr/>
            </a:pPr>
            <a:endParaRPr lang="en-US" sz="2000" b="1" dirty="0">
              <a:solidFill>
                <a:srgbClr val="0000FF"/>
              </a:solidFill>
              <a:latin typeface="Tahoma" pitchFamily="34" charset="0"/>
              <a:ea typeface="Tahoma" pitchFamily="34" charset="0"/>
              <a:cs typeface="Tahoma" pitchFamily="34" charset="0"/>
            </a:endParaRPr>
          </a:p>
          <a:p>
            <a:pPr marL="457200" indent="-457200">
              <a:buFontTx/>
              <a:buAutoNum type="arabicPeriod"/>
              <a:defRPr/>
            </a:pPr>
            <a:r>
              <a:rPr lang="id-ID" sz="2000" b="1" dirty="0">
                <a:solidFill>
                  <a:srgbClr val="0000FF"/>
                </a:solidFill>
                <a:latin typeface="Tahoma" pitchFamily="34" charset="0"/>
                <a:ea typeface="Tahoma" pitchFamily="34" charset="0"/>
                <a:cs typeface="Tahoma" pitchFamily="34" charset="0"/>
              </a:rPr>
              <a:t>Variabel </a:t>
            </a:r>
            <a:r>
              <a:rPr lang="en-US" sz="2000" b="1" dirty="0">
                <a:solidFill>
                  <a:srgbClr val="0000FF"/>
                </a:solidFill>
                <a:latin typeface="Tahoma" pitchFamily="34" charset="0"/>
                <a:ea typeface="Tahoma" pitchFamily="34" charset="0"/>
                <a:cs typeface="Tahoma" pitchFamily="34" charset="0"/>
              </a:rPr>
              <a:t>X</a:t>
            </a:r>
            <a:endParaRPr lang="id-ID" sz="2000" b="1" dirty="0">
              <a:solidFill>
                <a:srgbClr val="0000FF"/>
              </a:solidFill>
              <a:latin typeface="Tahoma" pitchFamily="34" charset="0"/>
              <a:ea typeface="Tahoma" pitchFamily="34" charset="0"/>
              <a:cs typeface="Tahoma" pitchFamily="34" charset="0"/>
            </a:endParaRPr>
          </a:p>
          <a:p>
            <a:pPr marL="457200" indent="-457200">
              <a:defRPr/>
            </a:pPr>
            <a:r>
              <a:rPr lang="id-ID" sz="2000" b="1" dirty="0">
                <a:latin typeface="Tahoma" pitchFamily="34" charset="0"/>
                <a:ea typeface="Tahoma" pitchFamily="34" charset="0"/>
                <a:cs typeface="Tahoma" pitchFamily="34" charset="0"/>
              </a:rPr>
              <a:t>	</a:t>
            </a:r>
            <a:r>
              <a:rPr lang="id-ID" sz="2000" b="1" dirty="0">
                <a:solidFill>
                  <a:srgbClr val="008000"/>
                </a:solidFill>
                <a:latin typeface="Tahoma" pitchFamily="34" charset="0"/>
                <a:ea typeface="Tahoma" pitchFamily="34" charset="0"/>
                <a:cs typeface="Tahoma" pitchFamily="34" charset="0"/>
              </a:rPr>
              <a:t>Kajian secara narasi dan beberapa pendapat  dari literatur kemudian diakhiri dengan sintesis.</a:t>
            </a:r>
          </a:p>
          <a:p>
            <a:pPr marL="457200" indent="-457200">
              <a:defRPr/>
            </a:pPr>
            <a:endParaRPr lang="id-ID" sz="2000" b="1" dirty="0">
              <a:latin typeface="Tahoma" pitchFamily="34" charset="0"/>
              <a:ea typeface="Tahoma" pitchFamily="34" charset="0"/>
              <a:cs typeface="Tahoma" pitchFamily="34" charset="0"/>
            </a:endParaRPr>
          </a:p>
          <a:p>
            <a:pPr marL="457200" indent="-457200">
              <a:buFontTx/>
              <a:buAutoNum type="arabicPeriod" startAt="2"/>
              <a:defRPr/>
            </a:pPr>
            <a:r>
              <a:rPr lang="id-ID" sz="2000" b="1" dirty="0">
                <a:solidFill>
                  <a:srgbClr val="0000FF"/>
                </a:solidFill>
                <a:latin typeface="Tahoma" pitchFamily="34" charset="0"/>
                <a:ea typeface="Tahoma" pitchFamily="34" charset="0"/>
                <a:cs typeface="Tahoma" pitchFamily="34" charset="0"/>
              </a:rPr>
              <a:t>Variabel </a:t>
            </a:r>
            <a:r>
              <a:rPr lang="en-US" sz="2000" b="1" dirty="0">
                <a:solidFill>
                  <a:srgbClr val="0000FF"/>
                </a:solidFill>
                <a:latin typeface="Tahoma" pitchFamily="34" charset="0"/>
                <a:ea typeface="Tahoma" pitchFamily="34" charset="0"/>
                <a:cs typeface="Tahoma" pitchFamily="34" charset="0"/>
              </a:rPr>
              <a:t>Y</a:t>
            </a:r>
            <a:endParaRPr lang="id-ID" sz="2000" b="1" dirty="0">
              <a:solidFill>
                <a:srgbClr val="0000FF"/>
              </a:solidFill>
              <a:latin typeface="Tahoma" pitchFamily="34" charset="0"/>
              <a:ea typeface="Tahoma" pitchFamily="34" charset="0"/>
              <a:cs typeface="Tahoma" pitchFamily="34" charset="0"/>
            </a:endParaRPr>
          </a:p>
          <a:p>
            <a:pPr marL="457200" indent="-457200">
              <a:defRPr/>
            </a:pPr>
            <a:r>
              <a:rPr lang="id-ID" sz="2000" b="1" dirty="0">
                <a:solidFill>
                  <a:srgbClr val="0000FF"/>
                </a:solidFill>
                <a:latin typeface="Tahoma" pitchFamily="34" charset="0"/>
                <a:ea typeface="Tahoma" pitchFamily="34" charset="0"/>
                <a:cs typeface="Tahoma" pitchFamily="34" charset="0"/>
              </a:rPr>
              <a:t>	</a:t>
            </a:r>
            <a:r>
              <a:rPr lang="id-ID" sz="2000" b="1" dirty="0">
                <a:solidFill>
                  <a:srgbClr val="008000"/>
                </a:solidFill>
                <a:latin typeface="Tahoma" pitchFamily="34" charset="0"/>
                <a:ea typeface="Tahoma" pitchFamily="34" charset="0"/>
                <a:cs typeface="Tahoma" pitchFamily="34" charset="0"/>
              </a:rPr>
              <a:t>Kajian secara narasi beberapa pendapat dari literatur kemudian diakhiri dengan sintesis.</a:t>
            </a:r>
          </a:p>
          <a:p>
            <a:pPr marL="457200" indent="-457200">
              <a:defRPr/>
            </a:pPr>
            <a:endParaRPr lang="id-ID" sz="2000" b="1" dirty="0">
              <a:solidFill>
                <a:srgbClr val="0000FF"/>
              </a:solidFill>
              <a:latin typeface="Tahoma" pitchFamily="34" charset="0"/>
              <a:ea typeface="Tahoma" pitchFamily="34" charset="0"/>
              <a:cs typeface="Tahoma" pitchFamily="34" charset="0"/>
            </a:endParaRPr>
          </a:p>
          <a:p>
            <a:pPr marL="457200" indent="-457200">
              <a:defRPr/>
            </a:pPr>
            <a:r>
              <a:rPr lang="id-ID" sz="2000" b="1" dirty="0">
                <a:latin typeface="Tahoma" pitchFamily="34" charset="0"/>
                <a:ea typeface="Tahoma" pitchFamily="34" charset="0"/>
                <a:cs typeface="Tahoma" pitchFamily="34" charset="0"/>
              </a:rPr>
              <a:t>	</a:t>
            </a:r>
            <a:endParaRPr lang="id-ID" sz="2000" b="1" dirty="0">
              <a:solidFill>
                <a:srgbClr val="C00000"/>
              </a:solidFill>
              <a:latin typeface="Tahoma" pitchFamily="34" charset="0"/>
              <a:ea typeface="Tahoma" pitchFamily="34" charset="0"/>
              <a:cs typeface="Tahoma" pitchFamily="34" charset="0"/>
            </a:endParaRPr>
          </a:p>
          <a:p>
            <a:pPr marL="457200" indent="-457200">
              <a:defRPr/>
            </a:pPr>
            <a:endParaRPr lang="id-ID" sz="2000" b="1" dirty="0">
              <a:latin typeface="Tahoma" pitchFamily="34" charset="0"/>
              <a:ea typeface="Tahoma" pitchFamily="34" charset="0"/>
              <a:cs typeface="Tahoma"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7F211B-07BC-9CD4-985D-D6DAB6E86D60}"/>
              </a:ext>
            </a:extLst>
          </p:cNvPr>
          <p:cNvSpPr>
            <a:spLocks noGrp="1"/>
          </p:cNvSpPr>
          <p:nvPr>
            <p:ph type="title"/>
          </p:nvPr>
        </p:nvSpPr>
        <p:spPr>
          <a:xfrm>
            <a:off x="686834" y="1153572"/>
            <a:ext cx="3200400" cy="4461163"/>
          </a:xfrm>
        </p:spPr>
        <p:txBody>
          <a:bodyPr>
            <a:normAutofit/>
          </a:bodyPr>
          <a:lstStyle/>
          <a:p>
            <a:r>
              <a:rPr lang="en-US" sz="3400">
                <a:solidFill>
                  <a:srgbClr val="FFFFFF"/>
                </a:solidFill>
              </a:rPr>
              <a:t>Literatur Rivew/Penelitian Terdahulu</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43D9575-62F4-5C1F-9134-1FE7B5AA1E06}"/>
              </a:ext>
            </a:extLst>
          </p:cNvPr>
          <p:cNvSpPr>
            <a:spLocks noGrp="1"/>
          </p:cNvSpPr>
          <p:nvPr>
            <p:ph idx="1"/>
          </p:nvPr>
        </p:nvSpPr>
        <p:spPr>
          <a:xfrm>
            <a:off x="4447308" y="591344"/>
            <a:ext cx="6906491" cy="5585619"/>
          </a:xfrm>
        </p:spPr>
        <p:txBody>
          <a:bodyPr anchor="ctr">
            <a:normAutofit/>
          </a:bodyPr>
          <a:lstStyle/>
          <a:p>
            <a:r>
              <a:rPr lang="en-US" dirty="0"/>
              <a:t>Kajian </a:t>
            </a:r>
            <a:r>
              <a:rPr lang="en-US" dirty="0" err="1"/>
              <a:t>ini</a:t>
            </a:r>
            <a:r>
              <a:rPr lang="en-US" dirty="0"/>
              <a:t> </a:t>
            </a:r>
            <a:r>
              <a:rPr lang="en-US" dirty="0" err="1"/>
              <a:t>menjadi</a:t>
            </a:r>
            <a:r>
              <a:rPr lang="en-US" dirty="0"/>
              <a:t> </a:t>
            </a:r>
            <a:r>
              <a:rPr lang="en-US" dirty="0" err="1"/>
              <a:t>ancangan</a:t>
            </a:r>
            <a:r>
              <a:rPr lang="en-US" dirty="0"/>
              <a:t> </a:t>
            </a:r>
            <a:r>
              <a:rPr lang="en-US" dirty="0" err="1"/>
              <a:t>bagi</a:t>
            </a:r>
            <a:r>
              <a:rPr lang="en-US" dirty="0"/>
              <a:t> </a:t>
            </a:r>
            <a:r>
              <a:rPr lang="en-US" dirty="0" err="1"/>
              <a:t>peneliti</a:t>
            </a:r>
            <a:r>
              <a:rPr lang="en-US" dirty="0"/>
              <a:t> </a:t>
            </a:r>
            <a:r>
              <a:rPr lang="en-US" dirty="0" err="1"/>
              <a:t>dalam</a:t>
            </a:r>
            <a:r>
              <a:rPr lang="en-US" dirty="0"/>
              <a:t> </a:t>
            </a:r>
            <a:r>
              <a:rPr lang="en-US" dirty="0" err="1"/>
              <a:t>mengusulkan</a:t>
            </a:r>
            <a:r>
              <a:rPr lang="en-US" dirty="0"/>
              <a:t> </a:t>
            </a:r>
            <a:r>
              <a:rPr lang="en-US" dirty="0" err="1"/>
              <a:t>penelitian</a:t>
            </a:r>
            <a:r>
              <a:rPr lang="en-US" dirty="0"/>
              <a:t>.</a:t>
            </a:r>
          </a:p>
          <a:p>
            <a:r>
              <a:rPr lang="en-US" dirty="0" err="1"/>
              <a:t>Uraian</a:t>
            </a:r>
            <a:r>
              <a:rPr lang="en-US" dirty="0"/>
              <a:t> </a:t>
            </a:r>
            <a:r>
              <a:rPr lang="en-US" dirty="0" err="1"/>
              <a:t>tentang</a:t>
            </a:r>
            <a:r>
              <a:rPr lang="en-US" dirty="0"/>
              <a:t> </a:t>
            </a:r>
            <a:r>
              <a:rPr lang="en-US" dirty="0" err="1"/>
              <a:t>pembahasan</a:t>
            </a:r>
            <a:r>
              <a:rPr lang="en-US" dirty="0"/>
              <a:t> </a:t>
            </a:r>
            <a:r>
              <a:rPr lang="en-US" dirty="0" err="1"/>
              <a:t>hasil</a:t>
            </a:r>
            <a:r>
              <a:rPr lang="en-US" dirty="0"/>
              <a:t> </a:t>
            </a:r>
            <a:r>
              <a:rPr lang="en-US" dirty="0" err="1"/>
              <a:t>penelitian</a:t>
            </a:r>
            <a:r>
              <a:rPr lang="en-US" dirty="0"/>
              <a:t> </a:t>
            </a:r>
            <a:r>
              <a:rPr lang="en-US" dirty="0" err="1"/>
              <a:t>terdahulu</a:t>
            </a:r>
            <a:r>
              <a:rPr lang="en-US" dirty="0"/>
              <a:t> yang </a:t>
            </a:r>
            <a:r>
              <a:rPr lang="en-US" dirty="0" err="1"/>
              <a:t>relevan</a:t>
            </a:r>
            <a:r>
              <a:rPr lang="en-US" dirty="0"/>
              <a:t>. </a:t>
            </a:r>
            <a:r>
              <a:rPr lang="en-US" dirty="0" err="1"/>
              <a:t>Bersumber</a:t>
            </a:r>
            <a:r>
              <a:rPr lang="en-US" dirty="0"/>
              <a:t> pada </a:t>
            </a:r>
            <a:r>
              <a:rPr lang="en-US" dirty="0" err="1"/>
              <a:t>hasil</a:t>
            </a:r>
            <a:r>
              <a:rPr lang="en-US" dirty="0"/>
              <a:t> </a:t>
            </a:r>
            <a:r>
              <a:rPr lang="en-US" dirty="0" err="1"/>
              <a:t>penelitian</a:t>
            </a:r>
            <a:r>
              <a:rPr lang="en-US" dirty="0"/>
              <a:t> </a:t>
            </a:r>
            <a:r>
              <a:rPr lang="en-US" dirty="0" err="1"/>
              <a:t>seperti</a:t>
            </a:r>
            <a:r>
              <a:rPr lang="en-US" dirty="0"/>
              <a:t> </a:t>
            </a:r>
            <a:r>
              <a:rPr lang="en-US" dirty="0" err="1"/>
              <a:t>disertasi</a:t>
            </a:r>
            <a:r>
              <a:rPr lang="en-US" dirty="0"/>
              <a:t>, </a:t>
            </a:r>
            <a:r>
              <a:rPr lang="en-US" dirty="0" err="1"/>
              <a:t>tesis</a:t>
            </a:r>
            <a:r>
              <a:rPr lang="en-US" dirty="0"/>
              <a:t>, </a:t>
            </a:r>
            <a:r>
              <a:rPr lang="en-US" dirty="0" err="1"/>
              <a:t>skripsi</a:t>
            </a:r>
            <a:r>
              <a:rPr lang="en-US" dirty="0"/>
              <a:t>, </a:t>
            </a:r>
            <a:r>
              <a:rPr lang="en-US" dirty="0" err="1"/>
              <a:t>jurnal</a:t>
            </a:r>
            <a:r>
              <a:rPr lang="en-US" dirty="0"/>
              <a:t>, dan </a:t>
            </a:r>
            <a:r>
              <a:rPr lang="en-US" dirty="0" err="1"/>
              <a:t>prosiding</a:t>
            </a:r>
            <a:endParaRPr lang="en-US" dirty="0"/>
          </a:p>
          <a:p>
            <a:r>
              <a:rPr lang="en-US" dirty="0"/>
              <a:t>Minimal 5 </a:t>
            </a:r>
            <a:r>
              <a:rPr lang="en-US" dirty="0" err="1"/>
              <a:t>penelitian</a:t>
            </a:r>
            <a:r>
              <a:rPr lang="en-US" dirty="0"/>
              <a:t> </a:t>
            </a:r>
            <a:r>
              <a:rPr lang="en-US" dirty="0" err="1"/>
              <a:t>terdahulu</a:t>
            </a:r>
            <a:r>
              <a:rPr lang="en-US" dirty="0"/>
              <a:t> </a:t>
            </a:r>
            <a:r>
              <a:rPr lang="en-US" dirty="0" err="1"/>
              <a:t>sebagai</a:t>
            </a:r>
            <a:r>
              <a:rPr lang="en-US" dirty="0"/>
              <a:t> </a:t>
            </a:r>
            <a:r>
              <a:rPr lang="en-US" dirty="0" err="1"/>
              <a:t>rujukan</a:t>
            </a:r>
            <a:r>
              <a:rPr lang="en-US" dirty="0"/>
              <a:t> </a:t>
            </a:r>
          </a:p>
        </p:txBody>
      </p:sp>
    </p:spTree>
    <p:extLst>
      <p:ext uri="{BB962C8B-B14F-4D97-AF65-F5344CB8AC3E}">
        <p14:creationId xmlns:p14="http://schemas.microsoft.com/office/powerpoint/2010/main" val="84863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F3680C-C0DA-1420-281E-FF3EFEEF756A}"/>
              </a:ext>
            </a:extLst>
          </p:cNvPr>
          <p:cNvSpPr>
            <a:spLocks noGrp="1"/>
          </p:cNvSpPr>
          <p:nvPr>
            <p:ph type="title"/>
          </p:nvPr>
        </p:nvSpPr>
        <p:spPr>
          <a:xfrm>
            <a:off x="686834" y="1153572"/>
            <a:ext cx="3200400" cy="4461163"/>
          </a:xfrm>
        </p:spPr>
        <p:txBody>
          <a:bodyPr>
            <a:normAutofit/>
          </a:bodyPr>
          <a:lstStyle/>
          <a:p>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0" name="Content Placeholder 2">
            <a:extLst>
              <a:ext uri="{FF2B5EF4-FFF2-40B4-BE49-F238E27FC236}">
                <a16:creationId xmlns:a16="http://schemas.microsoft.com/office/drawing/2014/main" id="{4896B53C-755D-2F97-19B6-7F8C9652A0A9}"/>
              </a:ext>
            </a:extLst>
          </p:cNvPr>
          <p:cNvSpPr>
            <a:spLocks noGrp="1"/>
          </p:cNvSpPr>
          <p:nvPr>
            <p:ph idx="1"/>
          </p:nvPr>
        </p:nvSpPr>
        <p:spPr>
          <a:xfrm>
            <a:off x="4447308" y="591344"/>
            <a:ext cx="6906491" cy="5585619"/>
          </a:xfrm>
        </p:spPr>
        <p:txBody>
          <a:bodyPr anchor="ctr">
            <a:normAutofit/>
          </a:bodyPr>
          <a:lstStyle/>
          <a:p>
            <a:r>
              <a:rPr lang="en-US" err="1"/>
              <a:t>Biasanya</a:t>
            </a:r>
            <a:r>
              <a:rPr lang="en-US"/>
              <a:t> </a:t>
            </a:r>
            <a:r>
              <a:rPr lang="en-US" err="1"/>
              <a:t>dibuat</a:t>
            </a:r>
            <a:r>
              <a:rPr lang="en-US"/>
              <a:t> </a:t>
            </a:r>
            <a:r>
              <a:rPr lang="en-US" err="1"/>
              <a:t>dalam</a:t>
            </a:r>
            <a:r>
              <a:rPr lang="en-US"/>
              <a:t> </a:t>
            </a:r>
            <a:r>
              <a:rPr lang="en-US" err="1"/>
              <a:t>bentuk</a:t>
            </a:r>
            <a:r>
              <a:rPr lang="en-US"/>
              <a:t> table yang </a:t>
            </a:r>
            <a:r>
              <a:rPr lang="en-US" err="1"/>
              <a:t>berisi</a:t>
            </a:r>
            <a:r>
              <a:rPr lang="en-US"/>
              <a:t> </a:t>
            </a:r>
            <a:r>
              <a:rPr lang="en-US" err="1"/>
              <a:t>judul,tujuan</a:t>
            </a:r>
            <a:r>
              <a:rPr lang="en-US"/>
              <a:t> </a:t>
            </a:r>
            <a:r>
              <a:rPr lang="en-US" err="1"/>
              <a:t>teori</a:t>
            </a:r>
            <a:r>
              <a:rPr lang="en-US"/>
              <a:t>/</a:t>
            </a:r>
            <a:r>
              <a:rPr lang="en-US" err="1"/>
              <a:t>kosep</a:t>
            </a:r>
            <a:r>
              <a:rPr lang="en-US"/>
              <a:t>/, </a:t>
            </a:r>
            <a:r>
              <a:rPr lang="en-US" err="1"/>
              <a:t>metode</a:t>
            </a:r>
            <a:r>
              <a:rPr lang="en-US"/>
              <a:t>, </a:t>
            </a:r>
            <a:r>
              <a:rPr lang="en-US" err="1"/>
              <a:t>analisis</a:t>
            </a:r>
            <a:r>
              <a:rPr lang="en-US"/>
              <a:t> dan </a:t>
            </a:r>
            <a:r>
              <a:rPr lang="en-US" err="1"/>
              <a:t>hasil</a:t>
            </a:r>
            <a:r>
              <a:rPr lang="en-US"/>
              <a:t> </a:t>
            </a:r>
          </a:p>
          <a:p>
            <a:r>
              <a:rPr lang="en-US"/>
              <a:t>Harus </a:t>
            </a:r>
            <a:r>
              <a:rPr lang="en-US" err="1"/>
              <a:t>sesuai</a:t>
            </a:r>
            <a:r>
              <a:rPr lang="en-US"/>
              <a:t> </a:t>
            </a:r>
            <a:r>
              <a:rPr lang="en-US" err="1"/>
              <a:t>dengan</a:t>
            </a:r>
            <a:r>
              <a:rPr lang="en-US"/>
              <a:t> </a:t>
            </a:r>
            <a:r>
              <a:rPr lang="en-US" err="1"/>
              <a:t>isu</a:t>
            </a:r>
            <a:r>
              <a:rPr lang="en-US"/>
              <a:t> yang </a:t>
            </a:r>
            <a:r>
              <a:rPr lang="en-US" err="1"/>
              <a:t>sama</a:t>
            </a:r>
            <a:r>
              <a:rPr lang="en-US"/>
              <a:t> </a:t>
            </a:r>
          </a:p>
          <a:p>
            <a:r>
              <a:rPr lang="en-US" err="1"/>
              <a:t>Tuliskan</a:t>
            </a:r>
            <a:r>
              <a:rPr lang="en-US"/>
              <a:t> </a:t>
            </a:r>
            <a:r>
              <a:rPr lang="en-US" err="1"/>
              <a:t>persamaan</a:t>
            </a:r>
            <a:r>
              <a:rPr lang="en-US"/>
              <a:t> dan </a:t>
            </a:r>
            <a:r>
              <a:rPr lang="en-US" err="1"/>
              <a:t>perbedaan</a:t>
            </a:r>
            <a:r>
              <a:rPr lang="en-US"/>
              <a:t> </a:t>
            </a:r>
            <a:r>
              <a:rPr lang="en-US" err="1"/>
              <a:t>dengan</a:t>
            </a:r>
            <a:r>
              <a:rPr lang="en-US"/>
              <a:t> yang </a:t>
            </a:r>
            <a:r>
              <a:rPr lang="en-US" err="1"/>
              <a:t>akan</a:t>
            </a:r>
            <a:r>
              <a:rPr lang="en-US"/>
              <a:t> </a:t>
            </a:r>
            <a:r>
              <a:rPr lang="en-US" err="1"/>
              <a:t>diteliti</a:t>
            </a:r>
            <a:endParaRPr lang="en-US"/>
          </a:p>
          <a:p>
            <a:pPr marL="0" indent="0">
              <a:buNone/>
            </a:pPr>
            <a:endParaRPr lang="en-US"/>
          </a:p>
        </p:txBody>
      </p:sp>
    </p:spTree>
    <p:extLst>
      <p:ext uri="{BB962C8B-B14F-4D97-AF65-F5344CB8AC3E}">
        <p14:creationId xmlns:p14="http://schemas.microsoft.com/office/powerpoint/2010/main" val="1400940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p:cNvSpPr>
            <a:spLocks noGrp="1" noChangeArrowheads="1"/>
          </p:cNvSpPr>
          <p:nvPr>
            <p:ph type="title"/>
          </p:nvPr>
        </p:nvSpPr>
        <p:spPr>
          <a:xfrm>
            <a:off x="565148" y="977900"/>
            <a:ext cx="10653183" cy="1673371"/>
          </a:xfrm>
        </p:spPr>
        <p:txBody>
          <a:bodyPr>
            <a:normAutofit/>
          </a:bodyPr>
          <a:lstStyle/>
          <a:p>
            <a:pPr>
              <a:lnSpc>
                <a:spcPct val="104000"/>
              </a:lnSpc>
            </a:pPr>
            <a:r>
              <a:rPr lang="en-US" sz="2400" dirty="0" err="1"/>
              <a:t>Kerangka</a:t>
            </a:r>
            <a:r>
              <a:rPr lang="en-US" sz="2400" dirty="0"/>
              <a:t> </a:t>
            </a:r>
            <a:r>
              <a:rPr lang="en-US" sz="2400" dirty="0" err="1"/>
              <a:t>berpikir</a:t>
            </a:r>
            <a:br>
              <a:rPr lang="en-US" sz="2400" dirty="0"/>
            </a:br>
            <a:r>
              <a:rPr lang="en-US" sz="2400" dirty="0"/>
              <a:t>(</a:t>
            </a:r>
            <a:r>
              <a:rPr lang="en-US" sz="2400" b="0" i="0" dirty="0"/>
              <a:t>Hasil </a:t>
            </a:r>
            <a:r>
              <a:rPr lang="en-US" sz="2400" b="0" i="0" dirty="0" err="1"/>
              <a:t>pemikiran</a:t>
            </a:r>
            <a:r>
              <a:rPr lang="en-US" sz="2400" b="0" i="0" dirty="0"/>
              <a:t> </a:t>
            </a:r>
            <a:r>
              <a:rPr lang="en-US" sz="2400" b="0" i="0" dirty="0" err="1"/>
              <a:t>peneliti</a:t>
            </a:r>
            <a:r>
              <a:rPr lang="en-US" sz="2400" b="0" i="0" dirty="0"/>
              <a:t> </a:t>
            </a:r>
            <a:r>
              <a:rPr lang="en-US" sz="2400" b="0" i="0" dirty="0" err="1"/>
              <a:t>berdasarkan</a:t>
            </a:r>
            <a:r>
              <a:rPr lang="en-US" sz="2400" b="0" i="0" dirty="0"/>
              <a:t> </a:t>
            </a:r>
            <a:r>
              <a:rPr lang="en-US" sz="2400" b="0" i="0" dirty="0" err="1"/>
              <a:t>teori</a:t>
            </a:r>
            <a:r>
              <a:rPr lang="en-US" sz="2400" b="0" i="0" dirty="0"/>
              <a:t>/</a:t>
            </a:r>
            <a:r>
              <a:rPr lang="en-US" sz="2400" b="0" i="0" dirty="0" err="1"/>
              <a:t>konsep</a:t>
            </a:r>
            <a:r>
              <a:rPr lang="en-US" sz="2400" b="0" i="0" dirty="0"/>
              <a:t> yang </a:t>
            </a:r>
            <a:r>
              <a:rPr lang="en-US" sz="2400" b="0" i="0" dirty="0" err="1"/>
              <a:t>ada</a:t>
            </a:r>
            <a:r>
              <a:rPr lang="en-US" sz="2400" b="0" i="0" dirty="0"/>
              <a:t> </a:t>
            </a:r>
            <a:r>
              <a:rPr lang="en-US" sz="2400" b="0" i="0" dirty="0" err="1"/>
              <a:t>tentang</a:t>
            </a:r>
            <a:r>
              <a:rPr lang="en-US" sz="2400" b="0" i="0" dirty="0"/>
              <a:t> </a:t>
            </a:r>
            <a:r>
              <a:rPr lang="en-US" sz="2400" b="0" i="0" dirty="0" err="1"/>
              <a:t>variabel</a:t>
            </a:r>
            <a:r>
              <a:rPr lang="en-US" sz="2400" b="0" i="0" dirty="0"/>
              <a:t> yang </a:t>
            </a:r>
            <a:r>
              <a:rPr lang="en-US" sz="2400" b="0" i="0" dirty="0" err="1"/>
              <a:t>diteliti</a:t>
            </a:r>
            <a:r>
              <a:rPr lang="en-US" sz="2400" b="0" i="0" dirty="0"/>
              <a:t> dan </a:t>
            </a:r>
            <a:r>
              <a:rPr lang="en-US" sz="2400" b="0" i="0" dirty="0" err="1"/>
              <a:t>dirumuskan</a:t>
            </a:r>
            <a:r>
              <a:rPr lang="en-US" sz="2400" b="0" i="0" dirty="0"/>
              <a:t> </a:t>
            </a:r>
            <a:r>
              <a:rPr lang="en-US" sz="2400" b="0" i="0" dirty="0" err="1"/>
              <a:t>dari</a:t>
            </a:r>
            <a:r>
              <a:rPr lang="en-US" sz="2400" b="0" i="0" dirty="0"/>
              <a:t> </a:t>
            </a:r>
            <a:r>
              <a:rPr lang="en-US" sz="2400" b="0" i="0" dirty="0" err="1"/>
              <a:t>masalah</a:t>
            </a:r>
            <a:r>
              <a:rPr lang="en-US" sz="2400" b="0" i="0" dirty="0"/>
              <a:t> </a:t>
            </a:r>
            <a:r>
              <a:rPr lang="en-US" sz="2400" b="0" i="0" dirty="0" err="1"/>
              <a:t>penelitian</a:t>
            </a:r>
            <a:r>
              <a:rPr lang="en-US" sz="2400" dirty="0"/>
              <a:t>)</a:t>
            </a:r>
            <a:br>
              <a:rPr lang="en-US" sz="2400" dirty="0"/>
            </a:br>
            <a:endParaRPr lang="en-US" sz="2400" dirty="0"/>
          </a:p>
        </p:txBody>
      </p:sp>
      <p:graphicFrame>
        <p:nvGraphicFramePr>
          <p:cNvPr id="47109" name="Rectangle 3">
            <a:extLst>
              <a:ext uri="{FF2B5EF4-FFF2-40B4-BE49-F238E27FC236}">
                <a16:creationId xmlns:a16="http://schemas.microsoft.com/office/drawing/2014/main" id="{755A765E-0958-A9FF-EBBB-552101141D03}"/>
              </a:ext>
            </a:extLst>
          </p:cNvPr>
          <p:cNvGraphicFramePr>
            <a:graphicFrameLocks noGrp="1"/>
          </p:cNvGraphicFramePr>
          <p:nvPr>
            <p:ph idx="1"/>
            <p:extLst>
              <p:ext uri="{D42A27DB-BD31-4B8C-83A1-F6EECF244321}">
                <p14:modId xmlns:p14="http://schemas.microsoft.com/office/powerpoint/2010/main" val="3289589868"/>
              </p:ext>
            </p:extLst>
          </p:nvPr>
        </p:nvGraphicFramePr>
        <p:xfrm>
          <a:off x="565149" y="2692400"/>
          <a:ext cx="10653184" cy="3187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0691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72493" y="238539"/>
            <a:ext cx="11018520" cy="1434415"/>
          </a:xfrm>
        </p:spPr>
        <p:txBody>
          <a:bodyPr anchor="b">
            <a:normAutofit/>
          </a:bodyPr>
          <a:lstStyle/>
          <a:p>
            <a:r>
              <a:rPr lang="id-ID" sz="5000" i="1"/>
              <a:t>Bagaiman Menyusun Kerangka Pemikiran?</a:t>
            </a:r>
          </a:p>
        </p:txBody>
      </p:sp>
      <p:sp>
        <p:nvSpPr>
          <p:cNvPr id="19"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72493" y="2071316"/>
            <a:ext cx="6713552" cy="4119172"/>
          </a:xfrm>
        </p:spPr>
        <p:txBody>
          <a:bodyPr anchor="t">
            <a:normAutofit/>
          </a:bodyPr>
          <a:lstStyle/>
          <a:p>
            <a:r>
              <a:rPr lang="id-ID" sz="1700" noProof="1"/>
              <a:t>Kerangka Pemikiran adalah uraianan yang memadukan asumsi-asumsi teoretis dan asumsi-asumsi logika dalam menjelaskan atau memunculkan variabel-variabel yang diteliti, serta bagaimana kaitan di antara variabel-variabel tersebut, ketika dihadapkan pada kepentingan untuk mengungkapkan fenomena atau masalah yang diteliti.</a:t>
            </a:r>
          </a:p>
          <a:p>
            <a:r>
              <a:rPr lang="id-ID" sz="1700" noProof="1"/>
              <a:t>Kerangka Pemikiran berisi penjelasan tentang teori apa yang digunakan (dan akan diuji), asumsi-asumsi teroretis (theorem) yang mana dari teori itu yang akan digunakan dan diuji, dan  Konsep-konsep dan variabel-variabel apa yang diambil dari asumsi itu dan digunakan untuk mengabstrasikan realitas yang akan diteliti?</a:t>
            </a:r>
          </a:p>
          <a:p>
            <a:r>
              <a:rPr lang="id-ID" sz="1700" noProof="1"/>
              <a:t>Uraian dalam Kerangka Pemikiran merupakan penegasan peneliti mengenai kaitan antara teori, konsep, dan variabel penelitiannya (</a:t>
            </a:r>
            <a:r>
              <a:rPr lang="id-ID" sz="1700" i="1" noProof="1"/>
              <a:t>logical construct</a:t>
            </a:r>
            <a:r>
              <a:rPr lang="id-ID" sz="1700" noProof="1"/>
              <a:t>), ketika dihadapkan pada kepentingan mengungkapkan fenomena atau realitas tertentu.</a:t>
            </a:r>
          </a:p>
        </p:txBody>
      </p:sp>
      <p:pic>
        <p:nvPicPr>
          <p:cNvPr id="7" name="Picture 6" descr="Close-up sabuk seni bela diri">
            <a:extLst>
              <a:ext uri="{FF2B5EF4-FFF2-40B4-BE49-F238E27FC236}">
                <a16:creationId xmlns:a16="http://schemas.microsoft.com/office/drawing/2014/main" id="{73222655-E4DF-FD87-8776-24182AE8D222}"/>
              </a:ext>
            </a:extLst>
          </p:cNvPr>
          <p:cNvPicPr>
            <a:picLocks noChangeAspect="1"/>
          </p:cNvPicPr>
          <p:nvPr/>
        </p:nvPicPr>
        <p:blipFill rotWithShape="1">
          <a:blip r:embed="rId2"/>
          <a:srcRect l="17373" r="18411" b="2"/>
          <a:stretch/>
        </p:blipFill>
        <p:spPr>
          <a:xfrm>
            <a:off x="7675658" y="2093976"/>
            <a:ext cx="3941064" cy="4096512"/>
          </a:xfrm>
          <a:prstGeom prst="rect">
            <a:avLst/>
          </a:prstGeom>
        </p:spPr>
      </p:pic>
      <p:sp>
        <p:nvSpPr>
          <p:cNvPr id="5" name="Footer Placeholder 4"/>
          <p:cNvSpPr>
            <a:spLocks noGrp="1"/>
          </p:cNvSpPr>
          <p:nvPr>
            <p:ph type="ftr" sz="quarter" idx="11"/>
          </p:nvPr>
        </p:nvSpPr>
        <p:spPr>
          <a:xfrm>
            <a:off x="4038600" y="6356350"/>
            <a:ext cx="4114800" cy="365125"/>
          </a:xfrm>
        </p:spPr>
        <p:txBody>
          <a:bodyPr>
            <a:normAutofit/>
          </a:bodyPr>
          <a:lstStyle/>
          <a:p>
            <a:pPr eaLnBrk="1" latinLnBrk="0" hangingPunct="1">
              <a:spcAft>
                <a:spcPts val="600"/>
              </a:spcAft>
            </a:pPr>
            <a:endParaRPr lang="en-US" dirty="0"/>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eaLnBrk="1" latinLnBrk="0" hangingPunct="1">
              <a:spcAft>
                <a:spcPts val="600"/>
              </a:spcAft>
            </a:pPr>
            <a:fld id="{09CEB3EB-F4F2-46F4-8867-D3C68411A9A0}" type="slidenum">
              <a:rPr kumimoji="0" lang="en-US"/>
              <a:pPr eaLnBrk="1" latinLnBrk="0" hangingPunct="1">
                <a:spcAft>
                  <a:spcPts val="600"/>
                </a:spcAft>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1248" y="548640"/>
            <a:ext cx="3600860" cy="5431536"/>
          </a:xfrm>
        </p:spPr>
        <p:txBody>
          <a:bodyPr>
            <a:normAutofit/>
          </a:bodyPr>
          <a:lstStyle/>
          <a:p>
            <a:r>
              <a:rPr lang="id-ID" sz="5400" i="1">
                <a:latin typeface="Berlin Sans FB" pitchFamily="34" charset="0"/>
              </a:rPr>
              <a:t>Bagan Kerangka Penelitian</a:t>
            </a:r>
          </a:p>
        </p:txBody>
      </p:sp>
      <p:sp>
        <p:nvSpPr>
          <p:cNvPr id="12"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126418" y="552091"/>
            <a:ext cx="6224335" cy="5431536"/>
          </a:xfrm>
        </p:spPr>
        <p:txBody>
          <a:bodyPr anchor="ctr">
            <a:normAutofit/>
          </a:bodyPr>
          <a:lstStyle/>
          <a:p>
            <a:r>
              <a:rPr lang="id-ID" sz="2200"/>
              <a:t>Merupakan bentuk visualisasi dari uraian kerangka pemikiran.</a:t>
            </a:r>
          </a:p>
          <a:p>
            <a:r>
              <a:rPr lang="id-ID" sz="2200"/>
              <a:t>Merupakan skema yang memvisualisasikan bagaimana peneliti memilih variabel-variabel yang ditelitinya berdasarkan pada teori dan asumsi teoretis tertentu sehingga rumusan masalah dan identifikasi masalah yang sudah dibuatnya menjadi jelas dasar pemikirannya. </a:t>
            </a:r>
          </a:p>
          <a:p>
            <a:pPr>
              <a:buNone/>
            </a:pPr>
            <a:endParaRPr lang="en-US" sz="2200"/>
          </a:p>
        </p:txBody>
      </p:sp>
      <p:sp>
        <p:nvSpPr>
          <p:cNvPr id="5" name="Footer Placeholder 4"/>
          <p:cNvSpPr>
            <a:spLocks noGrp="1"/>
          </p:cNvSpPr>
          <p:nvPr>
            <p:ph type="ftr" sz="quarter" idx="11"/>
          </p:nvPr>
        </p:nvSpPr>
        <p:spPr>
          <a:xfrm>
            <a:off x="4038600" y="6356350"/>
            <a:ext cx="4114800" cy="365125"/>
          </a:xfrm>
        </p:spPr>
        <p:txBody>
          <a:bodyPr>
            <a:normAutofit/>
          </a:bodyPr>
          <a:lstStyle/>
          <a:p>
            <a:pPr eaLnBrk="1" latinLnBrk="0" hangingPunct="1"/>
            <a:endParaRPr lang="en-US"/>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eaLnBrk="1" latinLnBrk="0" hangingPunct="1">
              <a:spcAft>
                <a:spcPts val="600"/>
              </a:spcAft>
            </a:pPr>
            <a:fld id="{09CEB3EB-F4F2-46F4-8867-D3C68411A9A0}" type="slidenum">
              <a:rPr kumimoji="0" lang="en-US" smtClean="0"/>
              <a:pPr eaLnBrk="1" latinLnBrk="0" hangingPunct="1">
                <a:spcAft>
                  <a:spcPts val="600"/>
                </a:spcAft>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ooter Placeholder 19"/>
          <p:cNvSpPr>
            <a:spLocks noGrp="1"/>
          </p:cNvSpPr>
          <p:nvPr>
            <p:ph type="ftr" sz="quarter" idx="11"/>
          </p:nvPr>
        </p:nvSpPr>
        <p:spPr/>
        <p:txBody>
          <a:bodyPr/>
          <a:lstStyle/>
          <a:p>
            <a:pPr algn="r" eaLnBrk="1" latinLnBrk="0" hangingPunct="1"/>
            <a:endParaRPr lang="en-US" sz="1100" dirty="0">
              <a:solidFill>
                <a:schemeClr val="tx2"/>
              </a:solidFill>
            </a:endParaRPr>
          </a:p>
        </p:txBody>
      </p:sp>
      <p:sp>
        <p:nvSpPr>
          <p:cNvPr id="18" name="Slide Number Placeholder 17"/>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19</a:t>
            </a:fld>
            <a:endParaRPr lang="en-US" sz="1200">
              <a:solidFill>
                <a:schemeClr val="tx2"/>
              </a:solidFill>
            </a:endParaRPr>
          </a:p>
        </p:txBody>
      </p:sp>
      <p:sp>
        <p:nvSpPr>
          <p:cNvPr id="4" name="Rounded Rectangle 3"/>
          <p:cNvSpPr/>
          <p:nvPr/>
        </p:nvSpPr>
        <p:spPr>
          <a:xfrm>
            <a:off x="2286000" y="1828800"/>
            <a:ext cx="22098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FENOMENA YANG DITELITI</a:t>
            </a:r>
          </a:p>
        </p:txBody>
      </p:sp>
      <p:sp>
        <p:nvSpPr>
          <p:cNvPr id="5" name="Rounded Rectangle 4"/>
          <p:cNvSpPr/>
          <p:nvPr/>
        </p:nvSpPr>
        <p:spPr>
          <a:xfrm>
            <a:off x="5562600" y="1828800"/>
            <a:ext cx="38100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TEORI YANG DIGUNAKAN</a:t>
            </a:r>
            <a:endParaRPr lang="en-US" dirty="0"/>
          </a:p>
        </p:txBody>
      </p:sp>
      <p:sp>
        <p:nvSpPr>
          <p:cNvPr id="6" name="Rounded Rectangle 5"/>
          <p:cNvSpPr/>
          <p:nvPr/>
        </p:nvSpPr>
        <p:spPr>
          <a:xfrm>
            <a:off x="5562600" y="2895600"/>
            <a:ext cx="38100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ASUMSI TEORETIS</a:t>
            </a:r>
          </a:p>
        </p:txBody>
      </p:sp>
      <p:sp>
        <p:nvSpPr>
          <p:cNvPr id="9" name="Rounded Rectangle 8"/>
          <p:cNvSpPr/>
          <p:nvPr/>
        </p:nvSpPr>
        <p:spPr>
          <a:xfrm>
            <a:off x="5562600" y="4114800"/>
            <a:ext cx="38100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RUMUSAN DAN IDENTIFIKASI MASALAH</a:t>
            </a:r>
            <a:endParaRPr lang="en-US" dirty="0"/>
          </a:p>
        </p:txBody>
      </p:sp>
      <p:sp>
        <p:nvSpPr>
          <p:cNvPr id="11" name="Rounded Rectangle 10"/>
          <p:cNvSpPr/>
          <p:nvPr/>
        </p:nvSpPr>
        <p:spPr>
          <a:xfrm>
            <a:off x="7848600" y="5562600"/>
            <a:ext cx="2286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VARIABEL  2</a:t>
            </a:r>
            <a:endParaRPr lang="en-US" dirty="0"/>
          </a:p>
        </p:txBody>
      </p:sp>
      <p:cxnSp>
        <p:nvCxnSpPr>
          <p:cNvPr id="17" name="Straight Connector 16"/>
          <p:cNvCxnSpPr>
            <a:stCxn id="4" idx="3"/>
            <a:endCxn id="5" idx="1"/>
          </p:cNvCxnSpPr>
          <p:nvPr/>
        </p:nvCxnSpPr>
        <p:spPr>
          <a:xfrm>
            <a:off x="4495800" y="2209800"/>
            <a:ext cx="1066800" cy="1588"/>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7162800" y="2743200"/>
            <a:ext cx="304800" cy="1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a:off x="7162800" y="3962400"/>
            <a:ext cx="304800" cy="1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2324100" y="3619500"/>
            <a:ext cx="1905000" cy="1588"/>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9" idx="1"/>
          </p:cNvCxnSpPr>
          <p:nvPr/>
        </p:nvCxnSpPr>
        <p:spPr>
          <a:xfrm>
            <a:off x="3276600" y="4572000"/>
            <a:ext cx="2286000" cy="1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10800000" flipV="1">
            <a:off x="5715000" y="5029200"/>
            <a:ext cx="1447800" cy="5334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endCxn id="11" idx="0"/>
          </p:cNvCxnSpPr>
          <p:nvPr/>
        </p:nvCxnSpPr>
        <p:spPr>
          <a:xfrm>
            <a:off x="7772400" y="5029200"/>
            <a:ext cx="1219200" cy="5334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4724400" y="5562600"/>
            <a:ext cx="2209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VARIABEL 1</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D8AEB3-43CE-53F9-45B2-4A6533A8F8A5}"/>
              </a:ext>
            </a:extLst>
          </p:cNvPr>
          <p:cNvSpPr>
            <a:spLocks noGrp="1"/>
          </p:cNvSpPr>
          <p:nvPr>
            <p:ph type="title"/>
          </p:nvPr>
        </p:nvSpPr>
        <p:spPr>
          <a:xfrm>
            <a:off x="635000" y="640823"/>
            <a:ext cx="3418659" cy="5583148"/>
          </a:xfrm>
        </p:spPr>
        <p:txBody>
          <a:bodyPr anchor="ctr">
            <a:normAutofit/>
          </a:bodyPr>
          <a:lstStyle/>
          <a:p>
            <a:r>
              <a:rPr lang="en-US" sz="5400"/>
              <a:t>ISI BAB 2</a:t>
            </a:r>
          </a:p>
        </p:txBody>
      </p:sp>
      <p:sp>
        <p:nvSpPr>
          <p:cNvPr id="1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2026D648-DD9C-2203-629B-D120D19290B7}"/>
              </a:ext>
            </a:extLst>
          </p:cNvPr>
          <p:cNvGraphicFramePr>
            <a:graphicFrameLocks noGrp="1"/>
          </p:cNvGraphicFramePr>
          <p:nvPr>
            <p:ph idx="1"/>
            <p:extLst>
              <p:ext uri="{D42A27DB-BD31-4B8C-83A1-F6EECF244321}">
                <p14:modId xmlns:p14="http://schemas.microsoft.com/office/powerpoint/2010/main" val="199301540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7203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err="1">
                <a:latin typeface="Arial Rounded MT Bold" pitchFamily="34" charset="0"/>
              </a:rPr>
              <a:t>Bagaimana</a:t>
            </a:r>
            <a:r>
              <a:rPr lang="en-US" i="1" dirty="0">
                <a:latin typeface="Arial Rounded MT Bold" pitchFamily="34" charset="0"/>
              </a:rPr>
              <a:t> </a:t>
            </a:r>
            <a:r>
              <a:rPr lang="en-US" i="1" dirty="0" err="1">
                <a:latin typeface="Arial Rounded MT Bold" pitchFamily="34" charset="0"/>
              </a:rPr>
              <a:t>Merumuskan</a:t>
            </a:r>
            <a:r>
              <a:rPr lang="en-US" i="1" dirty="0">
                <a:latin typeface="Arial Rounded MT Bold" pitchFamily="34" charset="0"/>
              </a:rPr>
              <a:t> </a:t>
            </a:r>
            <a:r>
              <a:rPr lang="en-US" i="1" dirty="0" err="1">
                <a:latin typeface="Arial Rounded MT Bold" pitchFamily="34" charset="0"/>
              </a:rPr>
              <a:t>Hipotesis</a:t>
            </a:r>
            <a:r>
              <a:rPr lang="en-US" i="1" dirty="0">
                <a:latin typeface="Arial Rounded MT Bold" pitchFamily="34" charset="0"/>
              </a:rPr>
              <a:t>?</a:t>
            </a:r>
          </a:p>
        </p:txBody>
      </p:sp>
      <p:sp>
        <p:nvSpPr>
          <p:cNvPr id="3" name="Content Placeholder 2"/>
          <p:cNvSpPr>
            <a:spLocks noGrp="1"/>
          </p:cNvSpPr>
          <p:nvPr>
            <p:ph idx="1"/>
          </p:nvPr>
        </p:nvSpPr>
        <p:spPr/>
        <p:txBody>
          <a:bodyPr>
            <a:normAutofit/>
          </a:bodyPr>
          <a:lstStyle/>
          <a:p>
            <a:pPr algn="just"/>
            <a:r>
              <a:rPr lang="id-ID" dirty="0"/>
              <a:t>Hipotesis adalah jawaban sementara atas pertanyaan penelitian yang bersifat tentatif.</a:t>
            </a:r>
          </a:p>
          <a:p>
            <a:pPr algn="just"/>
            <a:r>
              <a:rPr lang="id-ID" dirty="0"/>
              <a:t>Hipotesis merupakan hubungan yang logis di antara dua variabel atau lebih.</a:t>
            </a:r>
          </a:p>
          <a:p>
            <a:pPr algn="just"/>
            <a:r>
              <a:rPr lang="id-ID" dirty="0"/>
              <a:t>Hipotesis Nol (H</a:t>
            </a:r>
            <a:r>
              <a:rPr lang="id-ID" sz="2000" dirty="0"/>
              <a:t>0</a:t>
            </a:r>
            <a:r>
              <a:rPr lang="id-ID" dirty="0"/>
              <a:t>): menunjukkan hipotesis teoretis, bisanya menggunakan kalimat negatif.</a:t>
            </a:r>
          </a:p>
          <a:p>
            <a:pPr algn="just"/>
            <a:r>
              <a:rPr lang="id-ID" dirty="0"/>
              <a:t>Hipotesis Penelitian (H</a:t>
            </a:r>
            <a:r>
              <a:rPr lang="id-ID" sz="2000" dirty="0"/>
              <a:t>1</a:t>
            </a:r>
            <a:r>
              <a:rPr lang="id-ID" dirty="0"/>
              <a:t>): menunjukkan hipotesis kerja.</a:t>
            </a:r>
          </a:p>
        </p:txBody>
      </p:sp>
      <p:sp>
        <p:nvSpPr>
          <p:cNvPr id="4" name="Slide Number Placeholder 3"/>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20</a:t>
            </a:fld>
            <a:endParaRPr lang="en-US" sz="120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lang="en-US" sz="1100"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557188"/>
            <a:ext cx="10515600" cy="1133499"/>
          </a:xfrm>
        </p:spPr>
        <p:txBody>
          <a:bodyPr>
            <a:normAutofit/>
          </a:bodyPr>
          <a:lstStyle/>
          <a:p>
            <a:pPr algn="ctr"/>
            <a:r>
              <a:rPr lang="en-US" sz="5200" i="1">
                <a:latin typeface="Baskerville Old Face" pitchFamily="18" charset="0"/>
              </a:rPr>
              <a:t>Jenis-jenis Hipotesis</a:t>
            </a:r>
          </a:p>
        </p:txBody>
      </p:sp>
      <p:sp>
        <p:nvSpPr>
          <p:cNvPr id="5" name="Footer Placeholder 4"/>
          <p:cNvSpPr>
            <a:spLocks noGrp="1"/>
          </p:cNvSpPr>
          <p:nvPr>
            <p:ph type="ftr" sz="quarter" idx="11"/>
          </p:nvPr>
        </p:nvSpPr>
        <p:spPr>
          <a:xfrm>
            <a:off x="4038600" y="6356350"/>
            <a:ext cx="4114800" cy="365125"/>
          </a:xfrm>
        </p:spPr>
        <p:txBody>
          <a:bodyPr>
            <a:normAutofit/>
          </a:bodyPr>
          <a:lstStyle/>
          <a:p>
            <a:pPr eaLnBrk="1" latinLnBrk="0" hangingPunct="1">
              <a:spcAft>
                <a:spcPts val="600"/>
              </a:spcAft>
            </a:pPr>
            <a:endParaRPr lang="en-US"/>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eaLnBrk="1" latinLnBrk="0" hangingPunct="1">
              <a:spcAft>
                <a:spcPts val="600"/>
              </a:spcAft>
            </a:pPr>
            <a:fld id="{09CEB3EB-F4F2-46F4-8867-D3C68411A9A0}" type="slidenum">
              <a:rPr kumimoji="0" lang="en-US" smtClean="0"/>
              <a:pPr eaLnBrk="1" latinLnBrk="0" hangingPunct="1">
                <a:spcAft>
                  <a:spcPts val="600"/>
                </a:spcAft>
              </a:pPr>
              <a:t>21</a:t>
            </a:fld>
            <a:endParaRPr lang="en-US"/>
          </a:p>
        </p:txBody>
      </p:sp>
      <p:graphicFrame>
        <p:nvGraphicFramePr>
          <p:cNvPr id="7" name="Content Placeholder 2">
            <a:extLst>
              <a:ext uri="{FF2B5EF4-FFF2-40B4-BE49-F238E27FC236}">
                <a16:creationId xmlns:a16="http://schemas.microsoft.com/office/drawing/2014/main" id="{3B517869-D522-88AF-C56C-B917D1548158}"/>
              </a:ext>
            </a:extLst>
          </p:cNvPr>
          <p:cNvGraphicFramePr>
            <a:graphicFrameLocks noGrp="1"/>
          </p:cNvGraphicFramePr>
          <p:nvPr>
            <p:ph idx="1"/>
            <p:extLst>
              <p:ext uri="{D42A27DB-BD31-4B8C-83A1-F6EECF244321}">
                <p14:modId xmlns:p14="http://schemas.microsoft.com/office/powerpoint/2010/main" val="3799292978"/>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56B693-39C4-5985-1A86-26353B37258E}"/>
              </a:ext>
            </a:extLst>
          </p:cNvPr>
          <p:cNvSpPr>
            <a:spLocks noGrp="1"/>
          </p:cNvSpPr>
          <p:nvPr>
            <p:ph type="title"/>
          </p:nvPr>
        </p:nvSpPr>
        <p:spPr>
          <a:xfrm>
            <a:off x="686834" y="1153572"/>
            <a:ext cx="3200400" cy="4461163"/>
          </a:xfrm>
        </p:spPr>
        <p:txBody>
          <a:bodyPr>
            <a:normAutofit/>
          </a:bodyPr>
          <a:lstStyle/>
          <a:p>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52F5DA0-C773-DBE6-04FE-819F8A8FA035}"/>
              </a:ext>
            </a:extLst>
          </p:cNvPr>
          <p:cNvSpPr>
            <a:spLocks noGrp="1"/>
          </p:cNvSpPr>
          <p:nvPr>
            <p:ph idx="1"/>
          </p:nvPr>
        </p:nvSpPr>
        <p:spPr>
          <a:xfrm>
            <a:off x="4447308" y="591344"/>
            <a:ext cx="6906491" cy="5585619"/>
          </a:xfrm>
        </p:spPr>
        <p:txBody>
          <a:bodyPr anchor="ctr">
            <a:normAutofit/>
          </a:bodyPr>
          <a:lstStyle/>
          <a:p>
            <a:r>
              <a:rPr lang="en-US" sz="2600" b="1" dirty="0" err="1"/>
              <a:t>Contoh</a:t>
            </a:r>
            <a:r>
              <a:rPr lang="en-US" sz="2600" b="1" dirty="0"/>
              <a:t> 1: </a:t>
            </a:r>
            <a:r>
              <a:rPr lang="en-US" sz="2600" b="1" dirty="0" err="1"/>
              <a:t>Pengaruh</a:t>
            </a:r>
            <a:r>
              <a:rPr lang="en-US" sz="2600" b="1" dirty="0"/>
              <a:t> </a:t>
            </a:r>
            <a:r>
              <a:rPr lang="en-US" sz="2600" b="1" dirty="0" err="1"/>
              <a:t>Komunikasi</a:t>
            </a:r>
            <a:r>
              <a:rPr lang="en-US" sz="2600" b="1" dirty="0"/>
              <a:t> Interpersonal </a:t>
            </a:r>
            <a:r>
              <a:rPr lang="en-US" sz="2600" b="1" dirty="0" err="1"/>
              <a:t>terhadap</a:t>
            </a:r>
            <a:r>
              <a:rPr lang="en-US" sz="2600" b="1" dirty="0"/>
              <a:t> </a:t>
            </a:r>
            <a:r>
              <a:rPr lang="en-US" sz="2600" b="1" dirty="0" err="1"/>
              <a:t>Kepuasan</a:t>
            </a:r>
            <a:r>
              <a:rPr lang="en-US" sz="2600" b="1" dirty="0"/>
              <a:t> </a:t>
            </a:r>
            <a:r>
              <a:rPr lang="en-US" sz="2600" b="1" dirty="0" err="1"/>
              <a:t>Kerja</a:t>
            </a:r>
            <a:r>
              <a:rPr lang="en-US" sz="2600" b="1" dirty="0"/>
              <a:t> </a:t>
            </a:r>
            <a:r>
              <a:rPr lang="en-US" sz="2600" b="1" dirty="0" err="1"/>
              <a:t>Karyawan</a:t>
            </a:r>
            <a:endParaRPr lang="en-US" sz="2600" b="1" dirty="0"/>
          </a:p>
          <a:p>
            <a:r>
              <a:rPr lang="en-US" sz="2600" b="1" dirty="0"/>
              <a:t>H0 (</a:t>
            </a:r>
            <a:r>
              <a:rPr lang="en-US" sz="2600" b="1" dirty="0" err="1"/>
              <a:t>Hipotesis</a:t>
            </a:r>
            <a:r>
              <a:rPr lang="en-US" sz="2600" b="1" dirty="0"/>
              <a:t> Nol</a:t>
            </a:r>
            <a:r>
              <a:rPr lang="en-US" sz="2600" dirty="0"/>
              <a:t>): </a:t>
            </a:r>
            <a:r>
              <a:rPr lang="en-US" sz="2600" dirty="0" err="1"/>
              <a:t>Komunikasi</a:t>
            </a:r>
            <a:r>
              <a:rPr lang="en-US" sz="2600" dirty="0"/>
              <a:t> interpersonal </a:t>
            </a:r>
            <a:r>
              <a:rPr lang="en-US" sz="2600" dirty="0" err="1"/>
              <a:t>tidak</a:t>
            </a:r>
            <a:r>
              <a:rPr lang="en-US" sz="2600" dirty="0"/>
              <a:t> </a:t>
            </a:r>
            <a:r>
              <a:rPr lang="en-US" sz="2600" dirty="0" err="1"/>
              <a:t>berpengaruh</a:t>
            </a:r>
            <a:r>
              <a:rPr lang="en-US" sz="2600" dirty="0"/>
              <a:t> </a:t>
            </a:r>
            <a:r>
              <a:rPr lang="en-US" sz="2600" dirty="0" err="1"/>
              <a:t>signifikan</a:t>
            </a:r>
            <a:r>
              <a:rPr lang="en-US" sz="2600" dirty="0"/>
              <a:t> </a:t>
            </a:r>
            <a:r>
              <a:rPr lang="en-US" sz="2600" dirty="0" err="1"/>
              <a:t>terhadap</a:t>
            </a:r>
            <a:r>
              <a:rPr lang="en-US" sz="2600" dirty="0"/>
              <a:t> </a:t>
            </a:r>
            <a:r>
              <a:rPr lang="en-US" sz="2600" dirty="0" err="1"/>
              <a:t>kepuasan</a:t>
            </a:r>
            <a:r>
              <a:rPr lang="en-US" sz="2600" dirty="0"/>
              <a:t> </a:t>
            </a:r>
            <a:r>
              <a:rPr lang="en-US" sz="2600" dirty="0" err="1"/>
              <a:t>kerja</a:t>
            </a:r>
            <a:r>
              <a:rPr lang="en-US" sz="2600" dirty="0"/>
              <a:t> </a:t>
            </a:r>
            <a:r>
              <a:rPr lang="en-US" sz="2600" dirty="0" err="1"/>
              <a:t>karyawan</a:t>
            </a:r>
            <a:r>
              <a:rPr lang="en-US" sz="2600" dirty="0"/>
              <a:t>.</a:t>
            </a:r>
          </a:p>
          <a:p>
            <a:r>
              <a:rPr lang="en-US" sz="2600" b="1" dirty="0"/>
              <a:t>H1 (</a:t>
            </a:r>
            <a:r>
              <a:rPr lang="en-US" sz="2600" b="1" dirty="0" err="1"/>
              <a:t>Hipotesis</a:t>
            </a:r>
            <a:r>
              <a:rPr lang="en-US" sz="2600" b="1" dirty="0"/>
              <a:t> </a:t>
            </a:r>
            <a:r>
              <a:rPr lang="en-US" sz="2600" b="1" dirty="0" err="1"/>
              <a:t>Alternatif</a:t>
            </a:r>
            <a:r>
              <a:rPr lang="en-US" sz="2600" b="1" dirty="0"/>
              <a:t>): </a:t>
            </a:r>
            <a:r>
              <a:rPr lang="en-US" sz="2600" dirty="0" err="1"/>
              <a:t>Komunikasi</a:t>
            </a:r>
            <a:r>
              <a:rPr lang="en-US" sz="2600" dirty="0"/>
              <a:t> interpersonal </a:t>
            </a:r>
            <a:r>
              <a:rPr lang="en-US" sz="2600" dirty="0" err="1"/>
              <a:t>berpengaruh</a:t>
            </a:r>
            <a:r>
              <a:rPr lang="en-US" sz="2600" dirty="0"/>
              <a:t> </a:t>
            </a:r>
            <a:r>
              <a:rPr lang="en-US" sz="2600" dirty="0" err="1"/>
              <a:t>signifikan</a:t>
            </a:r>
            <a:r>
              <a:rPr lang="en-US" sz="2600" dirty="0"/>
              <a:t> </a:t>
            </a:r>
            <a:r>
              <a:rPr lang="en-US" sz="2600" dirty="0" err="1"/>
              <a:t>terhadap</a:t>
            </a:r>
            <a:r>
              <a:rPr lang="en-US" sz="2600" dirty="0"/>
              <a:t> </a:t>
            </a:r>
            <a:r>
              <a:rPr lang="en-US" sz="2600" dirty="0" err="1"/>
              <a:t>kepuasan</a:t>
            </a:r>
            <a:r>
              <a:rPr lang="en-US" sz="2600" dirty="0"/>
              <a:t> </a:t>
            </a:r>
            <a:r>
              <a:rPr lang="en-US" sz="2600" dirty="0" err="1"/>
              <a:t>kerja</a:t>
            </a:r>
            <a:r>
              <a:rPr lang="en-US" sz="2600" dirty="0"/>
              <a:t> </a:t>
            </a:r>
            <a:r>
              <a:rPr lang="en-US" sz="2600" dirty="0" err="1"/>
              <a:t>karyawan</a:t>
            </a:r>
            <a:r>
              <a:rPr lang="en-US" sz="2600" dirty="0"/>
              <a:t>.</a:t>
            </a:r>
          </a:p>
          <a:p>
            <a:r>
              <a:rPr lang="en-US" sz="2600" b="1" dirty="0" err="1"/>
              <a:t>Penjelasan</a:t>
            </a:r>
            <a:r>
              <a:rPr lang="en-US" sz="2600" dirty="0"/>
              <a:t>: </a:t>
            </a:r>
            <a:r>
              <a:rPr lang="en-US" sz="2600" dirty="0" err="1"/>
              <a:t>Hipotesis</a:t>
            </a:r>
            <a:r>
              <a:rPr lang="en-US" sz="2600" dirty="0"/>
              <a:t> </a:t>
            </a:r>
            <a:r>
              <a:rPr lang="en-US" sz="2600" dirty="0" err="1"/>
              <a:t>nol</a:t>
            </a:r>
            <a:r>
              <a:rPr lang="en-US" sz="2600" dirty="0"/>
              <a:t> </a:t>
            </a:r>
            <a:r>
              <a:rPr lang="en-US" sz="2600" dirty="0" err="1"/>
              <a:t>menyatakan</a:t>
            </a:r>
            <a:r>
              <a:rPr lang="en-US" sz="2600" dirty="0"/>
              <a:t> </a:t>
            </a:r>
            <a:r>
              <a:rPr lang="en-US" sz="2600" dirty="0" err="1"/>
              <a:t>bahwa</a:t>
            </a:r>
            <a:r>
              <a:rPr lang="en-US" sz="2600" dirty="0"/>
              <a:t> </a:t>
            </a:r>
            <a:r>
              <a:rPr lang="en-US" sz="2600" dirty="0" err="1"/>
              <a:t>tidak</a:t>
            </a:r>
            <a:r>
              <a:rPr lang="en-US" sz="2600" dirty="0"/>
              <a:t> </a:t>
            </a:r>
            <a:r>
              <a:rPr lang="en-US" sz="2600" dirty="0" err="1"/>
              <a:t>ada</a:t>
            </a:r>
            <a:r>
              <a:rPr lang="en-US" sz="2600" dirty="0"/>
              <a:t> </a:t>
            </a:r>
            <a:r>
              <a:rPr lang="en-US" sz="2600" dirty="0" err="1"/>
              <a:t>pengaruh</a:t>
            </a:r>
            <a:r>
              <a:rPr lang="en-US" sz="2600" dirty="0"/>
              <a:t> </a:t>
            </a:r>
            <a:r>
              <a:rPr lang="en-US" sz="2600" dirty="0" err="1"/>
              <a:t>antara</a:t>
            </a:r>
            <a:r>
              <a:rPr lang="en-US" sz="2600" dirty="0"/>
              <a:t> </a:t>
            </a:r>
            <a:r>
              <a:rPr lang="en-US" sz="2600" dirty="0" err="1"/>
              <a:t>komunikasi</a:t>
            </a:r>
            <a:r>
              <a:rPr lang="en-US" sz="2600" dirty="0"/>
              <a:t> interpersonal dan </a:t>
            </a:r>
            <a:r>
              <a:rPr lang="en-US" sz="2600" dirty="0" err="1"/>
              <a:t>kepuasan</a:t>
            </a:r>
            <a:r>
              <a:rPr lang="en-US" sz="2600" dirty="0"/>
              <a:t> </a:t>
            </a:r>
            <a:r>
              <a:rPr lang="en-US" sz="2600" dirty="0" err="1"/>
              <a:t>kerja</a:t>
            </a:r>
            <a:r>
              <a:rPr lang="en-US" sz="2600" dirty="0"/>
              <a:t>, </a:t>
            </a:r>
            <a:r>
              <a:rPr lang="en-US" sz="2600" dirty="0" err="1"/>
              <a:t>sedangkan</a:t>
            </a:r>
            <a:r>
              <a:rPr lang="en-US" sz="2600" dirty="0"/>
              <a:t> </a:t>
            </a:r>
            <a:r>
              <a:rPr lang="en-US" sz="2600" dirty="0" err="1"/>
              <a:t>hipotesis</a:t>
            </a:r>
            <a:r>
              <a:rPr lang="en-US" sz="2600" dirty="0"/>
              <a:t> </a:t>
            </a:r>
            <a:r>
              <a:rPr lang="en-US" sz="2600" dirty="0" err="1"/>
              <a:t>alternatif</a:t>
            </a:r>
            <a:r>
              <a:rPr lang="en-US" sz="2600" dirty="0"/>
              <a:t> </a:t>
            </a:r>
            <a:r>
              <a:rPr lang="en-US" sz="2600" dirty="0" err="1"/>
              <a:t>menyatakan</a:t>
            </a:r>
            <a:r>
              <a:rPr lang="en-US" sz="2600" dirty="0"/>
              <a:t> </a:t>
            </a:r>
            <a:r>
              <a:rPr lang="en-US" sz="2600" dirty="0" err="1"/>
              <a:t>adanya</a:t>
            </a:r>
            <a:r>
              <a:rPr lang="en-US" sz="2600" dirty="0"/>
              <a:t> </a:t>
            </a:r>
            <a:r>
              <a:rPr lang="en-US" sz="2600" dirty="0" err="1"/>
              <a:t>pengaruh</a:t>
            </a:r>
            <a:r>
              <a:rPr lang="en-US" sz="2600" dirty="0"/>
              <a:t> yang </a:t>
            </a:r>
            <a:r>
              <a:rPr lang="en-US" sz="2600" dirty="0" err="1"/>
              <a:t>signifikan</a:t>
            </a:r>
            <a:r>
              <a:rPr lang="en-US" sz="2600" dirty="0"/>
              <a:t>.</a:t>
            </a:r>
          </a:p>
        </p:txBody>
      </p:sp>
    </p:spTree>
    <p:extLst>
      <p:ext uri="{BB962C8B-B14F-4D97-AF65-F5344CB8AC3E}">
        <p14:creationId xmlns:p14="http://schemas.microsoft.com/office/powerpoint/2010/main" val="16038328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CE51C8-1EED-C6BC-63D4-D75A845D5387}"/>
              </a:ext>
            </a:extLst>
          </p:cNvPr>
          <p:cNvSpPr>
            <a:spLocks noGrp="1"/>
          </p:cNvSpPr>
          <p:nvPr>
            <p:ph type="title"/>
          </p:nvPr>
        </p:nvSpPr>
        <p:spPr>
          <a:xfrm>
            <a:off x="686834" y="1153572"/>
            <a:ext cx="3200400" cy="4461163"/>
          </a:xfrm>
        </p:spPr>
        <p:txBody>
          <a:bodyPr>
            <a:normAutofit/>
          </a:bodyPr>
          <a:lstStyle/>
          <a:p>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61306E9-AFCC-2272-0C2F-B148A83804F7}"/>
              </a:ext>
            </a:extLst>
          </p:cNvPr>
          <p:cNvSpPr>
            <a:spLocks noGrp="1"/>
          </p:cNvSpPr>
          <p:nvPr>
            <p:ph idx="1"/>
          </p:nvPr>
        </p:nvSpPr>
        <p:spPr>
          <a:xfrm>
            <a:off x="4447308" y="591344"/>
            <a:ext cx="6906491" cy="5585619"/>
          </a:xfrm>
        </p:spPr>
        <p:txBody>
          <a:bodyPr anchor="ctr">
            <a:normAutofit/>
          </a:bodyPr>
          <a:lstStyle/>
          <a:p>
            <a:r>
              <a:rPr lang="en-US" sz="2600" b="1" dirty="0" err="1"/>
              <a:t>Contoh</a:t>
            </a:r>
            <a:r>
              <a:rPr lang="en-US" sz="2600" b="1" dirty="0"/>
              <a:t> 2</a:t>
            </a:r>
            <a:r>
              <a:rPr lang="en-US" sz="2600" dirty="0"/>
              <a:t>: </a:t>
            </a:r>
            <a:r>
              <a:rPr lang="en-US" sz="2600" dirty="0" err="1"/>
              <a:t>Pengaruh</a:t>
            </a:r>
            <a:r>
              <a:rPr lang="en-US" sz="2600" dirty="0"/>
              <a:t> </a:t>
            </a:r>
            <a:r>
              <a:rPr lang="en-US" sz="2600" dirty="0" err="1"/>
              <a:t>Penggunaan</a:t>
            </a:r>
            <a:r>
              <a:rPr lang="en-US" sz="2600" dirty="0"/>
              <a:t> Media </a:t>
            </a:r>
            <a:r>
              <a:rPr lang="en-US" sz="2600" dirty="0" err="1"/>
              <a:t>Sosial</a:t>
            </a:r>
            <a:r>
              <a:rPr lang="en-US" sz="2600" dirty="0"/>
              <a:t> </a:t>
            </a:r>
            <a:r>
              <a:rPr lang="en-US" sz="2600" dirty="0" err="1"/>
              <a:t>terhadap</a:t>
            </a:r>
            <a:r>
              <a:rPr lang="en-US" sz="2600" dirty="0"/>
              <a:t> </a:t>
            </a:r>
            <a:r>
              <a:rPr lang="en-US" sz="2600" dirty="0" err="1"/>
              <a:t>Loyalitas</a:t>
            </a:r>
            <a:r>
              <a:rPr lang="en-US" sz="2600" dirty="0"/>
              <a:t> </a:t>
            </a:r>
            <a:r>
              <a:rPr lang="en-US" sz="2600" dirty="0" err="1"/>
              <a:t>Konsumen</a:t>
            </a:r>
            <a:endParaRPr lang="en-US" sz="2600" dirty="0"/>
          </a:p>
          <a:p>
            <a:r>
              <a:rPr lang="en-US" sz="2600" b="1" dirty="0"/>
              <a:t>H0</a:t>
            </a:r>
            <a:r>
              <a:rPr lang="en-US" sz="2600" dirty="0"/>
              <a:t>: </a:t>
            </a:r>
            <a:r>
              <a:rPr lang="en-US" sz="2600" dirty="0" err="1"/>
              <a:t>Penggunaan</a:t>
            </a:r>
            <a:r>
              <a:rPr lang="en-US" sz="2600" dirty="0"/>
              <a:t> media </a:t>
            </a:r>
            <a:r>
              <a:rPr lang="en-US" sz="2600" dirty="0" err="1"/>
              <a:t>sosial</a:t>
            </a:r>
            <a:r>
              <a:rPr lang="en-US" sz="2600" dirty="0"/>
              <a:t> </a:t>
            </a:r>
            <a:r>
              <a:rPr lang="en-US" sz="2600" dirty="0" err="1"/>
              <a:t>perusahaan</a:t>
            </a:r>
            <a:r>
              <a:rPr lang="en-US" sz="2600" dirty="0"/>
              <a:t> </a:t>
            </a:r>
            <a:r>
              <a:rPr lang="en-US" sz="2600" dirty="0" err="1"/>
              <a:t>tidak</a:t>
            </a:r>
            <a:r>
              <a:rPr lang="en-US" sz="2600" dirty="0"/>
              <a:t> </a:t>
            </a:r>
            <a:r>
              <a:rPr lang="en-US" sz="2600" dirty="0" err="1"/>
              <a:t>berpengaruh</a:t>
            </a:r>
            <a:r>
              <a:rPr lang="en-US" sz="2600" dirty="0"/>
              <a:t> </a:t>
            </a:r>
            <a:r>
              <a:rPr lang="en-US" sz="2600" dirty="0" err="1"/>
              <a:t>terhadap</a:t>
            </a:r>
            <a:r>
              <a:rPr lang="en-US" sz="2600" dirty="0"/>
              <a:t> </a:t>
            </a:r>
            <a:r>
              <a:rPr lang="en-US" sz="2600" dirty="0" err="1"/>
              <a:t>loyalitas</a:t>
            </a:r>
            <a:r>
              <a:rPr lang="en-US" sz="2600" dirty="0"/>
              <a:t> </a:t>
            </a:r>
            <a:r>
              <a:rPr lang="en-US" sz="2600" dirty="0" err="1"/>
              <a:t>konsumen</a:t>
            </a:r>
            <a:r>
              <a:rPr lang="en-US" sz="2600" dirty="0"/>
              <a:t>.</a:t>
            </a:r>
          </a:p>
          <a:p>
            <a:r>
              <a:rPr lang="en-US" sz="2600" b="1" dirty="0"/>
              <a:t>H1:</a:t>
            </a:r>
            <a:r>
              <a:rPr lang="en-US" sz="2600" dirty="0"/>
              <a:t> </a:t>
            </a:r>
            <a:r>
              <a:rPr lang="en-US" sz="2600" dirty="0" err="1"/>
              <a:t>Penggunaan</a:t>
            </a:r>
            <a:r>
              <a:rPr lang="en-US" sz="2600" dirty="0"/>
              <a:t> media </a:t>
            </a:r>
            <a:r>
              <a:rPr lang="en-US" sz="2600" dirty="0" err="1"/>
              <a:t>sosial</a:t>
            </a:r>
            <a:r>
              <a:rPr lang="en-US" sz="2600" dirty="0"/>
              <a:t> </a:t>
            </a:r>
            <a:r>
              <a:rPr lang="en-US" sz="2600" dirty="0" err="1"/>
              <a:t>perusahaan</a:t>
            </a:r>
            <a:r>
              <a:rPr lang="en-US" sz="2600" dirty="0"/>
              <a:t> </a:t>
            </a:r>
            <a:r>
              <a:rPr lang="en-US" sz="2600" dirty="0" err="1"/>
              <a:t>berpengaruh</a:t>
            </a:r>
            <a:r>
              <a:rPr lang="en-US" sz="2600" dirty="0"/>
              <a:t> </a:t>
            </a:r>
            <a:r>
              <a:rPr lang="en-US" sz="2600" dirty="0" err="1"/>
              <a:t>positif</a:t>
            </a:r>
            <a:r>
              <a:rPr lang="en-US" sz="2600" dirty="0"/>
              <a:t> </a:t>
            </a:r>
            <a:r>
              <a:rPr lang="en-US" sz="2600" dirty="0" err="1"/>
              <a:t>terhadap</a:t>
            </a:r>
            <a:r>
              <a:rPr lang="en-US" sz="2600" dirty="0"/>
              <a:t> </a:t>
            </a:r>
            <a:r>
              <a:rPr lang="en-US" sz="2600" dirty="0" err="1"/>
              <a:t>loyalitas</a:t>
            </a:r>
            <a:r>
              <a:rPr lang="en-US" sz="2600" dirty="0"/>
              <a:t> </a:t>
            </a:r>
            <a:r>
              <a:rPr lang="en-US" sz="2600" dirty="0" err="1"/>
              <a:t>konsumen</a:t>
            </a:r>
            <a:r>
              <a:rPr lang="en-US" sz="2600" dirty="0"/>
              <a:t>.</a:t>
            </a:r>
          </a:p>
          <a:p>
            <a:r>
              <a:rPr lang="en-US" sz="2600" b="1" dirty="0" err="1"/>
              <a:t>Penjelasan</a:t>
            </a:r>
            <a:r>
              <a:rPr lang="en-US" sz="2600" dirty="0"/>
              <a:t>: </a:t>
            </a:r>
            <a:r>
              <a:rPr lang="en-US" sz="2600" dirty="0" err="1"/>
              <a:t>Hipotesis</a:t>
            </a:r>
            <a:r>
              <a:rPr lang="en-US" sz="2600" dirty="0"/>
              <a:t> </a:t>
            </a:r>
            <a:r>
              <a:rPr lang="en-US" sz="2600" dirty="0" err="1"/>
              <a:t>nol</a:t>
            </a:r>
            <a:r>
              <a:rPr lang="en-US" sz="2600" dirty="0"/>
              <a:t> </a:t>
            </a:r>
            <a:r>
              <a:rPr lang="en-US" sz="2600" dirty="0" err="1"/>
              <a:t>menyatakan</a:t>
            </a:r>
            <a:r>
              <a:rPr lang="en-US" sz="2600" dirty="0"/>
              <a:t> </a:t>
            </a:r>
            <a:r>
              <a:rPr lang="en-US" sz="2600" dirty="0" err="1"/>
              <a:t>tidak</a:t>
            </a:r>
            <a:r>
              <a:rPr lang="en-US" sz="2600" dirty="0"/>
              <a:t> </a:t>
            </a:r>
            <a:r>
              <a:rPr lang="en-US" sz="2600" dirty="0" err="1"/>
              <a:t>ada</a:t>
            </a:r>
            <a:r>
              <a:rPr lang="en-US" sz="2600" dirty="0"/>
              <a:t> </a:t>
            </a:r>
            <a:r>
              <a:rPr lang="en-US" sz="2600" dirty="0" err="1"/>
              <a:t>pengaruh</a:t>
            </a:r>
            <a:r>
              <a:rPr lang="en-US" sz="2600" dirty="0"/>
              <a:t> </a:t>
            </a:r>
            <a:r>
              <a:rPr lang="en-US" sz="2600" dirty="0" err="1"/>
              <a:t>antara</a:t>
            </a:r>
            <a:r>
              <a:rPr lang="en-US" sz="2600" dirty="0"/>
              <a:t> </a:t>
            </a:r>
            <a:r>
              <a:rPr lang="en-US" sz="2600" dirty="0" err="1"/>
              <a:t>penggunaan</a:t>
            </a:r>
            <a:r>
              <a:rPr lang="en-US" sz="2600" dirty="0"/>
              <a:t> media </a:t>
            </a:r>
            <a:r>
              <a:rPr lang="en-US" sz="2600" dirty="0" err="1"/>
              <a:t>sosial</a:t>
            </a:r>
            <a:r>
              <a:rPr lang="en-US" sz="2600" dirty="0"/>
              <a:t> dan </a:t>
            </a:r>
            <a:r>
              <a:rPr lang="en-US" sz="2600" dirty="0" err="1"/>
              <a:t>loyalitas</a:t>
            </a:r>
            <a:r>
              <a:rPr lang="en-US" sz="2600" dirty="0"/>
              <a:t> </a:t>
            </a:r>
            <a:r>
              <a:rPr lang="en-US" sz="2600" dirty="0" err="1"/>
              <a:t>konsumen</a:t>
            </a:r>
            <a:r>
              <a:rPr lang="en-US" sz="2600" dirty="0"/>
              <a:t>, </a:t>
            </a:r>
            <a:r>
              <a:rPr lang="en-US" sz="2600" dirty="0" err="1"/>
              <a:t>sedangkan</a:t>
            </a:r>
            <a:r>
              <a:rPr lang="en-US" sz="2600" dirty="0"/>
              <a:t> </a:t>
            </a:r>
            <a:r>
              <a:rPr lang="en-US" sz="2600" dirty="0" err="1"/>
              <a:t>hipotesis</a:t>
            </a:r>
            <a:r>
              <a:rPr lang="en-US" sz="2600" dirty="0"/>
              <a:t> </a:t>
            </a:r>
            <a:r>
              <a:rPr lang="en-US" sz="2600" dirty="0" err="1"/>
              <a:t>alternatif</a:t>
            </a:r>
            <a:r>
              <a:rPr lang="en-US" sz="2600" dirty="0"/>
              <a:t> </a:t>
            </a:r>
            <a:r>
              <a:rPr lang="en-US" sz="2600" dirty="0" err="1"/>
              <a:t>menyatakan</a:t>
            </a:r>
            <a:r>
              <a:rPr lang="en-US" sz="2600" dirty="0"/>
              <a:t> </a:t>
            </a:r>
            <a:r>
              <a:rPr lang="en-US" sz="2600" dirty="0" err="1"/>
              <a:t>bahwa</a:t>
            </a:r>
            <a:r>
              <a:rPr lang="en-US" sz="2600" dirty="0"/>
              <a:t> </a:t>
            </a:r>
            <a:r>
              <a:rPr lang="en-US" sz="2600" dirty="0" err="1"/>
              <a:t>penggunaan</a:t>
            </a:r>
            <a:r>
              <a:rPr lang="en-US" sz="2600" dirty="0"/>
              <a:t> media </a:t>
            </a:r>
            <a:r>
              <a:rPr lang="en-US" sz="2600" dirty="0" err="1"/>
              <a:t>sosial</a:t>
            </a:r>
            <a:r>
              <a:rPr lang="en-US" sz="2600" dirty="0"/>
              <a:t> </a:t>
            </a:r>
            <a:r>
              <a:rPr lang="en-US" sz="2600" dirty="0" err="1"/>
              <a:t>perusahaan</a:t>
            </a:r>
            <a:r>
              <a:rPr lang="en-US" sz="2600" dirty="0"/>
              <a:t> </a:t>
            </a:r>
            <a:r>
              <a:rPr lang="en-US" sz="2600" dirty="0" err="1"/>
              <a:t>meningkatkan</a:t>
            </a:r>
            <a:r>
              <a:rPr lang="en-US" sz="2600" dirty="0"/>
              <a:t> </a:t>
            </a:r>
            <a:r>
              <a:rPr lang="en-US" sz="2600" dirty="0" err="1"/>
              <a:t>loyalitas</a:t>
            </a:r>
            <a:r>
              <a:rPr lang="en-US" sz="2600" dirty="0"/>
              <a:t> </a:t>
            </a:r>
            <a:r>
              <a:rPr lang="en-US" sz="2600" dirty="0" err="1"/>
              <a:t>konsumen</a:t>
            </a:r>
            <a:r>
              <a:rPr lang="en-US" sz="2600" dirty="0"/>
              <a:t>.</a:t>
            </a:r>
          </a:p>
        </p:txBody>
      </p:sp>
    </p:spTree>
    <p:extLst>
      <p:ext uri="{BB962C8B-B14F-4D97-AF65-F5344CB8AC3E}">
        <p14:creationId xmlns:p14="http://schemas.microsoft.com/office/powerpoint/2010/main" val="1482395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BF25BC-F6D8-6AB4-AE94-B3C43A2EC72C}"/>
              </a:ext>
            </a:extLst>
          </p:cNvPr>
          <p:cNvSpPr>
            <a:spLocks noGrp="1"/>
          </p:cNvSpPr>
          <p:nvPr>
            <p:ph type="title"/>
          </p:nvPr>
        </p:nvSpPr>
        <p:spPr>
          <a:xfrm>
            <a:off x="686834" y="1153572"/>
            <a:ext cx="3200400" cy="4461163"/>
          </a:xfrm>
        </p:spPr>
        <p:txBody>
          <a:bodyPr>
            <a:normAutofit/>
          </a:bodyPr>
          <a:lstStyle/>
          <a:p>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DD081B5-3F2F-DD48-5EC5-9B0533302FC8}"/>
              </a:ext>
            </a:extLst>
          </p:cNvPr>
          <p:cNvSpPr>
            <a:spLocks noGrp="1"/>
          </p:cNvSpPr>
          <p:nvPr>
            <p:ph idx="1"/>
          </p:nvPr>
        </p:nvSpPr>
        <p:spPr>
          <a:xfrm>
            <a:off x="4447308" y="591344"/>
            <a:ext cx="6906491" cy="5585619"/>
          </a:xfrm>
        </p:spPr>
        <p:txBody>
          <a:bodyPr anchor="ctr">
            <a:normAutofit/>
          </a:bodyPr>
          <a:lstStyle/>
          <a:p>
            <a:r>
              <a:rPr lang="en-US" b="1" dirty="0" err="1"/>
              <a:t>Contoh</a:t>
            </a:r>
            <a:r>
              <a:rPr lang="en-US" b="1" dirty="0"/>
              <a:t> 3: </a:t>
            </a:r>
            <a:r>
              <a:rPr lang="en-US" b="1" dirty="0" err="1"/>
              <a:t>Pengaruh</a:t>
            </a:r>
            <a:r>
              <a:rPr lang="en-US" b="1" dirty="0"/>
              <a:t> </a:t>
            </a:r>
            <a:r>
              <a:rPr lang="en-US" b="1" dirty="0" err="1"/>
              <a:t>Kredibilitas</a:t>
            </a:r>
            <a:r>
              <a:rPr lang="en-US" b="1" dirty="0"/>
              <a:t> </a:t>
            </a:r>
            <a:r>
              <a:rPr lang="en-US" b="1" dirty="0" err="1"/>
              <a:t>Sumber</a:t>
            </a:r>
            <a:r>
              <a:rPr lang="en-US" b="1" dirty="0"/>
              <a:t> </a:t>
            </a:r>
            <a:r>
              <a:rPr lang="en-US" b="1" dirty="0" err="1"/>
              <a:t>Informasi</a:t>
            </a:r>
            <a:r>
              <a:rPr lang="en-US" b="1" dirty="0"/>
              <a:t> </a:t>
            </a:r>
            <a:r>
              <a:rPr lang="en-US" b="1" dirty="0" err="1"/>
              <a:t>terhadap</a:t>
            </a:r>
            <a:r>
              <a:rPr lang="en-US" b="1" dirty="0"/>
              <a:t> </a:t>
            </a:r>
            <a:r>
              <a:rPr lang="en-US" b="1" dirty="0" err="1"/>
              <a:t>Persepsi</a:t>
            </a:r>
            <a:r>
              <a:rPr lang="en-US" b="1" dirty="0"/>
              <a:t> </a:t>
            </a:r>
            <a:r>
              <a:rPr lang="en-US" b="1" dirty="0" err="1"/>
              <a:t>Risiko</a:t>
            </a:r>
            <a:r>
              <a:rPr lang="en-US" b="1" dirty="0"/>
              <a:t> </a:t>
            </a:r>
            <a:r>
              <a:rPr lang="en-US" b="1" dirty="0" err="1"/>
              <a:t>Konsumen</a:t>
            </a:r>
            <a:endParaRPr lang="en-US" dirty="0"/>
          </a:p>
          <a:p>
            <a:pPr>
              <a:buFont typeface="Arial" panose="020B0604020202020204" pitchFamily="34" charset="0"/>
              <a:buChar char="•"/>
            </a:pPr>
            <a:r>
              <a:rPr lang="en-US" b="1" dirty="0"/>
              <a:t>H0</a:t>
            </a:r>
            <a:r>
              <a:rPr lang="en-US" dirty="0"/>
              <a:t>: </a:t>
            </a:r>
            <a:r>
              <a:rPr lang="en-US" i="1" dirty="0" err="1"/>
              <a:t>Kredibilitas</a:t>
            </a:r>
            <a:r>
              <a:rPr lang="en-US" i="1" dirty="0"/>
              <a:t> </a:t>
            </a:r>
            <a:r>
              <a:rPr lang="en-US" i="1" dirty="0" err="1"/>
              <a:t>sumber</a:t>
            </a:r>
            <a:r>
              <a:rPr lang="en-US" i="1" dirty="0"/>
              <a:t> </a:t>
            </a:r>
            <a:r>
              <a:rPr lang="en-US" i="1" dirty="0" err="1"/>
              <a:t>informasi</a:t>
            </a:r>
            <a:r>
              <a:rPr lang="en-US" i="1" dirty="0"/>
              <a:t> </a:t>
            </a:r>
            <a:r>
              <a:rPr lang="en-US" i="1" dirty="0" err="1"/>
              <a:t>tidak</a:t>
            </a:r>
            <a:r>
              <a:rPr lang="en-US" i="1" dirty="0"/>
              <a:t> </a:t>
            </a:r>
            <a:r>
              <a:rPr lang="en-US" i="1" dirty="0" err="1"/>
              <a:t>mempengaruhi</a:t>
            </a:r>
            <a:r>
              <a:rPr lang="en-US" i="1" dirty="0"/>
              <a:t> </a:t>
            </a:r>
            <a:r>
              <a:rPr lang="en-US" i="1" dirty="0" err="1"/>
              <a:t>persepsi</a:t>
            </a:r>
            <a:r>
              <a:rPr lang="en-US" i="1" dirty="0"/>
              <a:t> </a:t>
            </a:r>
            <a:r>
              <a:rPr lang="en-US" i="1" dirty="0" err="1"/>
              <a:t>risiko</a:t>
            </a:r>
            <a:r>
              <a:rPr lang="en-US" i="1" dirty="0"/>
              <a:t> </a:t>
            </a:r>
            <a:r>
              <a:rPr lang="en-US" i="1" dirty="0" err="1"/>
              <a:t>konsumen</a:t>
            </a:r>
            <a:r>
              <a:rPr lang="en-US" i="1" dirty="0"/>
              <a:t>.</a:t>
            </a:r>
            <a:endParaRPr lang="en-US" dirty="0"/>
          </a:p>
          <a:p>
            <a:pPr>
              <a:buFont typeface="Arial" panose="020B0604020202020204" pitchFamily="34" charset="0"/>
              <a:buChar char="•"/>
            </a:pPr>
            <a:r>
              <a:rPr lang="en-US" b="1" dirty="0"/>
              <a:t>H1</a:t>
            </a:r>
            <a:r>
              <a:rPr lang="en-US" dirty="0"/>
              <a:t>: </a:t>
            </a:r>
            <a:r>
              <a:rPr lang="en-US" i="1" dirty="0" err="1"/>
              <a:t>Kredibilitas</a:t>
            </a:r>
            <a:r>
              <a:rPr lang="en-US" i="1" dirty="0"/>
              <a:t> </a:t>
            </a:r>
            <a:r>
              <a:rPr lang="en-US" i="1" dirty="0" err="1"/>
              <a:t>sumber</a:t>
            </a:r>
            <a:r>
              <a:rPr lang="en-US" i="1" dirty="0"/>
              <a:t> </a:t>
            </a:r>
            <a:r>
              <a:rPr lang="en-US" i="1" dirty="0" err="1"/>
              <a:t>informasi</a:t>
            </a:r>
            <a:r>
              <a:rPr lang="en-US" i="1" dirty="0"/>
              <a:t> </a:t>
            </a:r>
            <a:r>
              <a:rPr lang="en-US" i="1" dirty="0" err="1"/>
              <a:t>mempengaruhi</a:t>
            </a:r>
            <a:r>
              <a:rPr lang="en-US" i="1" dirty="0"/>
              <a:t> </a:t>
            </a:r>
            <a:r>
              <a:rPr lang="en-US" i="1" dirty="0" err="1"/>
              <a:t>persepsi</a:t>
            </a:r>
            <a:r>
              <a:rPr lang="en-US" i="1" dirty="0"/>
              <a:t> </a:t>
            </a:r>
            <a:r>
              <a:rPr lang="en-US" i="1" dirty="0" err="1"/>
              <a:t>risiko</a:t>
            </a:r>
            <a:r>
              <a:rPr lang="en-US" i="1" dirty="0"/>
              <a:t> </a:t>
            </a:r>
            <a:r>
              <a:rPr lang="en-US" i="1" dirty="0" err="1"/>
              <a:t>konsumen</a:t>
            </a:r>
            <a:r>
              <a:rPr lang="en-US" i="1" dirty="0"/>
              <a:t> </a:t>
            </a:r>
            <a:r>
              <a:rPr lang="en-US" i="1" dirty="0" err="1"/>
              <a:t>secara</a:t>
            </a:r>
            <a:r>
              <a:rPr lang="en-US" i="1" dirty="0"/>
              <a:t> </a:t>
            </a:r>
            <a:r>
              <a:rPr lang="en-US" i="1" dirty="0" err="1"/>
              <a:t>signifikan</a:t>
            </a:r>
            <a:r>
              <a:rPr lang="en-US" i="1" dirty="0"/>
              <a:t>.</a:t>
            </a:r>
            <a:endParaRPr lang="en-US" dirty="0"/>
          </a:p>
          <a:p>
            <a:pPr>
              <a:buFont typeface="Arial" panose="020B0604020202020204" pitchFamily="34" charset="0"/>
              <a:buChar char="•"/>
            </a:pPr>
            <a:r>
              <a:rPr lang="en-US" b="1" dirty="0" err="1"/>
              <a:t>Penjelasan</a:t>
            </a:r>
            <a:r>
              <a:rPr lang="en-US" dirty="0"/>
              <a:t>: </a:t>
            </a:r>
            <a:r>
              <a:rPr lang="en-US" dirty="0" err="1"/>
              <a:t>Hipotesis</a:t>
            </a:r>
            <a:r>
              <a:rPr lang="en-US" dirty="0"/>
              <a:t> </a:t>
            </a:r>
            <a:r>
              <a:rPr lang="en-US" dirty="0" err="1"/>
              <a:t>nol</a:t>
            </a:r>
            <a:r>
              <a:rPr lang="en-US" dirty="0"/>
              <a:t> </a:t>
            </a:r>
            <a:r>
              <a:rPr lang="en-US" dirty="0" err="1"/>
              <a:t>menyatakan</a:t>
            </a:r>
            <a:r>
              <a:rPr lang="en-US" dirty="0"/>
              <a:t> </a:t>
            </a:r>
            <a:r>
              <a:rPr lang="en-US" dirty="0" err="1"/>
              <a:t>bahwa</a:t>
            </a:r>
            <a:r>
              <a:rPr lang="en-US" dirty="0"/>
              <a:t> </a:t>
            </a:r>
            <a:r>
              <a:rPr lang="en-US" dirty="0" err="1"/>
              <a:t>kredibilitas</a:t>
            </a:r>
            <a:r>
              <a:rPr lang="en-US" dirty="0"/>
              <a:t> </a:t>
            </a:r>
            <a:r>
              <a:rPr lang="en-US" dirty="0" err="1"/>
              <a:t>sumber</a:t>
            </a:r>
            <a:r>
              <a:rPr lang="en-US" dirty="0"/>
              <a:t> </a:t>
            </a:r>
            <a:r>
              <a:rPr lang="en-US" dirty="0" err="1"/>
              <a:t>tidak</a:t>
            </a:r>
            <a:r>
              <a:rPr lang="en-US" dirty="0"/>
              <a:t> </a:t>
            </a:r>
            <a:r>
              <a:rPr lang="en-US" dirty="0" err="1"/>
              <a:t>berpengaruh</a:t>
            </a:r>
            <a:r>
              <a:rPr lang="en-US" dirty="0"/>
              <a:t> pada </a:t>
            </a:r>
            <a:r>
              <a:rPr lang="en-US" dirty="0" err="1"/>
              <a:t>persepsi</a:t>
            </a:r>
            <a:r>
              <a:rPr lang="en-US" dirty="0"/>
              <a:t> </a:t>
            </a:r>
            <a:r>
              <a:rPr lang="en-US" dirty="0" err="1"/>
              <a:t>risiko</a:t>
            </a:r>
            <a:r>
              <a:rPr lang="en-US" dirty="0"/>
              <a:t> </a:t>
            </a:r>
            <a:r>
              <a:rPr lang="en-US" dirty="0" err="1"/>
              <a:t>konsumen</a:t>
            </a:r>
            <a:r>
              <a:rPr lang="en-US" dirty="0"/>
              <a:t>, </a:t>
            </a:r>
            <a:r>
              <a:rPr lang="en-US" dirty="0" err="1"/>
              <a:t>sedangkan</a:t>
            </a:r>
            <a:r>
              <a:rPr lang="en-US" dirty="0"/>
              <a:t> </a:t>
            </a:r>
            <a:r>
              <a:rPr lang="en-US" dirty="0" err="1"/>
              <a:t>hipotesis</a:t>
            </a:r>
            <a:r>
              <a:rPr lang="en-US" dirty="0"/>
              <a:t> </a:t>
            </a:r>
            <a:r>
              <a:rPr lang="en-US" dirty="0" err="1"/>
              <a:t>alternatif</a:t>
            </a:r>
            <a:r>
              <a:rPr lang="en-US" dirty="0"/>
              <a:t> </a:t>
            </a:r>
            <a:r>
              <a:rPr lang="en-US" dirty="0" err="1"/>
              <a:t>menyatakan</a:t>
            </a:r>
            <a:r>
              <a:rPr lang="en-US" dirty="0"/>
              <a:t> </a:t>
            </a:r>
            <a:r>
              <a:rPr lang="en-US" dirty="0" err="1"/>
              <a:t>adanya</a:t>
            </a:r>
            <a:r>
              <a:rPr lang="en-US" dirty="0"/>
              <a:t> </a:t>
            </a:r>
            <a:r>
              <a:rPr lang="en-US" dirty="0" err="1"/>
              <a:t>pengaruh</a:t>
            </a:r>
            <a:r>
              <a:rPr lang="en-US" dirty="0"/>
              <a:t> </a:t>
            </a:r>
            <a:r>
              <a:rPr lang="en-US" dirty="0" err="1"/>
              <a:t>signifikan</a:t>
            </a:r>
            <a:r>
              <a:rPr lang="en-US" dirty="0"/>
              <a:t>.</a:t>
            </a:r>
          </a:p>
          <a:p>
            <a:endParaRPr lang="en-US" dirty="0"/>
          </a:p>
        </p:txBody>
      </p:sp>
    </p:spTree>
    <p:extLst>
      <p:ext uri="{BB962C8B-B14F-4D97-AF65-F5344CB8AC3E}">
        <p14:creationId xmlns:p14="http://schemas.microsoft.com/office/powerpoint/2010/main" val="12259943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FD101-983F-15EC-6E61-CF768404AF77}"/>
              </a:ext>
            </a:extLst>
          </p:cNvPr>
          <p:cNvSpPr>
            <a:spLocks noGrp="1"/>
          </p:cNvSpPr>
          <p:nvPr>
            <p:ph type="title"/>
          </p:nvPr>
        </p:nvSpPr>
        <p:spPr/>
        <p:txBody>
          <a:bodyPr/>
          <a:lstStyle/>
          <a:p>
            <a:r>
              <a:rPr lang="en-US" dirty="0"/>
              <a:t>Latihan</a:t>
            </a:r>
          </a:p>
        </p:txBody>
      </p:sp>
      <p:sp>
        <p:nvSpPr>
          <p:cNvPr id="3" name="Content Placeholder 2">
            <a:extLst>
              <a:ext uri="{FF2B5EF4-FFF2-40B4-BE49-F238E27FC236}">
                <a16:creationId xmlns:a16="http://schemas.microsoft.com/office/drawing/2014/main" id="{10244D52-7609-5C81-FC44-FF69F17D2575}"/>
              </a:ext>
            </a:extLst>
          </p:cNvPr>
          <p:cNvSpPr>
            <a:spLocks noGrp="1"/>
          </p:cNvSpPr>
          <p:nvPr>
            <p:ph idx="1"/>
          </p:nvPr>
        </p:nvSpPr>
        <p:spPr/>
        <p:txBody>
          <a:bodyPr/>
          <a:lstStyle/>
          <a:p>
            <a:r>
              <a:rPr lang="en-US" dirty="0" err="1"/>
              <a:t>Berdasarkan</a:t>
            </a:r>
            <a:r>
              <a:rPr lang="en-US" dirty="0"/>
              <a:t> </a:t>
            </a:r>
            <a:r>
              <a:rPr lang="en-US" dirty="0" err="1"/>
              <a:t>judul</a:t>
            </a:r>
            <a:r>
              <a:rPr lang="en-US" dirty="0"/>
              <a:t> </a:t>
            </a:r>
            <a:r>
              <a:rPr lang="en-US" dirty="0" err="1"/>
              <a:t>penelitian</a:t>
            </a:r>
            <a:r>
              <a:rPr lang="en-US" dirty="0"/>
              <a:t> yang </a:t>
            </a:r>
            <a:r>
              <a:rPr lang="en-US" dirty="0" err="1"/>
              <a:t>sudah</a:t>
            </a:r>
            <a:r>
              <a:rPr lang="en-US" dirty="0"/>
              <a:t> </a:t>
            </a:r>
            <a:r>
              <a:rPr lang="en-US" dirty="0" err="1"/>
              <a:t>anda</a:t>
            </a:r>
            <a:r>
              <a:rPr lang="en-US" dirty="0"/>
              <a:t> </a:t>
            </a:r>
            <a:r>
              <a:rPr lang="en-US" dirty="0" err="1"/>
              <a:t>buat</a:t>
            </a:r>
            <a:r>
              <a:rPr lang="en-US" dirty="0"/>
              <a:t>:</a:t>
            </a:r>
          </a:p>
          <a:p>
            <a:r>
              <a:rPr lang="en-US" dirty="0"/>
              <a:t>Apa </a:t>
            </a:r>
            <a:r>
              <a:rPr lang="en-US" dirty="0" err="1"/>
              <a:t>masalah</a:t>
            </a:r>
            <a:r>
              <a:rPr lang="en-US" dirty="0"/>
              <a:t> </a:t>
            </a:r>
            <a:r>
              <a:rPr lang="en-US" dirty="0" err="1"/>
              <a:t>komunikasinya</a:t>
            </a:r>
            <a:r>
              <a:rPr lang="en-US" dirty="0"/>
              <a:t>?</a:t>
            </a:r>
          </a:p>
          <a:p>
            <a:r>
              <a:rPr lang="en-US" dirty="0"/>
              <a:t>Teori </a:t>
            </a:r>
            <a:r>
              <a:rPr lang="en-US" dirty="0" err="1"/>
              <a:t>komunikasi</a:t>
            </a:r>
            <a:r>
              <a:rPr lang="en-US" dirty="0"/>
              <a:t> </a:t>
            </a:r>
            <a:r>
              <a:rPr lang="en-US" dirty="0" err="1"/>
              <a:t>apa</a:t>
            </a:r>
            <a:r>
              <a:rPr lang="en-US" dirty="0"/>
              <a:t> yang </a:t>
            </a:r>
            <a:r>
              <a:rPr lang="en-US" dirty="0" err="1"/>
              <a:t>dapat</a:t>
            </a:r>
            <a:r>
              <a:rPr lang="en-US" dirty="0"/>
              <a:t> </a:t>
            </a:r>
            <a:r>
              <a:rPr lang="en-US" dirty="0" err="1"/>
              <a:t>menjelaskan</a:t>
            </a:r>
            <a:r>
              <a:rPr lang="en-US" dirty="0"/>
              <a:t> </a:t>
            </a:r>
            <a:r>
              <a:rPr lang="en-US" dirty="0" err="1"/>
              <a:t>fenomena</a:t>
            </a:r>
            <a:r>
              <a:rPr lang="en-US" dirty="0"/>
              <a:t> </a:t>
            </a:r>
            <a:r>
              <a:rPr lang="en-US" dirty="0" err="1"/>
              <a:t>ini</a:t>
            </a:r>
            <a:r>
              <a:rPr lang="en-US" dirty="0"/>
              <a:t>?</a:t>
            </a:r>
          </a:p>
          <a:p>
            <a:r>
              <a:rPr lang="en-US" dirty="0" err="1"/>
              <a:t>Buatlah</a:t>
            </a:r>
            <a:r>
              <a:rPr lang="en-US" dirty="0"/>
              <a:t> </a:t>
            </a:r>
            <a:r>
              <a:rPr lang="en-US" dirty="0" err="1"/>
              <a:t>bagan</a:t>
            </a:r>
            <a:r>
              <a:rPr lang="en-US" dirty="0"/>
              <a:t> </a:t>
            </a:r>
            <a:r>
              <a:rPr lang="en-US" dirty="0" err="1"/>
              <a:t>hubungan</a:t>
            </a:r>
            <a:r>
              <a:rPr lang="en-US" dirty="0"/>
              <a:t> </a:t>
            </a:r>
            <a:r>
              <a:rPr lang="en-US" dirty="0" err="1"/>
              <a:t>teori</a:t>
            </a:r>
            <a:r>
              <a:rPr lang="en-US" dirty="0"/>
              <a:t>, </a:t>
            </a:r>
            <a:r>
              <a:rPr lang="en-US" dirty="0" err="1"/>
              <a:t>konsep</a:t>
            </a:r>
            <a:r>
              <a:rPr lang="en-US" dirty="0"/>
              <a:t> dan </a:t>
            </a:r>
            <a:r>
              <a:rPr lang="en-US" dirty="0" err="1"/>
              <a:t>antarvariabel</a:t>
            </a:r>
            <a:endParaRPr lang="en-US" dirty="0"/>
          </a:p>
          <a:p>
            <a:endParaRPr lang="en-US" dirty="0"/>
          </a:p>
        </p:txBody>
      </p:sp>
    </p:spTree>
    <p:extLst>
      <p:ext uri="{BB962C8B-B14F-4D97-AF65-F5344CB8AC3E}">
        <p14:creationId xmlns:p14="http://schemas.microsoft.com/office/powerpoint/2010/main" val="2051328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6688E73-49B9-4052-A836-D248C825D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5B6AEE0C-07FE-4154-BC7C-2F20530BC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7" name="Picture 6" descr="Peluncuran roket">
            <a:extLst>
              <a:ext uri="{FF2B5EF4-FFF2-40B4-BE49-F238E27FC236}">
                <a16:creationId xmlns:a16="http://schemas.microsoft.com/office/drawing/2014/main" id="{4F3F7323-F937-3DC9-D032-806B7C2C7A2D}"/>
              </a:ext>
            </a:extLst>
          </p:cNvPr>
          <p:cNvPicPr>
            <a:picLocks noChangeAspect="1"/>
          </p:cNvPicPr>
          <p:nvPr/>
        </p:nvPicPr>
        <p:blipFill rotWithShape="1">
          <a:blip r:embed="rId2">
            <a:alphaModFix amt="60000"/>
          </a:blip>
          <a:srcRect t="15730"/>
          <a:stretch/>
        </p:blipFill>
        <p:spPr>
          <a:xfrm>
            <a:off x="-1" y="10"/>
            <a:ext cx="12192001" cy="6857990"/>
          </a:xfrm>
          <a:prstGeom prst="rect">
            <a:avLst/>
          </a:prstGeom>
        </p:spPr>
      </p:pic>
      <p:sp>
        <p:nvSpPr>
          <p:cNvPr id="2" name="Title 1"/>
          <p:cNvSpPr>
            <a:spLocks noGrp="1"/>
          </p:cNvSpPr>
          <p:nvPr>
            <p:ph type="title"/>
          </p:nvPr>
        </p:nvSpPr>
        <p:spPr>
          <a:xfrm>
            <a:off x="838199" y="557189"/>
            <a:ext cx="5155263" cy="5571899"/>
          </a:xfrm>
        </p:spPr>
        <p:txBody>
          <a:bodyPr>
            <a:normAutofit/>
          </a:bodyPr>
          <a:lstStyle/>
          <a:p>
            <a:r>
              <a:rPr lang="en-US">
                <a:solidFill>
                  <a:srgbClr val="FFFFFF"/>
                </a:solidFill>
              </a:rPr>
              <a:t>Bagaimana Menulis Bab II?</a:t>
            </a:r>
          </a:p>
        </p:txBody>
      </p:sp>
      <p:sp>
        <p:nvSpPr>
          <p:cNvPr id="3" name="Content Placeholder 2"/>
          <p:cNvSpPr>
            <a:spLocks noGrp="1"/>
          </p:cNvSpPr>
          <p:nvPr>
            <p:ph idx="1"/>
          </p:nvPr>
        </p:nvSpPr>
        <p:spPr>
          <a:xfrm>
            <a:off x="6195375" y="557189"/>
            <a:ext cx="5158424" cy="5571899"/>
          </a:xfrm>
        </p:spPr>
        <p:txBody>
          <a:bodyPr anchor="ctr">
            <a:normAutofit/>
          </a:bodyPr>
          <a:lstStyle/>
          <a:p>
            <a:r>
              <a:rPr lang="id-ID" sz="2000" noProof="1">
                <a:solidFill>
                  <a:srgbClr val="FFFFFF"/>
                </a:solidFill>
              </a:rPr>
              <a:t>Bab II biasanya diberi judul TINJAUAN PUSTAKA atau TINJAUAN TEORETIS, yang isinya memaparkan aspek-aspek teoretis tentang fenomena atau masalah yang diteliti. </a:t>
            </a:r>
          </a:p>
          <a:p>
            <a:r>
              <a:rPr lang="id-ID" sz="2000" noProof="1">
                <a:solidFill>
                  <a:srgbClr val="FFFFFF"/>
                </a:solidFill>
              </a:rPr>
              <a:t>Bab II berisi pemaparan yang lebih menegaskan kerangka pemikiran peneliti dalam memunculkan variabel-variabel yang ditelitinya serta konteks penelitiannya. </a:t>
            </a:r>
            <a:endParaRPr lang="en-US" sz="2000">
              <a:solidFill>
                <a:srgbClr val="FFFFFF"/>
              </a:solidFill>
            </a:endParaRPr>
          </a:p>
        </p:txBody>
      </p:sp>
      <p:sp>
        <p:nvSpPr>
          <p:cNvPr id="5" name="Footer Placeholder 4"/>
          <p:cNvSpPr>
            <a:spLocks noGrp="1"/>
          </p:cNvSpPr>
          <p:nvPr>
            <p:ph type="ftr" sz="quarter" idx="11"/>
          </p:nvPr>
        </p:nvSpPr>
        <p:spPr>
          <a:xfrm>
            <a:off x="4038600" y="6356350"/>
            <a:ext cx="4114800" cy="365125"/>
          </a:xfrm>
        </p:spPr>
        <p:txBody>
          <a:bodyPr>
            <a:normAutofit/>
          </a:bodyPr>
          <a:lstStyle/>
          <a:p>
            <a:pPr eaLnBrk="1" latinLnBrk="0" hangingPunct="1"/>
            <a:endParaRPr lang="en-US">
              <a:solidFill>
                <a:srgbClr val="FFFFFF"/>
              </a:solidFill>
            </a:endParaRPr>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eaLnBrk="1" latinLnBrk="0" hangingPunct="1">
              <a:spcAft>
                <a:spcPts val="600"/>
              </a:spcAft>
            </a:pPr>
            <a:fld id="{09CEB3EB-F4F2-46F4-8867-D3C68411A9A0}" type="slidenum">
              <a:rPr kumimoji="0" lang="en-US">
                <a:solidFill>
                  <a:srgbClr val="FFFFFF"/>
                </a:solidFill>
              </a:rPr>
              <a:pPr eaLnBrk="1" latinLnBrk="0" hangingPunct="1">
                <a:spcAft>
                  <a:spcPts val="600"/>
                </a:spcAft>
              </a:pPr>
              <a:t>3</a:t>
            </a:fld>
            <a:endParaRPr 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4705F0-F826-E6B7-E800-6A2A6295B263}"/>
              </a:ext>
            </a:extLst>
          </p:cNvPr>
          <p:cNvSpPr>
            <a:spLocks noGrp="1"/>
          </p:cNvSpPr>
          <p:nvPr>
            <p:ph type="title"/>
          </p:nvPr>
        </p:nvSpPr>
        <p:spPr>
          <a:xfrm>
            <a:off x="838200" y="556995"/>
            <a:ext cx="10515600" cy="1133693"/>
          </a:xfrm>
        </p:spPr>
        <p:txBody>
          <a:bodyPr>
            <a:normAutofit/>
          </a:bodyPr>
          <a:lstStyle/>
          <a:p>
            <a:endParaRPr lang="en-US" sz="5200"/>
          </a:p>
        </p:txBody>
      </p:sp>
      <p:graphicFrame>
        <p:nvGraphicFramePr>
          <p:cNvPr id="5" name="Content Placeholder 2">
            <a:extLst>
              <a:ext uri="{FF2B5EF4-FFF2-40B4-BE49-F238E27FC236}">
                <a16:creationId xmlns:a16="http://schemas.microsoft.com/office/drawing/2014/main" id="{BF4A2FC5-85A7-F8F9-CB3F-372317D5DB1D}"/>
              </a:ext>
            </a:extLst>
          </p:cNvPr>
          <p:cNvGraphicFramePr>
            <a:graphicFrameLocks noGrp="1"/>
          </p:cNvGraphicFramePr>
          <p:nvPr>
            <p:ph idx="1"/>
            <p:extLst>
              <p:ext uri="{D42A27DB-BD31-4B8C-83A1-F6EECF244321}">
                <p14:modId xmlns:p14="http://schemas.microsoft.com/office/powerpoint/2010/main" val="11431945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4216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AutoShape 2"/>
          <p:cNvSpPr>
            <a:spLocks noGrp="1" noChangeArrowheads="1"/>
          </p:cNvSpPr>
          <p:nvPr>
            <p:ph type="title"/>
          </p:nvPr>
        </p:nvSpPr>
        <p:spPr>
          <a:xfrm>
            <a:off x="565149" y="1204721"/>
            <a:ext cx="8267296" cy="1446550"/>
          </a:xfrm>
        </p:spPr>
        <p:txBody>
          <a:bodyPr>
            <a:normAutofit/>
          </a:bodyPr>
          <a:lstStyle/>
          <a:p>
            <a:r>
              <a:rPr lang="en-US" dirty="0" err="1"/>
              <a:t>Menulis</a:t>
            </a:r>
            <a:r>
              <a:rPr lang="en-US" dirty="0"/>
              <a:t> Bab 2 </a:t>
            </a:r>
          </a:p>
        </p:txBody>
      </p:sp>
      <p:graphicFrame>
        <p:nvGraphicFramePr>
          <p:cNvPr id="46085" name="Rectangle 3">
            <a:extLst>
              <a:ext uri="{FF2B5EF4-FFF2-40B4-BE49-F238E27FC236}">
                <a16:creationId xmlns:a16="http://schemas.microsoft.com/office/drawing/2014/main" id="{C8E9EF10-8BA0-4E79-7E83-FA547B360346}"/>
              </a:ext>
            </a:extLst>
          </p:cNvPr>
          <p:cNvGraphicFramePr>
            <a:graphicFrameLocks noGrp="1"/>
          </p:cNvGraphicFramePr>
          <p:nvPr>
            <p:ph idx="1"/>
            <p:extLst>
              <p:ext uri="{D42A27DB-BD31-4B8C-83A1-F6EECF244321}">
                <p14:modId xmlns:p14="http://schemas.microsoft.com/office/powerpoint/2010/main" val="3491095817"/>
              </p:ext>
            </p:extLst>
          </p:nvPr>
        </p:nvGraphicFramePr>
        <p:xfrm>
          <a:off x="565149" y="2692400"/>
          <a:ext cx="10653184" cy="3187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044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0BA66A-0229-A640-55F3-344C74F3DFCB}"/>
              </a:ext>
            </a:extLst>
          </p:cNvPr>
          <p:cNvSpPr>
            <a:spLocks noGrp="1"/>
          </p:cNvSpPr>
          <p:nvPr>
            <p:ph type="title"/>
          </p:nvPr>
        </p:nvSpPr>
        <p:spPr>
          <a:xfrm>
            <a:off x="586478" y="1683756"/>
            <a:ext cx="3115265" cy="2396359"/>
          </a:xfrm>
        </p:spPr>
        <p:txBody>
          <a:bodyPr anchor="b">
            <a:normAutofit/>
          </a:bodyPr>
          <a:lstStyle/>
          <a:p>
            <a:pPr algn="r"/>
            <a:r>
              <a:rPr lang="en-US" sz="4000" dirty="0" err="1">
                <a:solidFill>
                  <a:srgbClr val="FFFFFF"/>
                </a:solidFill>
              </a:rPr>
              <a:t>Landasan</a:t>
            </a:r>
            <a:r>
              <a:rPr lang="en-US" sz="4000" dirty="0">
                <a:solidFill>
                  <a:srgbClr val="FFFFFF"/>
                </a:solidFill>
              </a:rPr>
              <a:t> </a:t>
            </a:r>
            <a:r>
              <a:rPr lang="en-US" sz="4000" dirty="0" err="1">
                <a:solidFill>
                  <a:srgbClr val="FFFFFF"/>
                </a:solidFill>
              </a:rPr>
              <a:t>Teori</a:t>
            </a:r>
            <a:endParaRPr lang="en-US" sz="4000" dirty="0">
              <a:solidFill>
                <a:srgbClr val="FFFFFF"/>
              </a:solidFill>
            </a:endParaRPr>
          </a:p>
        </p:txBody>
      </p:sp>
      <p:graphicFrame>
        <p:nvGraphicFramePr>
          <p:cNvPr id="23" name="Content Placeholder 2">
            <a:extLst>
              <a:ext uri="{FF2B5EF4-FFF2-40B4-BE49-F238E27FC236}">
                <a16:creationId xmlns:a16="http://schemas.microsoft.com/office/drawing/2014/main" id="{D10E3297-402F-D3B2-116E-DE0B3B5F2684}"/>
              </a:ext>
            </a:extLst>
          </p:cNvPr>
          <p:cNvGraphicFramePr>
            <a:graphicFrameLocks noGrp="1"/>
          </p:cNvGraphicFramePr>
          <p:nvPr>
            <p:ph idx="1"/>
            <p:extLst>
              <p:ext uri="{D42A27DB-BD31-4B8C-83A1-F6EECF244321}">
                <p14:modId xmlns:p14="http://schemas.microsoft.com/office/powerpoint/2010/main" val="2835214355"/>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1178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B7388-CE95-DBE9-FC9F-84B323A98D92}"/>
              </a:ext>
            </a:extLst>
          </p:cNvPr>
          <p:cNvSpPr>
            <a:spLocks noGrp="1"/>
          </p:cNvSpPr>
          <p:nvPr>
            <p:ph type="title"/>
          </p:nvPr>
        </p:nvSpPr>
        <p:spPr/>
        <p:txBody>
          <a:bodyPr>
            <a:noAutofit/>
          </a:bodyPr>
          <a:lstStyle/>
          <a:p>
            <a:pPr algn="just"/>
            <a:r>
              <a:rPr lang="en-US" sz="3200" dirty="0" err="1"/>
              <a:t>Contoh</a:t>
            </a:r>
            <a:r>
              <a:rPr lang="en-US" sz="3200" dirty="0"/>
              <a:t>: </a:t>
            </a:r>
            <a:r>
              <a:rPr lang="en-US" sz="3200" dirty="0" err="1">
                <a:solidFill>
                  <a:srgbClr val="FF0000"/>
                </a:solidFill>
              </a:rPr>
              <a:t>Dampak</a:t>
            </a:r>
            <a:r>
              <a:rPr lang="en-US" sz="3200" dirty="0">
                <a:solidFill>
                  <a:srgbClr val="FF0000"/>
                </a:solidFill>
              </a:rPr>
              <a:t> </a:t>
            </a:r>
            <a:r>
              <a:rPr lang="en-US" sz="3200" dirty="0" err="1">
                <a:solidFill>
                  <a:srgbClr val="FF0000"/>
                </a:solidFill>
              </a:rPr>
              <a:t>Terpaan</a:t>
            </a:r>
            <a:r>
              <a:rPr lang="en-US" sz="3200" dirty="0">
                <a:solidFill>
                  <a:srgbClr val="FF0000"/>
                </a:solidFill>
              </a:rPr>
              <a:t> </a:t>
            </a:r>
            <a:r>
              <a:rPr lang="en-US" sz="3200" dirty="0" err="1">
                <a:solidFill>
                  <a:srgbClr val="FF0000"/>
                </a:solidFill>
              </a:rPr>
              <a:t>Berita</a:t>
            </a:r>
            <a:r>
              <a:rPr lang="en-US" sz="3200" dirty="0">
                <a:solidFill>
                  <a:srgbClr val="FF0000"/>
                </a:solidFill>
              </a:rPr>
              <a:t> </a:t>
            </a:r>
            <a:r>
              <a:rPr lang="en-US" sz="3200" dirty="0" err="1">
                <a:solidFill>
                  <a:srgbClr val="FF0000"/>
                </a:solidFill>
              </a:rPr>
              <a:t>Kriminal</a:t>
            </a:r>
            <a:r>
              <a:rPr lang="en-US" sz="3200" dirty="0">
                <a:solidFill>
                  <a:srgbClr val="FF0000"/>
                </a:solidFill>
              </a:rPr>
              <a:t> </a:t>
            </a:r>
            <a:r>
              <a:rPr lang="en-US" sz="3200" dirty="0" err="1">
                <a:solidFill>
                  <a:srgbClr val="FF0000"/>
                </a:solidFill>
              </a:rPr>
              <a:t>terhadap</a:t>
            </a:r>
            <a:r>
              <a:rPr lang="en-US" sz="3200" dirty="0">
                <a:solidFill>
                  <a:srgbClr val="FF0000"/>
                </a:solidFill>
              </a:rPr>
              <a:t> </a:t>
            </a:r>
            <a:r>
              <a:rPr lang="en-US" sz="3200" dirty="0" err="1">
                <a:solidFill>
                  <a:srgbClr val="FF0000"/>
                </a:solidFill>
              </a:rPr>
              <a:t>Kewaspadaan</a:t>
            </a:r>
            <a:r>
              <a:rPr lang="en-US" sz="3200" dirty="0">
                <a:solidFill>
                  <a:srgbClr val="FF0000"/>
                </a:solidFill>
              </a:rPr>
              <a:t> Masyarakat </a:t>
            </a:r>
            <a:r>
              <a:rPr lang="en-US" sz="3200" dirty="0" err="1">
                <a:solidFill>
                  <a:srgbClr val="FF0000"/>
                </a:solidFill>
              </a:rPr>
              <a:t>Perkotaan</a:t>
            </a:r>
            <a:r>
              <a:rPr lang="en-US" sz="3200" dirty="0">
                <a:solidFill>
                  <a:srgbClr val="FF0000"/>
                </a:solidFill>
              </a:rPr>
              <a:t> (Survey pada Ibu </a:t>
            </a:r>
            <a:r>
              <a:rPr lang="en-US" sz="3200" dirty="0" err="1">
                <a:solidFill>
                  <a:srgbClr val="FF0000"/>
                </a:solidFill>
              </a:rPr>
              <a:t>Rumah</a:t>
            </a:r>
            <a:r>
              <a:rPr lang="en-US" sz="3200" dirty="0">
                <a:solidFill>
                  <a:srgbClr val="FF0000"/>
                </a:solidFill>
              </a:rPr>
              <a:t> </a:t>
            </a:r>
            <a:r>
              <a:rPr lang="en-US" sz="3200" dirty="0" err="1">
                <a:solidFill>
                  <a:srgbClr val="FF0000"/>
                </a:solidFill>
              </a:rPr>
              <a:t>Tangga</a:t>
            </a:r>
            <a:r>
              <a:rPr lang="en-US" sz="3200" dirty="0">
                <a:solidFill>
                  <a:srgbClr val="FF0000"/>
                </a:solidFill>
              </a:rPr>
              <a:t> </a:t>
            </a:r>
            <a:r>
              <a:rPr lang="en-US" sz="3200" dirty="0" err="1">
                <a:solidFill>
                  <a:srgbClr val="FF0000"/>
                </a:solidFill>
              </a:rPr>
              <a:t>Kelurahan</a:t>
            </a:r>
            <a:r>
              <a:rPr lang="en-US" sz="3200" dirty="0">
                <a:solidFill>
                  <a:srgbClr val="FF0000"/>
                </a:solidFill>
              </a:rPr>
              <a:t> </a:t>
            </a:r>
            <a:r>
              <a:rPr lang="en-US" sz="3200" dirty="0" err="1">
                <a:solidFill>
                  <a:srgbClr val="FF0000"/>
                </a:solidFill>
              </a:rPr>
              <a:t>Cibubur</a:t>
            </a:r>
            <a:r>
              <a:rPr lang="en-US" sz="3200" dirty="0"/>
              <a:t>)</a:t>
            </a:r>
          </a:p>
        </p:txBody>
      </p:sp>
      <p:sp>
        <p:nvSpPr>
          <p:cNvPr id="3" name="Content Placeholder 2">
            <a:extLst>
              <a:ext uri="{FF2B5EF4-FFF2-40B4-BE49-F238E27FC236}">
                <a16:creationId xmlns:a16="http://schemas.microsoft.com/office/drawing/2014/main" id="{AF9C5860-FDF4-7D33-6740-B36BC8BCC604}"/>
              </a:ext>
            </a:extLst>
          </p:cNvPr>
          <p:cNvSpPr>
            <a:spLocks noGrp="1"/>
          </p:cNvSpPr>
          <p:nvPr>
            <p:ph idx="1"/>
          </p:nvPr>
        </p:nvSpPr>
        <p:spPr/>
        <p:txBody>
          <a:bodyPr>
            <a:normAutofit fontScale="92500" lnSpcReduction="20000"/>
          </a:bodyPr>
          <a:lstStyle/>
          <a:p>
            <a:pPr algn="just"/>
            <a:r>
              <a:rPr lang="en-US" b="1" dirty="0" err="1"/>
              <a:t>Teori</a:t>
            </a:r>
            <a:r>
              <a:rPr lang="en-US" dirty="0"/>
              <a:t>: </a:t>
            </a:r>
            <a:r>
              <a:rPr lang="en-US" dirty="0" err="1"/>
              <a:t>Teori</a:t>
            </a:r>
            <a:r>
              <a:rPr lang="en-US" dirty="0"/>
              <a:t> </a:t>
            </a:r>
            <a:r>
              <a:rPr lang="en-US" b="1" dirty="0" err="1"/>
              <a:t>Kultivasi</a:t>
            </a:r>
            <a:r>
              <a:rPr lang="en-US" dirty="0"/>
              <a:t> yang </a:t>
            </a:r>
            <a:r>
              <a:rPr lang="en-US" dirty="0" err="1"/>
              <a:t>dipopulerkan</a:t>
            </a:r>
            <a:r>
              <a:rPr lang="en-US" dirty="0"/>
              <a:t> oleh George Gerbner </a:t>
            </a:r>
            <a:r>
              <a:rPr lang="en-US" dirty="0" err="1"/>
              <a:t>menyatakan</a:t>
            </a:r>
            <a:r>
              <a:rPr lang="en-US" dirty="0"/>
              <a:t> </a:t>
            </a:r>
            <a:r>
              <a:rPr lang="en-US" dirty="0" err="1"/>
              <a:t>bahwa</a:t>
            </a:r>
            <a:r>
              <a:rPr lang="en-US" dirty="0"/>
              <a:t> </a:t>
            </a:r>
            <a:r>
              <a:rPr lang="en-US" dirty="0" err="1"/>
              <a:t>paparan</a:t>
            </a:r>
            <a:r>
              <a:rPr lang="en-US" dirty="0"/>
              <a:t> </a:t>
            </a:r>
            <a:r>
              <a:rPr lang="en-US" dirty="0" err="1"/>
              <a:t>jangka</a:t>
            </a:r>
            <a:r>
              <a:rPr lang="en-US" dirty="0"/>
              <a:t> </a:t>
            </a:r>
            <a:r>
              <a:rPr lang="en-US" dirty="0" err="1"/>
              <a:t>panjang</a:t>
            </a:r>
            <a:r>
              <a:rPr lang="en-US" dirty="0"/>
              <a:t> </a:t>
            </a:r>
            <a:r>
              <a:rPr lang="en-US" dirty="0" err="1"/>
              <a:t>terhadap</a:t>
            </a:r>
            <a:r>
              <a:rPr lang="en-US" dirty="0"/>
              <a:t> media, </a:t>
            </a:r>
            <a:r>
              <a:rPr lang="en-US" dirty="0" err="1"/>
              <a:t>terutama</a:t>
            </a:r>
            <a:r>
              <a:rPr lang="en-US" dirty="0"/>
              <a:t> </a:t>
            </a:r>
            <a:r>
              <a:rPr lang="en-US" dirty="0" err="1"/>
              <a:t>televisi</a:t>
            </a:r>
            <a:r>
              <a:rPr lang="en-US" dirty="0"/>
              <a:t>, </a:t>
            </a:r>
            <a:r>
              <a:rPr lang="en-US" dirty="0" err="1"/>
              <a:t>dapat</a:t>
            </a:r>
            <a:r>
              <a:rPr lang="en-US" dirty="0"/>
              <a:t> </a:t>
            </a:r>
            <a:r>
              <a:rPr lang="en-US" dirty="0" err="1"/>
              <a:t>mempengaruhi</a:t>
            </a:r>
            <a:r>
              <a:rPr lang="en-US" dirty="0"/>
              <a:t> </a:t>
            </a:r>
            <a:r>
              <a:rPr lang="en-US" dirty="0" err="1"/>
              <a:t>pandangan</a:t>
            </a:r>
            <a:r>
              <a:rPr lang="en-US" dirty="0"/>
              <a:t> </a:t>
            </a:r>
            <a:r>
              <a:rPr lang="en-US" dirty="0" err="1"/>
              <a:t>individu</a:t>
            </a:r>
            <a:r>
              <a:rPr lang="en-US" dirty="0"/>
              <a:t> </a:t>
            </a:r>
            <a:r>
              <a:rPr lang="en-US" dirty="0" err="1"/>
              <a:t>tentang</a:t>
            </a:r>
            <a:r>
              <a:rPr lang="en-US" dirty="0"/>
              <a:t> </a:t>
            </a:r>
            <a:r>
              <a:rPr lang="en-US" dirty="0" err="1"/>
              <a:t>realitas</a:t>
            </a:r>
            <a:r>
              <a:rPr lang="en-US" dirty="0"/>
              <a:t> </a:t>
            </a:r>
            <a:r>
              <a:rPr lang="en-US" dirty="0" err="1"/>
              <a:t>sosial</a:t>
            </a:r>
            <a:r>
              <a:rPr lang="en-US" dirty="0"/>
              <a:t>. </a:t>
            </a:r>
            <a:r>
              <a:rPr lang="en-US" dirty="0" err="1"/>
              <a:t>Individu</a:t>
            </a:r>
            <a:r>
              <a:rPr lang="en-US" dirty="0"/>
              <a:t> yang </a:t>
            </a:r>
            <a:r>
              <a:rPr lang="en-US" dirty="0" err="1"/>
              <a:t>sering</a:t>
            </a:r>
            <a:r>
              <a:rPr lang="en-US" dirty="0"/>
              <a:t> </a:t>
            </a:r>
            <a:r>
              <a:rPr lang="en-US" dirty="0" err="1"/>
              <a:t>terpapar</a:t>
            </a:r>
            <a:r>
              <a:rPr lang="en-US" dirty="0"/>
              <a:t> pada </a:t>
            </a:r>
            <a:r>
              <a:rPr lang="en-US" dirty="0" err="1"/>
              <a:t>konten</a:t>
            </a:r>
            <a:r>
              <a:rPr lang="en-US" dirty="0"/>
              <a:t> media </a:t>
            </a:r>
            <a:r>
              <a:rPr lang="en-US" dirty="0" err="1"/>
              <a:t>tertentu</a:t>
            </a:r>
            <a:r>
              <a:rPr lang="en-US" dirty="0"/>
              <a:t> (</a:t>
            </a:r>
            <a:r>
              <a:rPr lang="en-US" dirty="0" err="1"/>
              <a:t>seperti</a:t>
            </a:r>
            <a:r>
              <a:rPr lang="en-US" dirty="0"/>
              <a:t> </a:t>
            </a:r>
            <a:r>
              <a:rPr lang="en-US" dirty="0" err="1"/>
              <a:t>kekerasan</a:t>
            </a:r>
            <a:r>
              <a:rPr lang="en-US" dirty="0"/>
              <a:t> di TV) </a:t>
            </a:r>
            <a:r>
              <a:rPr lang="en-US" dirty="0" err="1"/>
              <a:t>dapat</a:t>
            </a:r>
            <a:r>
              <a:rPr lang="en-US" dirty="0"/>
              <a:t> </a:t>
            </a:r>
            <a:r>
              <a:rPr lang="en-US" dirty="0" err="1"/>
              <a:t>mengembangkan</a:t>
            </a:r>
            <a:r>
              <a:rPr lang="en-US" dirty="0"/>
              <a:t> </a:t>
            </a:r>
            <a:r>
              <a:rPr lang="en-US" dirty="0" err="1"/>
              <a:t>persepsi</a:t>
            </a:r>
            <a:r>
              <a:rPr lang="en-US" dirty="0"/>
              <a:t> yang "</a:t>
            </a:r>
            <a:r>
              <a:rPr lang="en-US" dirty="0" err="1"/>
              <a:t>dikultivasi</a:t>
            </a:r>
            <a:r>
              <a:rPr lang="en-US" dirty="0"/>
              <a:t>" oleh media </a:t>
            </a:r>
            <a:r>
              <a:rPr lang="en-US" dirty="0" err="1"/>
              <a:t>tersebut</a:t>
            </a:r>
            <a:r>
              <a:rPr lang="en-US" dirty="0"/>
              <a:t>.</a:t>
            </a:r>
          </a:p>
          <a:p>
            <a:r>
              <a:rPr lang="en-US" b="1" dirty="0" err="1"/>
              <a:t>Variabel</a:t>
            </a:r>
            <a:r>
              <a:rPr lang="en-US" dirty="0"/>
              <a:t>:</a:t>
            </a:r>
          </a:p>
          <a:p>
            <a:pPr>
              <a:buFont typeface="+mj-lt"/>
              <a:buAutoNum type="arabicPeriod"/>
            </a:pPr>
            <a:r>
              <a:rPr lang="en-US" b="1" dirty="0" err="1"/>
              <a:t>Variabel</a:t>
            </a:r>
            <a:r>
              <a:rPr lang="en-US" b="1" dirty="0"/>
              <a:t> </a:t>
            </a:r>
            <a:r>
              <a:rPr lang="en-US" b="1" dirty="0" err="1"/>
              <a:t>Bebas</a:t>
            </a:r>
            <a:r>
              <a:rPr lang="en-US" b="1" dirty="0"/>
              <a:t> (</a:t>
            </a:r>
            <a:r>
              <a:rPr lang="en-US" b="1" dirty="0" err="1"/>
              <a:t>Independen</a:t>
            </a:r>
            <a:r>
              <a:rPr lang="en-US" b="1" dirty="0"/>
              <a:t>)</a:t>
            </a:r>
            <a:r>
              <a:rPr lang="en-US" dirty="0"/>
              <a:t>: </a:t>
            </a:r>
            <a:r>
              <a:rPr lang="en-US" dirty="0" err="1"/>
              <a:t>Terpaan</a:t>
            </a:r>
            <a:r>
              <a:rPr lang="en-US" dirty="0"/>
              <a:t> </a:t>
            </a:r>
            <a:r>
              <a:rPr lang="en-US" dirty="0" err="1"/>
              <a:t>Berita</a:t>
            </a:r>
            <a:r>
              <a:rPr lang="en-US" dirty="0"/>
              <a:t>, </a:t>
            </a:r>
            <a:r>
              <a:rPr lang="en-US" dirty="0" err="1"/>
              <a:t>Indikatornya</a:t>
            </a:r>
            <a:r>
              <a:rPr lang="en-US" dirty="0"/>
              <a:t> </a:t>
            </a:r>
            <a:r>
              <a:rPr lang="en-US" dirty="0" err="1"/>
              <a:t>Frekuensi</a:t>
            </a:r>
            <a:r>
              <a:rPr lang="en-US" dirty="0"/>
              <a:t> </a:t>
            </a:r>
            <a:r>
              <a:rPr lang="en-US" dirty="0" err="1"/>
              <a:t>menonton</a:t>
            </a:r>
            <a:r>
              <a:rPr lang="en-US" dirty="0"/>
              <a:t> program </a:t>
            </a:r>
            <a:r>
              <a:rPr lang="en-US" dirty="0" err="1"/>
              <a:t>televisi</a:t>
            </a:r>
            <a:r>
              <a:rPr lang="en-US" dirty="0"/>
              <a:t> </a:t>
            </a:r>
            <a:r>
              <a:rPr lang="en-US" dirty="0" err="1"/>
              <a:t>kriminal</a:t>
            </a:r>
            <a:r>
              <a:rPr lang="en-US" dirty="0"/>
              <a:t> (</a:t>
            </a:r>
            <a:r>
              <a:rPr lang="en-US" dirty="0" err="1"/>
              <a:t>misalnya</a:t>
            </a:r>
            <a:r>
              <a:rPr lang="en-US" dirty="0"/>
              <a:t>, </a:t>
            </a:r>
            <a:r>
              <a:rPr lang="en-US" dirty="0" err="1"/>
              <a:t>berapa</a:t>
            </a:r>
            <a:r>
              <a:rPr lang="en-US" dirty="0"/>
              <a:t> jam per </a:t>
            </a:r>
            <a:r>
              <a:rPr lang="en-US" dirty="0" err="1"/>
              <a:t>minggu</a:t>
            </a:r>
            <a:r>
              <a:rPr lang="en-US" dirty="0"/>
              <a:t> </a:t>
            </a:r>
            <a:r>
              <a:rPr lang="en-US" dirty="0" err="1"/>
              <a:t>seseorang</a:t>
            </a:r>
            <a:r>
              <a:rPr lang="en-US" dirty="0"/>
              <a:t> </a:t>
            </a:r>
            <a:r>
              <a:rPr lang="en-US" dirty="0" err="1"/>
              <a:t>menonton</a:t>
            </a:r>
            <a:r>
              <a:rPr lang="en-US" dirty="0"/>
              <a:t> acara </a:t>
            </a:r>
            <a:r>
              <a:rPr lang="en-US" dirty="0" err="1"/>
              <a:t>kriminal</a:t>
            </a:r>
            <a:r>
              <a:rPr lang="en-US" dirty="0"/>
              <a:t> di TV).</a:t>
            </a:r>
          </a:p>
          <a:p>
            <a:pPr>
              <a:buFont typeface="+mj-lt"/>
              <a:buAutoNum type="arabicPeriod"/>
            </a:pPr>
            <a:r>
              <a:rPr lang="en-US" b="1" dirty="0" err="1"/>
              <a:t>Variabel</a:t>
            </a:r>
            <a:r>
              <a:rPr lang="en-US" b="1" dirty="0"/>
              <a:t> </a:t>
            </a:r>
            <a:r>
              <a:rPr lang="en-US" b="1" dirty="0" err="1"/>
              <a:t>Terikat</a:t>
            </a:r>
            <a:r>
              <a:rPr lang="en-US" b="1" dirty="0"/>
              <a:t> (</a:t>
            </a:r>
            <a:r>
              <a:rPr lang="en-US" b="1" dirty="0" err="1"/>
              <a:t>Dependen</a:t>
            </a:r>
            <a:r>
              <a:rPr lang="en-US" b="1" dirty="0"/>
              <a:t>)</a:t>
            </a:r>
            <a:r>
              <a:rPr lang="en-US" dirty="0"/>
              <a:t>: </a:t>
            </a:r>
            <a:r>
              <a:rPr lang="en-US" dirty="0" err="1"/>
              <a:t>Kewaspadaan</a:t>
            </a:r>
            <a:r>
              <a:rPr lang="en-US" dirty="0"/>
              <a:t>  </a:t>
            </a:r>
            <a:r>
              <a:rPr lang="en-US" dirty="0" err="1"/>
              <a:t>individu</a:t>
            </a:r>
            <a:r>
              <a:rPr lang="en-US" dirty="0"/>
              <a:t> </a:t>
            </a:r>
            <a:r>
              <a:rPr lang="en-US" dirty="0" err="1"/>
              <a:t>tentang</a:t>
            </a:r>
            <a:r>
              <a:rPr lang="en-US" dirty="0"/>
              <a:t> </a:t>
            </a:r>
            <a:r>
              <a:rPr lang="en-US" dirty="0" err="1"/>
              <a:t>tingkat</a:t>
            </a:r>
            <a:r>
              <a:rPr lang="en-US" dirty="0"/>
              <a:t> </a:t>
            </a:r>
            <a:r>
              <a:rPr lang="en-US" dirty="0" err="1"/>
              <a:t>ketidakamanan</a:t>
            </a:r>
            <a:r>
              <a:rPr lang="en-US" dirty="0"/>
              <a:t> (</a:t>
            </a:r>
            <a:r>
              <a:rPr lang="en-US" dirty="0" err="1"/>
              <a:t>misalnya</a:t>
            </a:r>
            <a:r>
              <a:rPr lang="en-US" dirty="0"/>
              <a:t>, </a:t>
            </a:r>
            <a:r>
              <a:rPr lang="en-US" dirty="0" err="1"/>
              <a:t>apakah</a:t>
            </a:r>
            <a:r>
              <a:rPr lang="en-US" dirty="0"/>
              <a:t> </a:t>
            </a:r>
            <a:r>
              <a:rPr lang="en-US" dirty="0" err="1"/>
              <a:t>mereka</a:t>
            </a:r>
            <a:r>
              <a:rPr lang="en-US" dirty="0"/>
              <a:t> </a:t>
            </a:r>
            <a:r>
              <a:rPr lang="en-US" dirty="0" err="1"/>
              <a:t>merasa</a:t>
            </a:r>
            <a:r>
              <a:rPr lang="en-US" dirty="0"/>
              <a:t> </a:t>
            </a:r>
            <a:r>
              <a:rPr lang="en-US" dirty="0" err="1"/>
              <a:t>lingkungan</a:t>
            </a:r>
            <a:r>
              <a:rPr lang="en-US" dirty="0"/>
              <a:t> </a:t>
            </a:r>
            <a:r>
              <a:rPr lang="en-US" dirty="0" err="1"/>
              <a:t>mereka</a:t>
            </a:r>
            <a:r>
              <a:rPr lang="en-US" dirty="0"/>
              <a:t> </a:t>
            </a:r>
            <a:r>
              <a:rPr lang="en-US" dirty="0" err="1"/>
              <a:t>lebih</a:t>
            </a:r>
            <a:r>
              <a:rPr lang="en-US" dirty="0"/>
              <a:t> </a:t>
            </a:r>
            <a:r>
              <a:rPr lang="en-US" dirty="0" err="1"/>
              <a:t>berbahaya</a:t>
            </a:r>
            <a:r>
              <a:rPr lang="en-US" dirty="0"/>
              <a:t> </a:t>
            </a:r>
            <a:r>
              <a:rPr lang="en-US" dirty="0" err="1"/>
              <a:t>setelah</a:t>
            </a:r>
            <a:r>
              <a:rPr lang="en-US" dirty="0"/>
              <a:t> </a:t>
            </a:r>
            <a:r>
              <a:rPr lang="en-US" dirty="0" err="1"/>
              <a:t>menonton</a:t>
            </a:r>
            <a:r>
              <a:rPr lang="en-US" dirty="0"/>
              <a:t> acara </a:t>
            </a:r>
            <a:r>
              <a:rPr lang="en-US" dirty="0" err="1"/>
              <a:t>kriminal</a:t>
            </a:r>
            <a:r>
              <a:rPr lang="en-US" dirty="0"/>
              <a:t>).</a:t>
            </a:r>
          </a:p>
          <a:p>
            <a:pPr marL="0" indent="0">
              <a:buNone/>
            </a:pPr>
            <a:endParaRPr lang="en-US" dirty="0"/>
          </a:p>
        </p:txBody>
      </p:sp>
    </p:spTree>
    <p:extLst>
      <p:ext uri="{BB962C8B-B14F-4D97-AF65-F5344CB8AC3E}">
        <p14:creationId xmlns:p14="http://schemas.microsoft.com/office/powerpoint/2010/main" val="1693430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5A0DB-5ED3-00DB-5D57-A3FFE948ABA1}"/>
              </a:ext>
            </a:extLst>
          </p:cNvPr>
          <p:cNvSpPr>
            <a:spLocks noGrp="1"/>
          </p:cNvSpPr>
          <p:nvPr>
            <p:ph type="title"/>
          </p:nvPr>
        </p:nvSpPr>
        <p:spPr/>
        <p:txBody>
          <a:bodyPr>
            <a:normAutofit fontScale="90000"/>
          </a:bodyPr>
          <a:lstStyle/>
          <a:p>
            <a:r>
              <a:rPr lang="en-US" sz="3600" dirty="0" err="1"/>
              <a:t>Contoh</a:t>
            </a:r>
            <a:r>
              <a:rPr lang="en-US" sz="3600" dirty="0"/>
              <a:t> 2: </a:t>
            </a:r>
            <a:r>
              <a:rPr lang="en-US" sz="3600" dirty="0" err="1">
                <a:solidFill>
                  <a:srgbClr val="FF0000"/>
                </a:solidFill>
              </a:rPr>
              <a:t>Pengaruh</a:t>
            </a:r>
            <a:r>
              <a:rPr lang="en-US" sz="3600" dirty="0">
                <a:solidFill>
                  <a:srgbClr val="FF0000"/>
                </a:solidFill>
              </a:rPr>
              <a:t> </a:t>
            </a:r>
            <a:r>
              <a:rPr lang="en-US" sz="3600" dirty="0" err="1">
                <a:solidFill>
                  <a:srgbClr val="FF0000"/>
                </a:solidFill>
              </a:rPr>
              <a:t>Kredibilitas</a:t>
            </a:r>
            <a:r>
              <a:rPr lang="en-US" sz="3600" dirty="0">
                <a:solidFill>
                  <a:srgbClr val="FF0000"/>
                </a:solidFill>
              </a:rPr>
              <a:t> Influencer Media </a:t>
            </a:r>
            <a:r>
              <a:rPr lang="en-US" sz="3600" dirty="0" err="1">
                <a:solidFill>
                  <a:srgbClr val="FF0000"/>
                </a:solidFill>
              </a:rPr>
              <a:t>Sosial</a:t>
            </a:r>
            <a:r>
              <a:rPr lang="en-US" sz="3600" dirty="0">
                <a:solidFill>
                  <a:srgbClr val="FF0000"/>
                </a:solidFill>
              </a:rPr>
              <a:t> </a:t>
            </a:r>
            <a:r>
              <a:rPr lang="en-US" sz="3600" dirty="0" err="1">
                <a:solidFill>
                  <a:srgbClr val="FF0000"/>
                </a:solidFill>
              </a:rPr>
              <a:t>terhadap</a:t>
            </a:r>
            <a:r>
              <a:rPr lang="en-US" sz="3600" dirty="0">
                <a:solidFill>
                  <a:srgbClr val="FF0000"/>
                </a:solidFill>
              </a:rPr>
              <a:t> Keputusan </a:t>
            </a:r>
            <a:r>
              <a:rPr lang="en-US" sz="3600" dirty="0" err="1">
                <a:solidFill>
                  <a:srgbClr val="FF0000"/>
                </a:solidFill>
              </a:rPr>
              <a:t>Pembelian</a:t>
            </a:r>
            <a:r>
              <a:rPr lang="en-US" sz="3600" dirty="0">
                <a:solidFill>
                  <a:srgbClr val="FF0000"/>
                </a:solidFill>
              </a:rPr>
              <a:t> </a:t>
            </a:r>
            <a:r>
              <a:rPr lang="en-US" sz="3600" dirty="0" err="1">
                <a:solidFill>
                  <a:srgbClr val="FF0000"/>
                </a:solidFill>
              </a:rPr>
              <a:t>Produk</a:t>
            </a:r>
            <a:r>
              <a:rPr lang="en-US" sz="3600" dirty="0">
                <a:solidFill>
                  <a:srgbClr val="FF0000"/>
                </a:solidFill>
              </a:rPr>
              <a:t> Fashion (Survey pada followers </a:t>
            </a:r>
            <a:r>
              <a:rPr lang="en-US" sz="3600" dirty="0" err="1">
                <a:solidFill>
                  <a:srgbClr val="FF0000"/>
                </a:solidFill>
              </a:rPr>
              <a:t>akun</a:t>
            </a:r>
            <a:r>
              <a:rPr lang="en-US" sz="3600" dirty="0">
                <a:solidFill>
                  <a:srgbClr val="FF0000"/>
                </a:solidFill>
              </a:rPr>
              <a:t> </a:t>
            </a:r>
            <a:r>
              <a:rPr lang="en-US" sz="3600" dirty="0" err="1">
                <a:solidFill>
                  <a:srgbClr val="FF0000"/>
                </a:solidFill>
              </a:rPr>
              <a:t>tiktok</a:t>
            </a:r>
            <a:r>
              <a:rPr lang="en-US" sz="3600" dirty="0">
                <a:solidFill>
                  <a:srgbClr val="FF0000"/>
                </a:solidFill>
              </a:rPr>
              <a:t> ABX)</a:t>
            </a:r>
          </a:p>
        </p:txBody>
      </p:sp>
      <p:sp>
        <p:nvSpPr>
          <p:cNvPr id="3" name="Content Placeholder 2">
            <a:extLst>
              <a:ext uri="{FF2B5EF4-FFF2-40B4-BE49-F238E27FC236}">
                <a16:creationId xmlns:a16="http://schemas.microsoft.com/office/drawing/2014/main" id="{7BFDF4B3-C9A7-90C7-54F0-A6E3E405DE55}"/>
              </a:ext>
            </a:extLst>
          </p:cNvPr>
          <p:cNvSpPr>
            <a:spLocks noGrp="1"/>
          </p:cNvSpPr>
          <p:nvPr>
            <p:ph idx="1"/>
          </p:nvPr>
        </p:nvSpPr>
        <p:spPr/>
        <p:txBody>
          <a:bodyPr>
            <a:normAutofit fontScale="92500" lnSpcReduction="10000"/>
          </a:bodyPr>
          <a:lstStyle/>
          <a:p>
            <a:r>
              <a:rPr lang="en-US" b="1" dirty="0" err="1"/>
              <a:t>Teori</a:t>
            </a:r>
            <a:r>
              <a:rPr lang="en-US" b="1" dirty="0"/>
              <a:t>:</a:t>
            </a:r>
            <a:r>
              <a:rPr lang="en-US" dirty="0"/>
              <a:t> </a:t>
            </a:r>
            <a:r>
              <a:rPr lang="en-US" dirty="0" err="1"/>
              <a:t>Teori</a:t>
            </a:r>
            <a:r>
              <a:rPr lang="en-US" dirty="0"/>
              <a:t> </a:t>
            </a:r>
            <a:r>
              <a:rPr lang="en-US" dirty="0" err="1"/>
              <a:t>Kredibilitas</a:t>
            </a:r>
            <a:r>
              <a:rPr lang="en-US" dirty="0"/>
              <a:t> </a:t>
            </a:r>
            <a:r>
              <a:rPr lang="en-US" dirty="0" err="1"/>
              <a:t>Sumber</a:t>
            </a:r>
            <a:r>
              <a:rPr lang="en-US" dirty="0"/>
              <a:t> </a:t>
            </a:r>
            <a:r>
              <a:rPr lang="en-US" dirty="0" err="1"/>
              <a:t>menyatakan</a:t>
            </a:r>
            <a:r>
              <a:rPr lang="en-US" dirty="0"/>
              <a:t> </a:t>
            </a:r>
            <a:r>
              <a:rPr lang="en-US" dirty="0" err="1"/>
              <a:t>bahwa</a:t>
            </a:r>
            <a:r>
              <a:rPr lang="en-US" dirty="0"/>
              <a:t> </a:t>
            </a:r>
            <a:r>
              <a:rPr lang="en-US" dirty="0" err="1"/>
              <a:t>efektivitas</a:t>
            </a:r>
            <a:r>
              <a:rPr lang="en-US" dirty="0"/>
              <a:t> </a:t>
            </a:r>
            <a:r>
              <a:rPr lang="en-US" dirty="0" err="1"/>
              <a:t>pesan</a:t>
            </a:r>
            <a:r>
              <a:rPr lang="en-US" dirty="0"/>
              <a:t> sangat </a:t>
            </a:r>
            <a:r>
              <a:rPr lang="en-US" dirty="0" err="1"/>
              <a:t>dipengaruhi</a:t>
            </a:r>
            <a:r>
              <a:rPr lang="en-US" dirty="0"/>
              <a:t> oleh </a:t>
            </a:r>
            <a:r>
              <a:rPr lang="en-US" dirty="0" err="1"/>
              <a:t>kredibilitas</a:t>
            </a:r>
            <a:r>
              <a:rPr lang="en-US" dirty="0"/>
              <a:t> </a:t>
            </a:r>
            <a:r>
              <a:rPr lang="en-US" dirty="0" err="1"/>
              <a:t>sumber</a:t>
            </a:r>
            <a:r>
              <a:rPr lang="en-US" dirty="0"/>
              <a:t> yang </a:t>
            </a:r>
            <a:r>
              <a:rPr lang="en-US" dirty="0" err="1"/>
              <a:t>menyampaikan</a:t>
            </a:r>
            <a:r>
              <a:rPr lang="en-US" dirty="0"/>
              <a:t> </a:t>
            </a:r>
            <a:r>
              <a:rPr lang="en-US" dirty="0" err="1"/>
              <a:t>pesan</a:t>
            </a:r>
            <a:r>
              <a:rPr lang="en-US" dirty="0"/>
              <a:t> </a:t>
            </a:r>
            <a:r>
              <a:rPr lang="en-US" dirty="0" err="1"/>
              <a:t>tersebut</a:t>
            </a:r>
            <a:r>
              <a:rPr lang="en-US" dirty="0"/>
              <a:t> </a:t>
            </a:r>
          </a:p>
          <a:p>
            <a:r>
              <a:rPr lang="en-US" b="1" dirty="0" err="1"/>
              <a:t>Variabel</a:t>
            </a:r>
            <a:r>
              <a:rPr lang="en-US" dirty="0"/>
              <a:t>:</a:t>
            </a:r>
          </a:p>
          <a:p>
            <a:pPr algn="just">
              <a:buFont typeface="+mj-lt"/>
              <a:buAutoNum type="arabicPeriod"/>
            </a:pPr>
            <a:r>
              <a:rPr lang="en-US" b="1" dirty="0" err="1"/>
              <a:t>Variabel</a:t>
            </a:r>
            <a:r>
              <a:rPr lang="en-US" b="1" dirty="0"/>
              <a:t> </a:t>
            </a:r>
            <a:r>
              <a:rPr lang="en-US" b="1" dirty="0" err="1"/>
              <a:t>Bebas</a:t>
            </a:r>
            <a:r>
              <a:rPr lang="en-US" b="1" dirty="0"/>
              <a:t> (</a:t>
            </a:r>
            <a:r>
              <a:rPr lang="en-US" b="1" dirty="0" err="1"/>
              <a:t>Independen</a:t>
            </a:r>
            <a:r>
              <a:rPr lang="en-US" b="1" dirty="0"/>
              <a:t>)</a:t>
            </a:r>
            <a:r>
              <a:rPr lang="en-US" dirty="0"/>
              <a:t>: </a:t>
            </a:r>
            <a:r>
              <a:rPr lang="en-US" dirty="0" err="1"/>
              <a:t>Kredibilitas</a:t>
            </a:r>
            <a:r>
              <a:rPr lang="en-US" dirty="0"/>
              <a:t>, </a:t>
            </a:r>
            <a:r>
              <a:rPr lang="en-US" dirty="0" err="1"/>
              <a:t>indikatornya</a:t>
            </a:r>
            <a:r>
              <a:rPr lang="en-US" dirty="0"/>
              <a:t>: </a:t>
            </a:r>
            <a:r>
              <a:rPr lang="en-US" dirty="0" err="1"/>
              <a:t>Keahlian</a:t>
            </a:r>
            <a:r>
              <a:rPr lang="en-US" dirty="0"/>
              <a:t> (Expertise): </a:t>
            </a:r>
            <a:r>
              <a:rPr lang="en-US" dirty="0" err="1"/>
              <a:t>Seberapa</a:t>
            </a:r>
            <a:r>
              <a:rPr lang="en-US" dirty="0"/>
              <a:t> </a:t>
            </a:r>
            <a:r>
              <a:rPr lang="en-US" dirty="0" err="1"/>
              <a:t>kompeten</a:t>
            </a:r>
            <a:r>
              <a:rPr lang="en-US" dirty="0"/>
              <a:t> </a:t>
            </a:r>
            <a:r>
              <a:rPr lang="en-US" dirty="0" err="1"/>
              <a:t>atau</a:t>
            </a:r>
            <a:r>
              <a:rPr lang="en-US" dirty="0"/>
              <a:t> </a:t>
            </a:r>
            <a:r>
              <a:rPr lang="en-US" dirty="0" err="1"/>
              <a:t>ahli</a:t>
            </a:r>
            <a:r>
              <a:rPr lang="en-US" dirty="0"/>
              <a:t> </a:t>
            </a:r>
            <a:r>
              <a:rPr lang="en-US" dirty="0" err="1"/>
              <a:t>sumber</a:t>
            </a:r>
            <a:r>
              <a:rPr lang="en-US" dirty="0"/>
              <a:t> </a:t>
            </a:r>
            <a:r>
              <a:rPr lang="en-US" dirty="0" err="1"/>
              <a:t>pesan</a:t>
            </a:r>
            <a:r>
              <a:rPr lang="en-US" dirty="0"/>
              <a:t> </a:t>
            </a:r>
            <a:r>
              <a:rPr lang="en-US" dirty="0" err="1"/>
              <a:t>dalam</a:t>
            </a:r>
            <a:r>
              <a:rPr lang="en-US" dirty="0"/>
              <a:t> </a:t>
            </a:r>
            <a:r>
              <a:rPr lang="en-US" dirty="0" err="1"/>
              <a:t>bidang</a:t>
            </a:r>
            <a:r>
              <a:rPr lang="en-US" dirty="0"/>
              <a:t> </a:t>
            </a:r>
            <a:r>
              <a:rPr lang="en-US" dirty="0" err="1"/>
              <a:t>tertentu</a:t>
            </a:r>
            <a:r>
              <a:rPr lang="en-US" dirty="0"/>
              <a:t>.  (Trustworthiness): </a:t>
            </a:r>
            <a:r>
              <a:rPr lang="en-US" dirty="0" err="1"/>
              <a:t>Seberapa</a:t>
            </a:r>
            <a:r>
              <a:rPr lang="en-US" dirty="0"/>
              <a:t> </a:t>
            </a:r>
            <a:r>
              <a:rPr lang="en-US" dirty="0" err="1"/>
              <a:t>dapat</a:t>
            </a:r>
            <a:r>
              <a:rPr lang="en-US" dirty="0"/>
              <a:t> </a:t>
            </a:r>
            <a:r>
              <a:rPr lang="en-US" dirty="0" err="1"/>
              <a:t>dipercaya</a:t>
            </a:r>
            <a:r>
              <a:rPr lang="en-US" dirty="0"/>
              <a:t> </a:t>
            </a:r>
            <a:r>
              <a:rPr lang="en-US" dirty="0" err="1"/>
              <a:t>atau</a:t>
            </a:r>
            <a:r>
              <a:rPr lang="en-US" dirty="0"/>
              <a:t> </a:t>
            </a:r>
            <a:r>
              <a:rPr lang="en-US" dirty="0" err="1"/>
              <a:t>jujur</a:t>
            </a:r>
            <a:r>
              <a:rPr lang="en-US" dirty="0"/>
              <a:t> </a:t>
            </a:r>
            <a:r>
              <a:rPr lang="en-US" dirty="0" err="1"/>
              <a:t>sumber</a:t>
            </a:r>
            <a:r>
              <a:rPr lang="en-US" dirty="0"/>
              <a:t> </a:t>
            </a:r>
            <a:r>
              <a:rPr lang="en-US" dirty="0" err="1"/>
              <a:t>pesan</a:t>
            </a:r>
            <a:r>
              <a:rPr lang="en-US" dirty="0"/>
              <a:t> </a:t>
            </a:r>
            <a:r>
              <a:rPr lang="en-US" dirty="0" err="1"/>
              <a:t>tersebut</a:t>
            </a:r>
            <a:r>
              <a:rPr lang="en-US" dirty="0"/>
              <a:t>.  </a:t>
            </a:r>
          </a:p>
          <a:p>
            <a:pPr>
              <a:buFont typeface="+mj-lt"/>
              <a:buAutoNum type="arabicPeriod"/>
            </a:pPr>
            <a:r>
              <a:rPr lang="en-US" b="1" dirty="0" err="1"/>
              <a:t>Variabel</a:t>
            </a:r>
            <a:r>
              <a:rPr lang="en-US" b="1" dirty="0"/>
              <a:t> </a:t>
            </a:r>
            <a:r>
              <a:rPr lang="en-US" b="1" dirty="0" err="1"/>
              <a:t>Terikat</a:t>
            </a:r>
            <a:r>
              <a:rPr lang="en-US" b="1" dirty="0"/>
              <a:t> (</a:t>
            </a:r>
            <a:r>
              <a:rPr lang="en-US" b="1" dirty="0" err="1"/>
              <a:t>Dependen</a:t>
            </a:r>
            <a:r>
              <a:rPr lang="en-US" b="1" dirty="0"/>
              <a:t>)</a:t>
            </a:r>
            <a:r>
              <a:rPr lang="en-US" dirty="0"/>
              <a:t>: Keputusan </a:t>
            </a:r>
            <a:r>
              <a:rPr lang="en-US" dirty="0" err="1"/>
              <a:t>pembelian</a:t>
            </a:r>
            <a:r>
              <a:rPr lang="en-US" dirty="0"/>
              <a:t> (</a:t>
            </a:r>
            <a:r>
              <a:rPr lang="en-US" dirty="0" err="1"/>
              <a:t>Diukur</a:t>
            </a:r>
            <a:r>
              <a:rPr lang="en-US" dirty="0"/>
              <a:t> </a:t>
            </a:r>
            <a:r>
              <a:rPr lang="en-US" dirty="0" err="1"/>
              <a:t>berdasarkan</a:t>
            </a:r>
            <a:r>
              <a:rPr lang="en-US" dirty="0"/>
              <a:t> </a:t>
            </a:r>
            <a:r>
              <a:rPr lang="en-US" dirty="0" err="1"/>
              <a:t>apakah</a:t>
            </a:r>
            <a:r>
              <a:rPr lang="en-US" dirty="0"/>
              <a:t> </a:t>
            </a:r>
            <a:r>
              <a:rPr lang="en-US" dirty="0" err="1"/>
              <a:t>konsumen</a:t>
            </a:r>
            <a:r>
              <a:rPr lang="en-US" dirty="0"/>
              <a:t> </a:t>
            </a:r>
            <a:r>
              <a:rPr lang="en-US" dirty="0" err="1"/>
              <a:t>terpengaruh</a:t>
            </a:r>
            <a:r>
              <a:rPr lang="en-US" dirty="0"/>
              <a:t> </a:t>
            </a:r>
            <a:r>
              <a:rPr lang="en-US" dirty="0" err="1"/>
              <a:t>untuk</a:t>
            </a:r>
            <a:r>
              <a:rPr lang="en-US" dirty="0"/>
              <a:t> </a:t>
            </a:r>
            <a:r>
              <a:rPr lang="en-US" dirty="0" err="1"/>
              <a:t>membeli</a:t>
            </a:r>
            <a:r>
              <a:rPr lang="en-US" dirty="0"/>
              <a:t> </a:t>
            </a:r>
            <a:r>
              <a:rPr lang="en-US" dirty="0" err="1"/>
              <a:t>produk</a:t>
            </a:r>
            <a:r>
              <a:rPr lang="en-US" dirty="0"/>
              <a:t> fashion </a:t>
            </a:r>
            <a:r>
              <a:rPr lang="en-US" dirty="0" err="1"/>
              <a:t>setelah</a:t>
            </a:r>
            <a:r>
              <a:rPr lang="en-US" dirty="0"/>
              <a:t> </a:t>
            </a:r>
            <a:r>
              <a:rPr lang="en-US" dirty="0" err="1"/>
              <a:t>melihat</a:t>
            </a:r>
            <a:r>
              <a:rPr lang="en-US" dirty="0"/>
              <a:t> </a:t>
            </a:r>
            <a:r>
              <a:rPr lang="en-US" dirty="0" err="1"/>
              <a:t>promosi</a:t>
            </a:r>
            <a:r>
              <a:rPr lang="en-US" dirty="0"/>
              <a:t> </a:t>
            </a:r>
            <a:r>
              <a:rPr lang="en-US" dirty="0" err="1"/>
              <a:t>atau</a:t>
            </a:r>
            <a:r>
              <a:rPr lang="en-US" dirty="0"/>
              <a:t> </a:t>
            </a:r>
            <a:r>
              <a:rPr lang="en-US" dirty="0" err="1"/>
              <a:t>rekomendasi</a:t>
            </a:r>
            <a:r>
              <a:rPr lang="en-US" dirty="0"/>
              <a:t> </a:t>
            </a:r>
            <a:r>
              <a:rPr lang="en-US" dirty="0" err="1"/>
              <a:t>dari</a:t>
            </a:r>
            <a:r>
              <a:rPr lang="en-US" dirty="0"/>
              <a:t> influencer yang </a:t>
            </a:r>
            <a:r>
              <a:rPr lang="en-US" dirty="0" err="1"/>
              <a:t>dianggap</a:t>
            </a:r>
            <a:r>
              <a:rPr lang="en-US" dirty="0"/>
              <a:t> </a:t>
            </a:r>
            <a:r>
              <a:rPr lang="en-US" dirty="0" err="1"/>
              <a:t>kredibel</a:t>
            </a:r>
            <a:r>
              <a:rPr lang="en-US" dirty="0"/>
              <a:t>)</a:t>
            </a:r>
          </a:p>
          <a:p>
            <a:endParaRPr lang="en-US" dirty="0"/>
          </a:p>
        </p:txBody>
      </p:sp>
    </p:spTree>
    <p:extLst>
      <p:ext uri="{BB962C8B-B14F-4D97-AF65-F5344CB8AC3E}">
        <p14:creationId xmlns:p14="http://schemas.microsoft.com/office/powerpoint/2010/main" val="4117725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83B654-3EFF-3FC1-5E6B-95084D2CB682}"/>
              </a:ext>
            </a:extLst>
          </p:cNvPr>
          <p:cNvSpPr>
            <a:spLocks noGrp="1"/>
          </p:cNvSpPr>
          <p:nvPr>
            <p:ph type="title"/>
          </p:nvPr>
        </p:nvSpPr>
        <p:spPr>
          <a:xfrm>
            <a:off x="1043631" y="809898"/>
            <a:ext cx="9942716" cy="1554480"/>
          </a:xfrm>
        </p:spPr>
        <p:txBody>
          <a:bodyPr anchor="ctr">
            <a:normAutofit/>
          </a:bodyPr>
          <a:lstStyle/>
          <a:p>
            <a:r>
              <a:rPr lang="en-US" sz="3700"/>
              <a:t>“Pengaruh Pesan Brand Storytelling dan Emotional Attachment terhadap Loyalitas Konsumen”</a:t>
            </a:r>
          </a:p>
        </p:txBody>
      </p:sp>
      <p:sp>
        <p:nvSpPr>
          <p:cNvPr id="3" name="Content Placeholder 2">
            <a:extLst>
              <a:ext uri="{FF2B5EF4-FFF2-40B4-BE49-F238E27FC236}">
                <a16:creationId xmlns:a16="http://schemas.microsoft.com/office/drawing/2014/main" id="{85081BF2-C712-0B95-1E7E-5C0E20384EA7}"/>
              </a:ext>
            </a:extLst>
          </p:cNvPr>
          <p:cNvSpPr>
            <a:spLocks noGrp="1"/>
          </p:cNvSpPr>
          <p:nvPr>
            <p:ph idx="1"/>
          </p:nvPr>
        </p:nvSpPr>
        <p:spPr>
          <a:xfrm>
            <a:off x="1045028" y="3017522"/>
            <a:ext cx="9941319" cy="3124658"/>
          </a:xfrm>
        </p:spPr>
        <p:txBody>
          <a:bodyPr anchor="ctr">
            <a:normAutofit/>
          </a:bodyPr>
          <a:lstStyle/>
          <a:p>
            <a:r>
              <a:rPr lang="en-US" sz="2200"/>
              <a:t>Teori Naratif (Narrative Paradigm Theory – Walter Fisher, 1984)</a:t>
            </a:r>
          </a:p>
          <a:p>
            <a:r>
              <a:rPr lang="en-US" sz="2200"/>
              <a:t>Gagasan Utama:Fisher berargumen bahwa manusia adalah makhluk pencerita (Homo Narrans), bukan hanya makhluk rasional (Homo Rationalis).Artinya, manusia memahami dunia dan mengambil keputusan berdasarkan cerita (narasi) yang mereka dengar dan rasakan masuk akal, bukan semata-mata berdasarkan logika formal atau bukti statistik.</a:t>
            </a:r>
          </a:p>
          <a:p>
            <a:r>
              <a:rPr lang="en-US" sz="2200"/>
              <a:t>Teori Naratif berasumsi :  bahwa kekuatan cerita terletak pada kemampuan narasi untuk menciptakan makna, keterhubungan emosional, dan kepercayaan terhadap sumber pesan.</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4585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746</TotalTime>
  <Words>1358</Words>
  <Application>Microsoft Office PowerPoint</Application>
  <PresentationFormat>Widescreen</PresentationFormat>
  <Paragraphs>123</Paragraphs>
  <Slides>25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Aptos</vt:lpstr>
      <vt:lpstr>Aptos Display</vt:lpstr>
      <vt:lpstr>Arial</vt:lpstr>
      <vt:lpstr>Arial Rounded MT Bold</vt:lpstr>
      <vt:lpstr>Baskerville Old Face</vt:lpstr>
      <vt:lpstr>Berlin Sans FB</vt:lpstr>
      <vt:lpstr>Calibri</vt:lpstr>
      <vt:lpstr>Tahoma</vt:lpstr>
      <vt:lpstr>Office Theme</vt:lpstr>
      <vt:lpstr>LANDASAN TEORI DAN KERANGKA KONSEP</vt:lpstr>
      <vt:lpstr>ISI BAB 2</vt:lpstr>
      <vt:lpstr>Bagaimana Menulis Bab II?</vt:lpstr>
      <vt:lpstr>PowerPoint Presentation</vt:lpstr>
      <vt:lpstr>Menulis Bab 2 </vt:lpstr>
      <vt:lpstr>Landasan Teori</vt:lpstr>
      <vt:lpstr>Contoh: Dampak Terpaan Berita Kriminal terhadap Kewaspadaan Masyarakat Perkotaan (Survey pada Ibu Rumah Tangga Kelurahan Cibubur)</vt:lpstr>
      <vt:lpstr>Contoh 2: Pengaruh Kredibilitas Influencer Media Sosial terhadap Keputusan Pembelian Produk Fashion (Survey pada followers akun tiktok ABX)</vt:lpstr>
      <vt:lpstr>“Pengaruh Pesan Brand Storytelling dan Emotional Attachment terhadap Loyalitas Konsumen”</vt:lpstr>
      <vt:lpstr>PowerPoint Presentation</vt:lpstr>
      <vt:lpstr>PowerPoint Presentation</vt:lpstr>
      <vt:lpstr>Kerangka Konsep/Kajian Pustaka </vt:lpstr>
      <vt:lpstr>PowerPoint Presentation</vt:lpstr>
      <vt:lpstr>Literatur Rivew/Penelitian Terdahulu</vt:lpstr>
      <vt:lpstr>PowerPoint Presentation</vt:lpstr>
      <vt:lpstr>Kerangka berpikir (Hasil pemikiran peneliti berdasarkan teori/konsep yang ada tentang variabel yang diteliti dan dirumuskan dari masalah penelitian) </vt:lpstr>
      <vt:lpstr>Bagaiman Menyusun Kerangka Pemikiran?</vt:lpstr>
      <vt:lpstr>Bagan Kerangka Penelitian</vt:lpstr>
      <vt:lpstr>PowerPoint Presentation</vt:lpstr>
      <vt:lpstr>Bagaimana Merumuskan Hipotesis?</vt:lpstr>
      <vt:lpstr>Jenis-jenis Hipotesis</vt:lpstr>
      <vt:lpstr>PowerPoint Presentation</vt:lpstr>
      <vt:lpstr>PowerPoint Presentation</vt:lpstr>
      <vt:lpstr>PowerPoint Presentation</vt:lpstr>
      <vt:lpstr>Latihan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ikom.windows@gmail.com</dc:creator>
  <cp:lastModifiedBy>ikom.windows@gmail.com</cp:lastModifiedBy>
  <cp:revision>11</cp:revision>
  <dcterms:created xsi:type="dcterms:W3CDTF">2024-10-18T08:41:36Z</dcterms:created>
  <dcterms:modified xsi:type="dcterms:W3CDTF">2025-10-25T08:13:42Z</dcterms:modified>
</cp:coreProperties>
</file>