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49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2145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030465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641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59173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38478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299918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9720735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816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57254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24839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07888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0085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8450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8415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88215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5044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11F45-A1EB-44DB-9548-841286D5996A}" type="datetimeFigureOut">
              <a:rPr lang="id-ID" smtClean="0"/>
              <a:t>23/09/2025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3CF6E0-C4E4-4C20-BAFE-996EC18B93C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67807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610436"/>
            <a:ext cx="8915399" cy="3166945"/>
          </a:xfrm>
        </p:spPr>
        <p:txBody>
          <a:bodyPr>
            <a:normAutofit fontScale="90000"/>
          </a:bodyPr>
          <a:lstStyle/>
          <a:p>
            <a:r>
              <a:rPr lang="id-ID" dirty="0"/>
              <a:t>K</a:t>
            </a:r>
            <a:r>
              <a:rPr lang="id-ID" dirty="0" smtClean="0"/>
              <a:t>onsep </a:t>
            </a:r>
            <a:r>
              <a:rPr lang="id-ID" dirty="0"/>
              <a:t>C</a:t>
            </a:r>
            <a:r>
              <a:rPr lang="id-ID" dirty="0" smtClean="0"/>
              <a:t>ontingency </a:t>
            </a:r>
            <a:r>
              <a:rPr lang="id-ID" dirty="0"/>
              <a:t>M</a:t>
            </a:r>
            <a:r>
              <a:rPr lang="id-ID" dirty="0" smtClean="0"/>
              <a:t>anagement</a:t>
            </a:r>
            <a:r>
              <a:rPr lang="id-ID" dirty="0"/>
              <a:t>, </a:t>
            </a:r>
            <a:r>
              <a:rPr lang="id-ID" dirty="0" smtClean="0"/>
              <a:t>Dalil </a:t>
            </a:r>
            <a:r>
              <a:rPr lang="id-ID" dirty="0"/>
              <a:t>Premack dan </a:t>
            </a:r>
            <a:r>
              <a:rPr lang="id-ID" dirty="0" smtClean="0"/>
              <a:t>Contingency </a:t>
            </a:r>
            <a:r>
              <a:rPr lang="id-ID" dirty="0"/>
              <a:t>contract</a:t>
            </a:r>
            <a:endParaRPr lang="id-ID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dirty="0" smtClean="0"/>
              <a:t>Dosen pengampu mata kuliah : Arie Rihardini Sundari, S. Psi., M.Si.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47377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d-ID" sz="5400" dirty="0"/>
              <a:t>Topik bahasan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sz="3600" dirty="0"/>
              <a:t>Pengertian Contingency Management</a:t>
            </a:r>
          </a:p>
          <a:p>
            <a:pPr lvl="0"/>
            <a:r>
              <a:rPr lang="id-ID" sz="3600" dirty="0"/>
              <a:t>Dalil Premack dan penerapannya dalam terapi tingkah laku</a:t>
            </a:r>
          </a:p>
          <a:p>
            <a:r>
              <a:rPr lang="id-ID" sz="3600" dirty="0"/>
              <a:t>Pengertian Contract Contingency</a:t>
            </a:r>
            <a:endParaRPr lang="id-ID" sz="4400" dirty="0"/>
          </a:p>
        </p:txBody>
      </p:sp>
    </p:spTree>
    <p:extLst>
      <p:ext uri="{BB962C8B-B14F-4D97-AF65-F5344CB8AC3E}">
        <p14:creationId xmlns:p14="http://schemas.microsoft.com/office/powerpoint/2010/main" val="102898843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40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Wisp</vt:lpstr>
      <vt:lpstr>Konsep Contingency Management, Dalil Premack dan Contingency contract</vt:lpstr>
      <vt:lpstr>Topik bahasan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Proses Belajar dan Azas Pembiasaan</dc:title>
  <dc:creator>Windows User</dc:creator>
  <cp:lastModifiedBy>Windows User</cp:lastModifiedBy>
  <cp:revision>5</cp:revision>
  <dcterms:created xsi:type="dcterms:W3CDTF">2025-09-23T07:14:41Z</dcterms:created>
  <dcterms:modified xsi:type="dcterms:W3CDTF">2025-09-23T07:28:17Z</dcterms:modified>
</cp:coreProperties>
</file>