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14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046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6415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5917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3847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9991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72073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81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7254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483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788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008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845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841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821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2504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67807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3232597"/>
            <a:ext cx="8915399" cy="1544784"/>
          </a:xfrm>
        </p:spPr>
        <p:txBody>
          <a:bodyPr>
            <a:normAutofit fontScale="90000"/>
          </a:bodyPr>
          <a:lstStyle/>
          <a:p>
            <a:r>
              <a:rPr lang="id-ID" dirty="0"/>
              <a:t>K</a:t>
            </a:r>
            <a:r>
              <a:rPr lang="id-ID" dirty="0" smtClean="0"/>
              <a:t>onsep </a:t>
            </a:r>
            <a:r>
              <a:rPr lang="id-ID" dirty="0"/>
              <a:t>P</a:t>
            </a:r>
            <a:r>
              <a:rPr lang="id-ID" dirty="0" smtClean="0"/>
              <a:t>embiasaan </a:t>
            </a:r>
            <a:r>
              <a:rPr lang="id-ID" dirty="0"/>
              <a:t>O</a:t>
            </a:r>
            <a:r>
              <a:rPr lang="id-ID" dirty="0" smtClean="0"/>
              <a:t>peran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Dosen pengampu mata kuliah : Arie Rihardini Sundari, S. Psi., M.Si.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47377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5400" dirty="0"/>
              <a:t>Topik bahasan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d-ID" sz="3600" i="1" dirty="0"/>
              <a:t>Bagan dan proses pembiasaan operan</a:t>
            </a:r>
            <a:endParaRPr lang="id-ID" sz="3600" dirty="0"/>
          </a:p>
          <a:p>
            <a:pPr lvl="0"/>
            <a:r>
              <a:rPr lang="id-ID" sz="3600" i="1" dirty="0"/>
              <a:t>Sifat-sifat pembiasaan operan</a:t>
            </a:r>
            <a:endParaRPr lang="id-ID" sz="3600" dirty="0"/>
          </a:p>
          <a:p>
            <a:r>
              <a:rPr lang="id-ID" sz="3600" i="1"/>
              <a:t>Pengertian reinforcement &amp; jenis-jenis reinforcement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02898843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</TotalTime>
  <Words>33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Wisp</vt:lpstr>
      <vt:lpstr>Konsep Pembiasaan Operan</vt:lpstr>
      <vt:lpstr>Topik bahasan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Proses Belajar dan Azas Pembiasaan</dc:title>
  <dc:creator>Windows User</dc:creator>
  <cp:lastModifiedBy>Windows User</cp:lastModifiedBy>
  <cp:revision>3</cp:revision>
  <dcterms:created xsi:type="dcterms:W3CDTF">2025-09-23T07:14:41Z</dcterms:created>
  <dcterms:modified xsi:type="dcterms:W3CDTF">2025-09-23T07:24:38Z</dcterms:modified>
</cp:coreProperties>
</file>