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15"/>
  </p:notesMasterIdLst>
  <p:handoutMasterIdLst>
    <p:handoutMasterId r:id="rId16"/>
  </p:handoutMasterIdLst>
  <p:sldIdLst>
    <p:sldId id="312" r:id="rId5"/>
    <p:sldId id="323" r:id="rId6"/>
    <p:sldId id="324" r:id="rId7"/>
    <p:sldId id="325" r:id="rId8"/>
    <p:sldId id="326" r:id="rId9"/>
    <p:sldId id="330" r:id="rId10"/>
    <p:sldId id="329" r:id="rId11"/>
    <p:sldId id="331" r:id="rId12"/>
    <p:sldId id="332" r:id="rId13"/>
    <p:sldId id="297" r:id="rId14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1F90A2-7018-4021-B1BF-F5593ECEB224}" v="26" dt="2025-10-17T07:33:38.216"/>
  </p1510:revLst>
</p1510:revInfo>
</file>

<file path=ppt/tableStyles.xml><?xml version="1.0" encoding="utf-8"?>
<a:tblStyleLst xmlns:a="http://schemas.openxmlformats.org/drawingml/2006/main" def="{3B4B98B0-60AC-42C2-AFA5-B58CD77FA1E5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 snapToObjects="1">
      <p:cViewPr>
        <p:scale>
          <a:sx n="72" d="100"/>
          <a:sy n="72" d="100"/>
        </p:scale>
        <p:origin x="456" y="-504"/>
      </p:cViewPr>
      <p:guideLst>
        <p:guide orient="horz" pos="2616"/>
        <p:guide orient="horz" pos="3264"/>
        <p:guide pos="6912"/>
        <p:guide orient="horz"/>
        <p:guide orient="horz" pos="4008"/>
        <p:guide orient="horz" pos="2352"/>
        <p:guide pos="6696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pos="5256"/>
        <p:guide pos="72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25" d="100"/>
          <a:sy n="25" d="100"/>
        </p:scale>
        <p:origin x="348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ur Idaman" userId="70b718499395a8b0" providerId="LiveId" clId="{D2CDE465-170E-490F-9EB1-22D8F3F519A3}"/>
    <pc:docChg chg="undo custSel addSld delSld modSld sldOrd">
      <pc:chgData name="Nur Idaman" userId="70b718499395a8b0" providerId="LiveId" clId="{D2CDE465-170E-490F-9EB1-22D8F3F519A3}" dt="2025-10-17T07:36:08.453" v="191" actId="478"/>
      <pc:docMkLst>
        <pc:docMk/>
      </pc:docMkLst>
      <pc:sldChg chg="del">
        <pc:chgData name="Nur Idaman" userId="70b718499395a8b0" providerId="LiveId" clId="{D2CDE465-170E-490F-9EB1-22D8F3F519A3}" dt="2025-10-17T07:35:34.754" v="182" actId="47"/>
        <pc:sldMkLst>
          <pc:docMk/>
          <pc:sldMk cId="2952923800" sldId="281"/>
        </pc:sldMkLst>
      </pc:sldChg>
      <pc:sldChg chg="modSp del mod ord">
        <pc:chgData name="Nur Idaman" userId="70b718499395a8b0" providerId="LiveId" clId="{D2CDE465-170E-490F-9EB1-22D8F3F519A3}" dt="2025-10-17T07:35:25.717" v="179" actId="47"/>
        <pc:sldMkLst>
          <pc:docMk/>
          <pc:sldMk cId="685681062" sldId="282"/>
        </pc:sldMkLst>
        <pc:spChg chg="mod">
          <ac:chgData name="Nur Idaman" userId="70b718499395a8b0" providerId="LiveId" clId="{D2CDE465-170E-490F-9EB1-22D8F3F519A3}" dt="2025-10-17T07:35:14.844" v="178" actId="5793"/>
          <ac:spMkLst>
            <pc:docMk/>
            <pc:sldMk cId="685681062" sldId="282"/>
            <ac:spMk id="3" creationId="{75111C33-898C-4414-4665-5136EB6FC126}"/>
          </ac:spMkLst>
        </pc:spChg>
      </pc:sldChg>
      <pc:sldChg chg="delSp modSp mod">
        <pc:chgData name="Nur Idaman" userId="70b718499395a8b0" providerId="LiveId" clId="{D2CDE465-170E-490F-9EB1-22D8F3F519A3}" dt="2025-10-17T07:36:08.453" v="191" actId="478"/>
        <pc:sldMkLst>
          <pc:docMk/>
          <pc:sldMk cId="1973173046" sldId="297"/>
        </pc:sldMkLst>
        <pc:spChg chg="del mod">
          <ac:chgData name="Nur Idaman" userId="70b718499395a8b0" providerId="LiveId" clId="{D2CDE465-170E-490F-9EB1-22D8F3F519A3}" dt="2025-10-17T07:36:08.453" v="191" actId="478"/>
          <ac:spMkLst>
            <pc:docMk/>
            <pc:sldMk cId="1973173046" sldId="297"/>
            <ac:spMk id="3" creationId="{D8B5CEF2-E667-BBB5-2EA6-C06F93B6DE12}"/>
          </ac:spMkLst>
        </pc:spChg>
      </pc:sldChg>
      <pc:sldChg chg="del">
        <pc:chgData name="Nur Idaman" userId="70b718499395a8b0" providerId="LiveId" clId="{D2CDE465-170E-490F-9EB1-22D8F3F519A3}" dt="2025-10-17T07:35:29.516" v="180" actId="47"/>
        <pc:sldMkLst>
          <pc:docMk/>
          <pc:sldMk cId="3913219759" sldId="304"/>
        </pc:sldMkLst>
      </pc:sldChg>
      <pc:sldChg chg="del">
        <pc:chgData name="Nur Idaman" userId="70b718499395a8b0" providerId="LiveId" clId="{D2CDE465-170E-490F-9EB1-22D8F3F519A3}" dt="2025-10-17T07:35:32.193" v="181" actId="47"/>
        <pc:sldMkLst>
          <pc:docMk/>
          <pc:sldMk cId="2906491918" sldId="307"/>
        </pc:sldMkLst>
      </pc:sldChg>
      <pc:sldChg chg="del">
        <pc:chgData name="Nur Idaman" userId="70b718499395a8b0" providerId="LiveId" clId="{D2CDE465-170E-490F-9EB1-22D8F3F519A3}" dt="2025-10-17T07:35:54.345" v="186" actId="47"/>
        <pc:sldMkLst>
          <pc:docMk/>
          <pc:sldMk cId="1131718056" sldId="314"/>
        </pc:sldMkLst>
      </pc:sldChg>
      <pc:sldChg chg="del">
        <pc:chgData name="Nur Idaman" userId="70b718499395a8b0" providerId="LiveId" clId="{D2CDE465-170E-490F-9EB1-22D8F3F519A3}" dt="2025-10-17T07:35:44.312" v="183" actId="47"/>
        <pc:sldMkLst>
          <pc:docMk/>
          <pc:sldMk cId="2468595790" sldId="315"/>
        </pc:sldMkLst>
      </pc:sldChg>
      <pc:sldChg chg="del">
        <pc:chgData name="Nur Idaman" userId="70b718499395a8b0" providerId="LiveId" clId="{D2CDE465-170E-490F-9EB1-22D8F3F519A3}" dt="2025-10-17T07:35:50.510" v="185" actId="47"/>
        <pc:sldMkLst>
          <pc:docMk/>
          <pc:sldMk cId="1941619646" sldId="317"/>
        </pc:sldMkLst>
      </pc:sldChg>
      <pc:sldChg chg="del">
        <pc:chgData name="Nur Idaman" userId="70b718499395a8b0" providerId="LiveId" clId="{D2CDE465-170E-490F-9EB1-22D8F3F519A3}" dt="2025-10-17T07:35:48.051" v="184" actId="47"/>
        <pc:sldMkLst>
          <pc:docMk/>
          <pc:sldMk cId="4072101725" sldId="318"/>
        </pc:sldMkLst>
      </pc:sldChg>
      <pc:sldChg chg="del">
        <pc:chgData name="Nur Idaman" userId="70b718499395a8b0" providerId="LiveId" clId="{D2CDE465-170E-490F-9EB1-22D8F3F519A3}" dt="2025-10-17T07:35:56.791" v="187" actId="47"/>
        <pc:sldMkLst>
          <pc:docMk/>
          <pc:sldMk cId="3969996159" sldId="319"/>
        </pc:sldMkLst>
      </pc:sldChg>
      <pc:sldChg chg="del">
        <pc:chgData name="Nur Idaman" userId="70b718499395a8b0" providerId="LiveId" clId="{D2CDE465-170E-490F-9EB1-22D8F3F519A3}" dt="2025-10-17T07:35:58.742" v="188" actId="47"/>
        <pc:sldMkLst>
          <pc:docMk/>
          <pc:sldMk cId="2498021601" sldId="321"/>
        </pc:sldMkLst>
      </pc:sldChg>
      <pc:sldChg chg="del">
        <pc:chgData name="Nur Idaman" userId="70b718499395a8b0" providerId="LiveId" clId="{D2CDE465-170E-490F-9EB1-22D8F3F519A3}" dt="2025-10-17T07:36:00.801" v="189" actId="47"/>
        <pc:sldMkLst>
          <pc:docMk/>
          <pc:sldMk cId="1686213229" sldId="322"/>
        </pc:sldMkLst>
      </pc:sldChg>
      <pc:sldChg chg="modSp new mod">
        <pc:chgData name="Nur Idaman" userId="70b718499395a8b0" providerId="LiveId" clId="{D2CDE465-170E-490F-9EB1-22D8F3F519A3}" dt="2025-10-17T07:08:14.729" v="79" actId="27636"/>
        <pc:sldMkLst>
          <pc:docMk/>
          <pc:sldMk cId="4150714932" sldId="323"/>
        </pc:sldMkLst>
        <pc:spChg chg="mod">
          <ac:chgData name="Nur Idaman" userId="70b718499395a8b0" providerId="LiveId" clId="{D2CDE465-170E-490F-9EB1-22D8F3F519A3}" dt="2025-10-17T07:07:16.253" v="75" actId="20577"/>
          <ac:spMkLst>
            <pc:docMk/>
            <pc:sldMk cId="4150714932" sldId="323"/>
            <ac:spMk id="2" creationId="{EBF21748-2058-6808-5630-7AA19F78B9ED}"/>
          </ac:spMkLst>
        </pc:spChg>
        <pc:spChg chg="mod">
          <ac:chgData name="Nur Idaman" userId="70b718499395a8b0" providerId="LiveId" clId="{D2CDE465-170E-490F-9EB1-22D8F3F519A3}" dt="2025-10-17T07:06:18.513" v="69" actId="27636"/>
          <ac:spMkLst>
            <pc:docMk/>
            <pc:sldMk cId="4150714932" sldId="323"/>
            <ac:spMk id="4" creationId="{9673F0AD-E70E-A428-87F2-C9D290562754}"/>
          </ac:spMkLst>
        </pc:spChg>
        <pc:spChg chg="mod">
          <ac:chgData name="Nur Idaman" userId="70b718499395a8b0" providerId="LiveId" clId="{D2CDE465-170E-490F-9EB1-22D8F3F519A3}" dt="2025-10-17T07:08:14.729" v="79" actId="27636"/>
          <ac:spMkLst>
            <pc:docMk/>
            <pc:sldMk cId="4150714932" sldId="323"/>
            <ac:spMk id="5" creationId="{B870CC5B-A17E-7B33-9F8D-A3F3A0AF70C8}"/>
          </ac:spMkLst>
        </pc:spChg>
      </pc:sldChg>
      <pc:sldChg chg="modSp add mod">
        <pc:chgData name="Nur Idaman" userId="70b718499395a8b0" providerId="LiveId" clId="{D2CDE465-170E-490F-9EB1-22D8F3F519A3}" dt="2025-10-17T07:10:10.206" v="98" actId="20577"/>
        <pc:sldMkLst>
          <pc:docMk/>
          <pc:sldMk cId="1511793539" sldId="324"/>
        </pc:sldMkLst>
        <pc:spChg chg="mod">
          <ac:chgData name="Nur Idaman" userId="70b718499395a8b0" providerId="LiveId" clId="{D2CDE465-170E-490F-9EB1-22D8F3F519A3}" dt="2025-10-17T07:09:04.482" v="85" actId="20577"/>
          <ac:spMkLst>
            <pc:docMk/>
            <pc:sldMk cId="1511793539" sldId="324"/>
            <ac:spMk id="2" creationId="{D71AA2BE-4E77-8037-36EA-DB2058997216}"/>
          </ac:spMkLst>
        </pc:spChg>
        <pc:spChg chg="mod">
          <ac:chgData name="Nur Idaman" userId="70b718499395a8b0" providerId="LiveId" clId="{D2CDE465-170E-490F-9EB1-22D8F3F519A3}" dt="2025-10-17T07:09:50.653" v="94" actId="27636"/>
          <ac:spMkLst>
            <pc:docMk/>
            <pc:sldMk cId="1511793539" sldId="324"/>
            <ac:spMk id="4" creationId="{2B4EA4A7-0D4A-411F-D4BD-95DEA64E95F8}"/>
          </ac:spMkLst>
        </pc:spChg>
        <pc:spChg chg="mod">
          <ac:chgData name="Nur Idaman" userId="70b718499395a8b0" providerId="LiveId" clId="{D2CDE465-170E-490F-9EB1-22D8F3F519A3}" dt="2025-10-17T07:10:10.206" v="98" actId="20577"/>
          <ac:spMkLst>
            <pc:docMk/>
            <pc:sldMk cId="1511793539" sldId="324"/>
            <ac:spMk id="5" creationId="{E5FE62D9-B2AA-B56C-2AA8-B2C5657CAB50}"/>
          </ac:spMkLst>
        </pc:spChg>
      </pc:sldChg>
      <pc:sldChg chg="modSp add mod">
        <pc:chgData name="Nur Idaman" userId="70b718499395a8b0" providerId="LiveId" clId="{D2CDE465-170E-490F-9EB1-22D8F3F519A3}" dt="2025-10-17T07:13:38.080" v="126" actId="27636"/>
        <pc:sldMkLst>
          <pc:docMk/>
          <pc:sldMk cId="2513482065" sldId="325"/>
        </pc:sldMkLst>
        <pc:spChg chg="mod">
          <ac:chgData name="Nur Idaman" userId="70b718499395a8b0" providerId="LiveId" clId="{D2CDE465-170E-490F-9EB1-22D8F3F519A3}" dt="2025-10-17T07:13:09.142" v="123" actId="20577"/>
          <ac:spMkLst>
            <pc:docMk/>
            <pc:sldMk cId="2513482065" sldId="325"/>
            <ac:spMk id="2" creationId="{3887C45B-AE14-C139-EF73-B3C9FCD8090B}"/>
          </ac:spMkLst>
        </pc:spChg>
        <pc:spChg chg="mod">
          <ac:chgData name="Nur Idaman" userId="70b718499395a8b0" providerId="LiveId" clId="{D2CDE465-170E-490F-9EB1-22D8F3F519A3}" dt="2025-10-17T07:11:23.478" v="113" actId="27636"/>
          <ac:spMkLst>
            <pc:docMk/>
            <pc:sldMk cId="2513482065" sldId="325"/>
            <ac:spMk id="4" creationId="{B3122F25-54F1-A195-96DB-1F2E75BAB90B}"/>
          </ac:spMkLst>
        </pc:spChg>
        <pc:spChg chg="mod">
          <ac:chgData name="Nur Idaman" userId="70b718499395a8b0" providerId="LiveId" clId="{D2CDE465-170E-490F-9EB1-22D8F3F519A3}" dt="2025-10-17T07:13:38.080" v="126" actId="27636"/>
          <ac:spMkLst>
            <pc:docMk/>
            <pc:sldMk cId="2513482065" sldId="325"/>
            <ac:spMk id="5" creationId="{22B05A2C-8353-B077-48C6-270AA411B465}"/>
          </ac:spMkLst>
        </pc:spChg>
      </pc:sldChg>
      <pc:sldChg chg="modSp new mod">
        <pc:chgData name="Nur Idaman" userId="70b718499395a8b0" providerId="LiveId" clId="{D2CDE465-170E-490F-9EB1-22D8F3F519A3}" dt="2025-10-17T07:17:26.798" v="151" actId="5793"/>
        <pc:sldMkLst>
          <pc:docMk/>
          <pc:sldMk cId="239455865" sldId="326"/>
        </pc:sldMkLst>
        <pc:spChg chg="mod">
          <ac:chgData name="Nur Idaman" userId="70b718499395a8b0" providerId="LiveId" clId="{D2CDE465-170E-490F-9EB1-22D8F3F519A3}" dt="2025-10-17T07:17:26.798" v="151" actId="5793"/>
          <ac:spMkLst>
            <pc:docMk/>
            <pc:sldMk cId="239455865" sldId="326"/>
            <ac:spMk id="2" creationId="{679672EE-6F56-9A49-AE35-026D0BB7AAED}"/>
          </ac:spMkLst>
        </pc:spChg>
        <pc:spChg chg="mod">
          <ac:chgData name="Nur Idaman" userId="70b718499395a8b0" providerId="LiveId" clId="{D2CDE465-170E-490F-9EB1-22D8F3F519A3}" dt="2025-10-17T07:14:24.409" v="132" actId="20577"/>
          <ac:spMkLst>
            <pc:docMk/>
            <pc:sldMk cId="239455865" sldId="326"/>
            <ac:spMk id="3" creationId="{AC9FFAE1-0CD6-B193-7BBA-60705288471F}"/>
          </ac:spMkLst>
        </pc:spChg>
        <pc:spChg chg="mod">
          <ac:chgData name="Nur Idaman" userId="70b718499395a8b0" providerId="LiveId" clId="{D2CDE465-170E-490F-9EB1-22D8F3F519A3}" dt="2025-10-17T07:15:03.750" v="134"/>
          <ac:spMkLst>
            <pc:docMk/>
            <pc:sldMk cId="239455865" sldId="326"/>
            <ac:spMk id="4" creationId="{B9B6BF3B-D94E-B9EE-55C0-363E519FAEF0}"/>
          </ac:spMkLst>
        </pc:spChg>
      </pc:sldChg>
      <pc:sldChg chg="new del">
        <pc:chgData name="Nur Idaman" userId="70b718499395a8b0" providerId="LiveId" clId="{D2CDE465-170E-490F-9EB1-22D8F3F519A3}" dt="2025-10-17T07:34:51.285" v="173" actId="47"/>
        <pc:sldMkLst>
          <pc:docMk/>
          <pc:sldMk cId="2614598634" sldId="327"/>
        </pc:sldMkLst>
      </pc:sldChg>
      <pc:sldChg chg="new del">
        <pc:chgData name="Nur Idaman" userId="70b718499395a8b0" providerId="LiveId" clId="{D2CDE465-170E-490F-9EB1-22D8F3F519A3}" dt="2025-10-17T07:34:53.861" v="174" actId="47"/>
        <pc:sldMkLst>
          <pc:docMk/>
          <pc:sldMk cId="959664923" sldId="328"/>
        </pc:sldMkLst>
      </pc:sldChg>
      <pc:sldChg chg="modSp new mod">
        <pc:chgData name="Nur Idaman" userId="70b718499395a8b0" providerId="LiveId" clId="{D2CDE465-170E-490F-9EB1-22D8F3F519A3}" dt="2025-10-17T07:32:14.453" v="160" actId="255"/>
        <pc:sldMkLst>
          <pc:docMk/>
          <pc:sldMk cId="3065721220" sldId="329"/>
        </pc:sldMkLst>
        <pc:spChg chg="mod">
          <ac:chgData name="Nur Idaman" userId="70b718499395a8b0" providerId="LiveId" clId="{D2CDE465-170E-490F-9EB1-22D8F3F519A3}" dt="2025-10-17T07:32:14.453" v="160" actId="255"/>
          <ac:spMkLst>
            <pc:docMk/>
            <pc:sldMk cId="3065721220" sldId="329"/>
            <ac:spMk id="3" creationId="{F5087AD8-A618-4AB6-033C-701E5595053E}"/>
          </ac:spMkLst>
        </pc:spChg>
      </pc:sldChg>
      <pc:sldChg chg="modSp add mod ord">
        <pc:chgData name="Nur Idaman" userId="70b718499395a8b0" providerId="LiveId" clId="{D2CDE465-170E-490F-9EB1-22D8F3F519A3}" dt="2025-10-17T07:17:33.950" v="153"/>
        <pc:sldMkLst>
          <pc:docMk/>
          <pc:sldMk cId="3875649559" sldId="330"/>
        </pc:sldMkLst>
        <pc:spChg chg="mod">
          <ac:chgData name="Nur Idaman" userId="70b718499395a8b0" providerId="LiveId" clId="{D2CDE465-170E-490F-9EB1-22D8F3F519A3}" dt="2025-10-17T07:15:59.612" v="137"/>
          <ac:spMkLst>
            <pc:docMk/>
            <pc:sldMk cId="3875649559" sldId="330"/>
            <ac:spMk id="2" creationId="{E723A19E-63E3-438C-9BE0-F0C1863E281E}"/>
          </ac:spMkLst>
        </pc:spChg>
        <pc:spChg chg="mod">
          <ac:chgData name="Nur Idaman" userId="70b718499395a8b0" providerId="LiveId" clId="{D2CDE465-170E-490F-9EB1-22D8F3F519A3}" dt="2025-10-17T07:16:32.548" v="140"/>
          <ac:spMkLst>
            <pc:docMk/>
            <pc:sldMk cId="3875649559" sldId="330"/>
            <ac:spMk id="3" creationId="{4F0B7E05-B350-6B2F-459C-BAF91E8C0A1B}"/>
          </ac:spMkLst>
        </pc:spChg>
      </pc:sldChg>
      <pc:sldChg chg="modSp new mod">
        <pc:chgData name="Nur Idaman" userId="70b718499395a8b0" providerId="LiveId" clId="{D2CDE465-170E-490F-9EB1-22D8F3F519A3}" dt="2025-10-17T07:32:57.434" v="165" actId="27636"/>
        <pc:sldMkLst>
          <pc:docMk/>
          <pc:sldMk cId="1392026474" sldId="331"/>
        </pc:sldMkLst>
        <pc:spChg chg="mod">
          <ac:chgData name="Nur Idaman" userId="70b718499395a8b0" providerId="LiveId" clId="{D2CDE465-170E-490F-9EB1-22D8F3F519A3}" dt="2025-10-17T07:31:57.643" v="158" actId="255"/>
          <ac:spMkLst>
            <pc:docMk/>
            <pc:sldMk cId="1392026474" sldId="331"/>
            <ac:spMk id="2" creationId="{4633F3F1-898C-0566-A3F5-763BDAAF90B1}"/>
          </ac:spMkLst>
        </pc:spChg>
        <pc:spChg chg="mod">
          <ac:chgData name="Nur Idaman" userId="70b718499395a8b0" providerId="LiveId" clId="{D2CDE465-170E-490F-9EB1-22D8F3F519A3}" dt="2025-10-17T07:32:57.434" v="165" actId="27636"/>
          <ac:spMkLst>
            <pc:docMk/>
            <pc:sldMk cId="1392026474" sldId="331"/>
            <ac:spMk id="4" creationId="{6A49B197-0DBD-2DDF-6B0E-B699849D30EF}"/>
          </ac:spMkLst>
        </pc:spChg>
      </pc:sldChg>
      <pc:sldChg chg="modSp add mod">
        <pc:chgData name="Nur Idaman" userId="70b718499395a8b0" providerId="LiveId" clId="{D2CDE465-170E-490F-9EB1-22D8F3F519A3}" dt="2025-10-17T07:33:51.487" v="172" actId="255"/>
        <pc:sldMkLst>
          <pc:docMk/>
          <pc:sldMk cId="466895322" sldId="332"/>
        </pc:sldMkLst>
        <pc:spChg chg="mod">
          <ac:chgData name="Nur Idaman" userId="70b718499395a8b0" providerId="LiveId" clId="{D2CDE465-170E-490F-9EB1-22D8F3F519A3}" dt="2025-10-17T07:33:51.487" v="172" actId="255"/>
          <ac:spMkLst>
            <pc:docMk/>
            <pc:sldMk cId="466895322" sldId="332"/>
            <ac:spMk id="4" creationId="{59AA70BC-D47D-2983-7128-11A915EB207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7769225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70FB6-164E-0840-A35B-09E9F3D45F76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7769225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BD0AB-C59E-4A46-83D3-F07787446B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54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6231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0CC21-6AB2-006B-0B20-CCD51A583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A42656-B286-E5DA-5531-6F5E9291B2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BA1B27-3046-14F6-ED79-E076EB4C8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32243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DBC17-5596-79C7-005A-A431AB668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028A2B-4960-6599-0DD1-2BA968584C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277588-0EFC-353E-8B1E-5DBC24AC9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00931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307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00188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94429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9790" y="810227"/>
            <a:ext cx="6392421" cy="3831221"/>
          </a:xfrm>
        </p:spPr>
        <p:txBody>
          <a:bodyPr t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D014917C-8694-B4A4-A211-0F31F00E2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550562" cy="2545382"/>
          </a:xfrm>
          <a:custGeom>
            <a:avLst/>
            <a:gdLst>
              <a:gd name="connsiteX0" fmla="*/ 683117 w 1550562"/>
              <a:gd name="connsiteY0" fmla="*/ 0 h 2545382"/>
              <a:gd name="connsiteX1" fmla="*/ 1550562 w 1550562"/>
              <a:gd name="connsiteY1" fmla="*/ 0 h 2545382"/>
              <a:gd name="connsiteX2" fmla="*/ 1550562 w 1550562"/>
              <a:gd name="connsiteY2" fmla="*/ 7240 h 2545382"/>
              <a:gd name="connsiteX3" fmla="*/ 221868 w 1550562"/>
              <a:gd name="connsiteY3" fmla="*/ 2418735 h 2545382"/>
              <a:gd name="connsiteX4" fmla="*/ 0 w 1550562"/>
              <a:gd name="connsiteY4" fmla="*/ 2545382 h 2545382"/>
              <a:gd name="connsiteX5" fmla="*/ 0 w 1550562"/>
              <a:gd name="connsiteY5" fmla="*/ 1500516 h 2545382"/>
              <a:gd name="connsiteX6" fmla="*/ 102557 w 1550562"/>
              <a:gd name="connsiteY6" fmla="*/ 1405503 h 2545382"/>
              <a:gd name="connsiteX7" fmla="*/ 673022 w 1550562"/>
              <a:gd name="connsiteY7" fmla="*/ 200390 h 254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562" h="2545382">
                <a:moveTo>
                  <a:pt x="683117" y="0"/>
                </a:moveTo>
                <a:lnTo>
                  <a:pt x="1550562" y="0"/>
                </a:lnTo>
                <a:lnTo>
                  <a:pt x="1550562" y="7240"/>
                </a:lnTo>
                <a:cubicBezTo>
                  <a:pt x="1550562" y="1022523"/>
                  <a:pt x="1020469" y="1913556"/>
                  <a:pt x="221868" y="2418735"/>
                </a:cubicBezTo>
                <a:lnTo>
                  <a:pt x="0" y="2545382"/>
                </a:lnTo>
                <a:lnTo>
                  <a:pt x="0" y="1500516"/>
                </a:lnTo>
                <a:lnTo>
                  <a:pt x="102557" y="1405503"/>
                </a:lnTo>
                <a:cubicBezTo>
                  <a:pt x="416582" y="1089274"/>
                  <a:pt x="625660" y="668089"/>
                  <a:pt x="673022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7DB6972-BB75-254A-BA88-C0C3E6E93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682740" cy="1500050"/>
          </a:xfrm>
          <a:custGeom>
            <a:avLst/>
            <a:gdLst>
              <a:gd name="connsiteX0" fmla="*/ 0 w 682740"/>
              <a:gd name="connsiteY0" fmla="*/ 0 h 1500050"/>
              <a:gd name="connsiteX1" fmla="*/ 682740 w 682740"/>
              <a:gd name="connsiteY1" fmla="*/ 0 h 1500050"/>
              <a:gd name="connsiteX2" fmla="*/ 672647 w 682740"/>
              <a:gd name="connsiteY2" fmla="*/ 200357 h 1500050"/>
              <a:gd name="connsiteX3" fmla="*/ 102290 w 682740"/>
              <a:gd name="connsiteY3" fmla="*/ 1405281 h 1500050"/>
              <a:gd name="connsiteX4" fmla="*/ 0 w 682740"/>
              <a:gd name="connsiteY4" fmla="*/ 1500050 h 15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740" h="1500050">
                <a:moveTo>
                  <a:pt x="0" y="0"/>
                </a:moveTo>
                <a:lnTo>
                  <a:pt x="682740" y="0"/>
                </a:lnTo>
                <a:lnTo>
                  <a:pt x="672647" y="200357"/>
                </a:lnTo>
                <a:cubicBezTo>
                  <a:pt x="625294" y="667983"/>
                  <a:pt x="416256" y="1089101"/>
                  <a:pt x="102290" y="1405281"/>
                </a:cubicBezTo>
                <a:lnTo>
                  <a:pt x="0" y="1500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Image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45" y="314191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C975BF2-D657-C309-269D-B8D0062631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0563" y="1089213"/>
            <a:ext cx="9879437" cy="980844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54">
            <a:extLst>
              <a:ext uri="{FF2B5EF4-FFF2-40B4-BE49-F238E27FC236}">
                <a16:creationId xmlns:a16="http://schemas.microsoft.com/office/drawing/2014/main" id="{A0AEB4DF-13C8-8171-2BDB-FD1AD542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0564" y="2331958"/>
            <a:ext cx="2975217" cy="3704266"/>
          </a:xfrm>
        </p:spPr>
        <p:txBody>
          <a:bodyPr lIns="91440" tIns="0" rIns="91440" b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2134EBA-AF32-9F8A-370F-0D3E842F03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7154" y="2331791"/>
            <a:ext cx="6345893" cy="3721817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AE99A73D-155B-A133-9671-506F54A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95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phic 28">
            <a:extLst>
              <a:ext uri="{FF2B5EF4-FFF2-40B4-BE49-F238E27FC236}">
                <a16:creationId xmlns:a16="http://schemas.microsoft.com/office/drawing/2014/main" id="{D5595DD5-43B0-252F-8BC6-6B74340C5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93"/>
          <a:stretch/>
        </p:blipFill>
        <p:spPr>
          <a:xfrm>
            <a:off x="1" y="-1"/>
            <a:ext cx="443344" cy="6856025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50564" y="1057274"/>
            <a:ext cx="9875463" cy="999746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BC3A3767-6C5E-8188-0A49-955BBACE3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-3" y="4420134"/>
            <a:ext cx="1293237" cy="2437866"/>
          </a:xfrm>
          <a:custGeom>
            <a:avLst/>
            <a:gdLst>
              <a:gd name="connsiteX0" fmla="*/ 1293237 w 1293237"/>
              <a:gd name="connsiteY0" fmla="*/ 2437866 h 2437866"/>
              <a:gd name="connsiteX1" fmla="*/ 1292465 w 1293237"/>
              <a:gd name="connsiteY1" fmla="*/ 2437373 h 2437866"/>
              <a:gd name="connsiteX2" fmla="*/ 0 w 1293237"/>
              <a:gd name="connsiteY2" fmla="*/ 0 h 2437866"/>
              <a:gd name="connsiteX3" fmla="*/ 1293237 w 1293237"/>
              <a:gd name="connsiteY3" fmla="*/ 0 h 243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237" h="2437866">
                <a:moveTo>
                  <a:pt x="1293237" y="2437866"/>
                </a:moveTo>
                <a:lnTo>
                  <a:pt x="1292465" y="2437373"/>
                </a:lnTo>
                <a:cubicBezTo>
                  <a:pt x="511725" y="1903845"/>
                  <a:pt x="0" y="1011184"/>
                  <a:pt x="0" y="0"/>
                </a:cubicBezTo>
                <a:lnTo>
                  <a:pt x="1293237" y="0"/>
                </a:lnTo>
                <a:close/>
              </a:path>
            </a:pathLst>
          </a:custGeom>
          <a:solidFill>
            <a:schemeClr val="accent1"/>
          </a:solidFill>
          <a:ln w="476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4BD7F71-D12B-4F27-1505-FF681CF55F7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50564" y="2303028"/>
            <a:ext cx="5829147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FB87C65D-4EF3-18C8-18A8-477F87A37E51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940842" y="2303028"/>
            <a:ext cx="3485184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Slide Number Placeholder 2">
            <a:extLst>
              <a:ext uri="{FF2B5EF4-FFF2-40B4-BE49-F238E27FC236}">
                <a16:creationId xmlns:a16="http://schemas.microsoft.com/office/drawing/2014/main" id="{AEFFA34C-885D-E995-D8F9-B4ACFBF31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C6639AD7-128F-B39D-B45F-0F22A2C6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93"/>
          <a:stretch/>
        </p:blipFill>
        <p:spPr>
          <a:xfrm rot="5400000">
            <a:off x="6072641" y="-5676015"/>
            <a:ext cx="443344" cy="11795374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pic>
        <p:nvPicPr>
          <p:cNvPr id="54" name="Graphic 53">
            <a:extLst>
              <a:ext uri="{FF2B5EF4-FFF2-40B4-BE49-F238E27FC236}">
                <a16:creationId xmlns:a16="http://schemas.microsoft.com/office/drawing/2014/main" id="{48479A23-C29C-C711-510C-05B69B882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1443" r="10857"/>
          <a:stretch/>
        </p:blipFill>
        <p:spPr>
          <a:xfrm rot="16200000">
            <a:off x="-6447" y="6444"/>
            <a:ext cx="1961253" cy="1948364"/>
          </a:xfrm>
          <a:custGeom>
            <a:avLst/>
            <a:gdLst>
              <a:gd name="connsiteX0" fmla="*/ 1961253 w 1961253"/>
              <a:gd name="connsiteY0" fmla="*/ 0 h 1948364"/>
              <a:gd name="connsiteX1" fmla="*/ 1961253 w 1961253"/>
              <a:gd name="connsiteY1" fmla="*/ 1948364 h 1948364"/>
              <a:gd name="connsiteX2" fmla="*/ 0 w 1961253"/>
              <a:gd name="connsiteY2" fmla="*/ 1948364 h 1948364"/>
              <a:gd name="connsiteX3" fmla="*/ 0 w 1961253"/>
              <a:gd name="connsiteY3" fmla="*/ 0 h 194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1253" h="1948364">
                <a:moveTo>
                  <a:pt x="1961253" y="0"/>
                </a:moveTo>
                <a:lnTo>
                  <a:pt x="1961253" y="1948364"/>
                </a:lnTo>
                <a:lnTo>
                  <a:pt x="0" y="1948364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7" name="Image 2">
            <a:extLst>
              <a:ext uri="{FF2B5EF4-FFF2-40B4-BE49-F238E27FC236}">
                <a16:creationId xmlns:a16="http://schemas.microsoft.com/office/drawing/2014/main" id="{F3DC42FA-4B8F-2EFC-CAB4-1CCAB93BE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6626" y="4929577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650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0"/>
            <a:ext cx="12216063" cy="346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10511627" cy="1012785"/>
          </a:xfrm>
        </p:spPr>
        <p:txBody>
          <a:bodyPr tIns="0" bIns="0"/>
          <a:lstStyle>
            <a:lvl1pPr algn="ctr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4D6DED8E-165F-59D7-F01C-4EF0446E5FC0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914400" y="2316067"/>
            <a:ext cx="10511627" cy="3948557"/>
          </a:xfrm>
        </p:spPr>
        <p:txBody>
          <a:bodyPr lIns="91440" tIns="91440" rIns="91440" bIns="9144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2933FDAB-13EE-5F9F-5DFC-A5A60BC636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50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EB515B5-2D9F-58E1-6E3C-CCBF105D8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27501" y="0"/>
            <a:ext cx="4671276" cy="6857999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>
            <a:extLst>
              <a:ext uri="{FF2B5EF4-FFF2-40B4-BE49-F238E27FC236}">
                <a16:creationId xmlns:a16="http://schemas.microsoft.com/office/drawing/2014/main" id="{5CCFEDF9-5B69-87BA-8A33-35033DA40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66586" y="0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1" y="849782"/>
            <a:ext cx="5715000" cy="2727709"/>
          </a:xfrm>
        </p:spPr>
        <p:txBody>
          <a:bodyPr tIns="0" bIns="0" anchor="b" anchorCtr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6F10CB4-CF79-A942-DA9C-04CBB7C89D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1" y="3813606"/>
            <a:ext cx="5715000" cy="2234642"/>
          </a:xfrm>
        </p:spPr>
        <p:txBody>
          <a:bodyPr lIns="91440" tIns="0" rIns="91440" bIns="0" anchor="t" anchorCtr="0">
            <a:norm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 anchorCtr="0"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8952" y="758952"/>
            <a:ext cx="3932237" cy="1524662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58952" y="2286000"/>
            <a:ext cx="3932237" cy="3567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7" y="741459"/>
            <a:ext cx="6242839" cy="5119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55372"/>
            <a:ext cx="3931920" cy="1527048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60938" y="2286001"/>
            <a:ext cx="393192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62700" y="987425"/>
            <a:ext cx="6172200" cy="4873625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6583680" cy="153135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400" y="2834640"/>
            <a:ext cx="6583680" cy="3207344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114D1E-7749-DD58-8782-318E4F679D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37D12D-0FCA-3396-988D-452D3D526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710CE8-8A83-C0D3-623E-AFCC6C6A2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332509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AA66C80-37C3-6D28-7564-733A30B2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353550" y="0"/>
            <a:ext cx="2838450" cy="2857958"/>
            <a:chOff x="0" y="0"/>
            <a:chExt cx="2838450" cy="2857958"/>
          </a:xfrm>
        </p:grpSpPr>
        <p:sp>
          <p:nvSpPr>
            <p:cNvPr id="12" name="Freeform: Shape 28">
              <a:extLst>
                <a:ext uri="{FF2B5EF4-FFF2-40B4-BE49-F238E27FC236}">
                  <a16:creationId xmlns:a16="http://schemas.microsoft.com/office/drawing/2014/main" id="{D9DB7C23-E0CF-A75F-BFFD-4E7679AF4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15" name="Freeform: Shape 15">
              <a:extLst>
                <a:ext uri="{FF2B5EF4-FFF2-40B4-BE49-F238E27FC236}">
                  <a16:creationId xmlns:a16="http://schemas.microsoft.com/office/drawing/2014/main" id="{4D62A0CC-A0CE-403A-A167-27225B2C6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Image 2">
              <a:extLst>
                <a:ext uri="{FF2B5EF4-FFF2-40B4-BE49-F238E27FC236}">
                  <a16:creationId xmlns:a16="http://schemas.microsoft.com/office/drawing/2014/main" id="{F8AD83DA-A293-6D56-F606-7C98C403A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458332" y="590133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5702441" y="1061623"/>
            <a:ext cx="5723586" cy="4739104"/>
          </a:xfrm>
        </p:spPr>
        <p:txBody>
          <a:bodyPr tIns="0" bIns="0" anchor="ctr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979AC40-7C15-9431-5B1A-415655A7FC0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3345" y="0"/>
            <a:ext cx="4344695" cy="63595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3318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6F8B46B-EF6E-BC12-09E2-0F3B77919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7B4F11-E150-473B-98F5-6E6AC9646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A8E2FA61-C047-21BB-AA50-F84AD768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760023" y="3764463"/>
            <a:ext cx="2812357" cy="3394143"/>
          </a:xfrm>
          <a:custGeom>
            <a:avLst/>
            <a:gdLst>
              <a:gd name="connsiteX0" fmla="*/ 0 w 2812357"/>
              <a:gd name="connsiteY0" fmla="*/ 0 h 3394143"/>
              <a:gd name="connsiteX1" fmla="*/ 2812357 w 2812357"/>
              <a:gd name="connsiteY1" fmla="*/ 3394143 h 3394143"/>
              <a:gd name="connsiteX2" fmla="*/ 0 w 2812357"/>
              <a:gd name="connsiteY2" fmla="*/ 3394143 h 339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2357" h="3394143">
                <a:moveTo>
                  <a:pt x="0" y="0"/>
                </a:moveTo>
                <a:lnTo>
                  <a:pt x="2812357" y="3394143"/>
                </a:lnTo>
                <a:lnTo>
                  <a:pt x="0" y="3394143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1A2791BA-760E-9FA5-8743-D0B699FC9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63854"/>
            <a:ext cx="435241" cy="3394146"/>
          </a:xfrm>
          <a:custGeom>
            <a:avLst/>
            <a:gdLst>
              <a:gd name="connsiteX0" fmla="*/ 435241 w 435241"/>
              <a:gd name="connsiteY0" fmla="*/ 0 h 3394146"/>
              <a:gd name="connsiteX1" fmla="*/ 435241 w 435241"/>
              <a:gd name="connsiteY1" fmla="*/ 3394146 h 3394146"/>
              <a:gd name="connsiteX2" fmla="*/ 0 w 435241"/>
              <a:gd name="connsiteY2" fmla="*/ 3394146 h 3394146"/>
              <a:gd name="connsiteX3" fmla="*/ 0 w 435241"/>
              <a:gd name="connsiteY3" fmla="*/ 523525 h 339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41" h="3394146">
                <a:moveTo>
                  <a:pt x="435241" y="0"/>
                </a:moveTo>
                <a:lnTo>
                  <a:pt x="435241" y="3394146"/>
                </a:lnTo>
                <a:lnTo>
                  <a:pt x="0" y="3394146"/>
                </a:lnTo>
                <a:lnTo>
                  <a:pt x="0" y="52352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6A03F2-8C7B-D33B-0E8F-24D4800D5C0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1057275"/>
            <a:ext cx="5259554" cy="2495028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51465C6-2CDE-B5BF-F22E-CBDD44E86CFC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914400" y="3808750"/>
            <a:ext cx="5259554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2" name="Picture Placeholder 7">
            <a:extLst>
              <a:ext uri="{FF2B5EF4-FFF2-40B4-BE49-F238E27FC236}">
                <a16:creationId xmlns:a16="http://schemas.microsoft.com/office/drawing/2014/main" id="{55126063-BDEE-A1AB-FDAE-DD9B98CACDA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14194" y="410780"/>
            <a:ext cx="4344695" cy="6447220"/>
          </a:xfrm>
          <a:solidFill>
            <a:schemeClr val="accent3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mage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-9389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3" name="Image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000"/>
            </a:schemeClr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60565" y="1057274"/>
            <a:ext cx="7965461" cy="994164"/>
          </a:xfrm>
        </p:spPr>
        <p:txBody>
          <a:bodyPr lIns="91440" tIns="0" rIns="91440" bIns="0" anchor="b" anchorCtr="0">
            <a:noAutofit/>
          </a:bodyPr>
          <a:lstStyle>
            <a:lvl1pPr algn="l">
              <a:lnSpc>
                <a:spcPct val="100000"/>
              </a:lnSpc>
              <a:defRPr sz="3600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20F5EA7-881C-8FB7-EAC9-89C8F2E5865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0565" y="2303029"/>
            <a:ext cx="7965460" cy="3497698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ED7A50D8-0839-EC58-FFBE-315A20995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4809" y="1057274"/>
            <a:ext cx="7043617" cy="252021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Image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B00F713C-1CC6-5879-0410-95F179D56A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E40D3F2-4A7A-F909-AC98-0B402B26776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364808" y="3808750"/>
            <a:ext cx="7043618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1629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>
            <a:extLst>
              <a:ext uri="{FF2B5EF4-FFF2-40B4-BE49-F238E27FC236}">
                <a16:creationId xmlns:a16="http://schemas.microsoft.com/office/drawing/2014/main" id="{3C7B0BB3-A5CA-7C72-DC39-AD00EC909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427336"/>
            <a:ext cx="3202546" cy="3430665"/>
          </a:xfrm>
          <a:custGeom>
            <a:avLst/>
            <a:gdLst>
              <a:gd name="connsiteX0" fmla="*/ 0 w 3202546"/>
              <a:gd name="connsiteY0" fmla="*/ 0 h 3430665"/>
              <a:gd name="connsiteX1" fmla="*/ 3202546 w 3202546"/>
              <a:gd name="connsiteY1" fmla="*/ 0 h 3430665"/>
              <a:gd name="connsiteX2" fmla="*/ 3202546 w 3202546"/>
              <a:gd name="connsiteY2" fmla="*/ 3430665 h 3430665"/>
              <a:gd name="connsiteX3" fmla="*/ 0 w 3202546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0665">
                <a:moveTo>
                  <a:pt x="0" y="0"/>
                </a:moveTo>
                <a:lnTo>
                  <a:pt x="3202546" y="0"/>
                </a:lnTo>
                <a:lnTo>
                  <a:pt x="3202546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7871527-68A5-0A5C-F5A6-A80523BAC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654149"/>
            <a:ext cx="3202546" cy="3203852"/>
          </a:xfrm>
          <a:custGeom>
            <a:avLst/>
            <a:gdLst>
              <a:gd name="connsiteX0" fmla="*/ 3202546 w 3202546"/>
              <a:gd name="connsiteY0" fmla="*/ 0 h 3203852"/>
              <a:gd name="connsiteX1" fmla="*/ 3202546 w 3202546"/>
              <a:gd name="connsiteY1" fmla="*/ 3203852 h 3203852"/>
              <a:gd name="connsiteX2" fmla="*/ 0 w 3202546"/>
              <a:gd name="connsiteY2" fmla="*/ 3203852 h 3203852"/>
              <a:gd name="connsiteX3" fmla="*/ 0 w 3202546"/>
              <a:gd name="connsiteY3" fmla="*/ 3190718 h 320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203852">
                <a:moveTo>
                  <a:pt x="3202546" y="0"/>
                </a:moveTo>
                <a:lnTo>
                  <a:pt x="3202546" y="3203852"/>
                </a:lnTo>
                <a:lnTo>
                  <a:pt x="0" y="3203852"/>
                </a:lnTo>
                <a:lnTo>
                  <a:pt x="0" y="31907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EB118B3-9B06-AD11-738A-7A0651F98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5" y="1"/>
            <a:ext cx="3202545" cy="3437345"/>
          </a:xfrm>
          <a:custGeom>
            <a:avLst/>
            <a:gdLst>
              <a:gd name="connsiteX0" fmla="*/ 0 w 3202545"/>
              <a:gd name="connsiteY0" fmla="*/ 0 h 3437345"/>
              <a:gd name="connsiteX1" fmla="*/ 3202545 w 3202545"/>
              <a:gd name="connsiteY1" fmla="*/ 0 h 3437345"/>
              <a:gd name="connsiteX2" fmla="*/ 3202545 w 3202545"/>
              <a:gd name="connsiteY2" fmla="*/ 3437345 h 3437345"/>
              <a:gd name="connsiteX3" fmla="*/ 0 w 320254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5" h="3437345">
                <a:moveTo>
                  <a:pt x="0" y="0"/>
                </a:moveTo>
                <a:lnTo>
                  <a:pt x="3202545" y="0"/>
                </a:lnTo>
                <a:lnTo>
                  <a:pt x="320254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0EA94262-504E-06F2-F383-E832C37B1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6681"/>
            <a:ext cx="3202546" cy="3436477"/>
          </a:xfrm>
          <a:custGeom>
            <a:avLst/>
            <a:gdLst>
              <a:gd name="connsiteX0" fmla="*/ 0 w 3202546"/>
              <a:gd name="connsiteY0" fmla="*/ 0 h 3436477"/>
              <a:gd name="connsiteX1" fmla="*/ 3202546 w 3202546"/>
              <a:gd name="connsiteY1" fmla="*/ 3214418 h 3436477"/>
              <a:gd name="connsiteX2" fmla="*/ 3202546 w 3202546"/>
              <a:gd name="connsiteY2" fmla="*/ 3436477 h 3436477"/>
              <a:gd name="connsiteX3" fmla="*/ 0 w 3202546"/>
              <a:gd name="connsiteY3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6477">
                <a:moveTo>
                  <a:pt x="0" y="0"/>
                </a:moveTo>
                <a:lnTo>
                  <a:pt x="3202546" y="3214418"/>
                </a:lnTo>
                <a:lnTo>
                  <a:pt x="3202546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399" y="834635"/>
            <a:ext cx="7796464" cy="1222385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BFBCB81C-7599-87A1-8037-5FB8C374503A}"/>
              </a:ext>
            </a:extLst>
          </p:cNvPr>
          <p:cNvSpPr>
            <a:spLocks noGrp="1"/>
          </p:cNvSpPr>
          <p:nvPr userDrawn="1"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6FF02D51-6992-3FED-2A19-92E5AC564CF4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914400" y="2303028"/>
            <a:ext cx="3283119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5">
            <a:extLst>
              <a:ext uri="{FF2B5EF4-FFF2-40B4-BE49-F238E27FC236}">
                <a16:creationId xmlns:a16="http://schemas.microsoft.com/office/drawing/2014/main" id="{C2762372-3C12-61F8-F131-E4C08A2B1735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4782159" y="2303028"/>
            <a:ext cx="3284951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673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65393"/>
            <a:ext cx="7631709" cy="1091627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AADE444-940A-5A34-8C49-4F15BC33EEC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914400" y="2303028"/>
            <a:ext cx="3283119" cy="4144192"/>
          </a:xfrm>
        </p:spPr>
        <p:txBody>
          <a:bodyPr lIns="91440" tIns="0" rIns="91440" bIns="0">
            <a:normAutofit/>
          </a:bodyPr>
          <a:lstStyle>
            <a:lvl1pPr marL="457200" indent="-457200">
              <a:spcBef>
                <a:spcPts val="1000"/>
              </a:spcBef>
              <a:buFont typeface="+mj-lt"/>
              <a:buAutoNum type="arabicPeriod"/>
              <a:defRPr sz="1800"/>
            </a:lvl1pPr>
            <a:lvl2pPr marL="745236" indent="-342900">
              <a:spcBef>
                <a:spcPts val="1000"/>
              </a:spcBef>
              <a:buFont typeface="+mj-lt"/>
              <a:buAutoNum type="alphaLcPeriod"/>
              <a:defRPr sz="1800"/>
            </a:lvl2pPr>
            <a:lvl3pPr marL="1202436" indent="-342900">
              <a:spcBef>
                <a:spcPts val="1000"/>
              </a:spcBef>
              <a:buFont typeface="+mj-lt"/>
              <a:buAutoNum type="arabicParenR"/>
              <a:defRPr sz="1800"/>
            </a:lvl3pPr>
            <a:lvl4pPr marL="1659636" indent="-342900">
              <a:spcBef>
                <a:spcPts val="1000"/>
              </a:spcBef>
              <a:buFont typeface="+mj-lt"/>
              <a:buAutoNum type="alphaLcParenR"/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79FCB-9A9F-6B60-A95C-FCF020598DE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782159" y="2303028"/>
            <a:ext cx="3763950" cy="414419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indent="-283464">
              <a:spcBef>
                <a:spcPts val="1000"/>
              </a:spcBef>
              <a:defRPr sz="1800"/>
            </a:lvl2pPr>
            <a:lvl3pPr indent="-283464">
              <a:spcBef>
                <a:spcPts val="1000"/>
              </a:spcBef>
              <a:defRPr sz="1800"/>
            </a:lvl3pPr>
            <a:lvl4pPr indent="-283464">
              <a:spcBef>
                <a:spcPts val="1000"/>
              </a:spcBef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912B88E-830A-AD4C-378F-46EF5F7795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89454" y="965393"/>
            <a:ext cx="3202545" cy="5892607"/>
          </a:xfrm>
          <a:custGeom>
            <a:avLst/>
            <a:gdLst>
              <a:gd name="connsiteX0" fmla="*/ 0 w 3202545"/>
              <a:gd name="connsiteY0" fmla="*/ 0 h 6023366"/>
              <a:gd name="connsiteX1" fmla="*/ 3202545 w 3202545"/>
              <a:gd name="connsiteY1" fmla="*/ 0 h 6023366"/>
              <a:gd name="connsiteX2" fmla="*/ 3202545 w 3202545"/>
              <a:gd name="connsiteY2" fmla="*/ 3165406 h 6023366"/>
              <a:gd name="connsiteX3" fmla="*/ 2923656 w 3202545"/>
              <a:gd name="connsiteY3" fmla="*/ 3179481 h 6023366"/>
              <a:gd name="connsiteX4" fmla="*/ 364096 w 3202545"/>
              <a:gd name="connsiteY4" fmla="*/ 6016124 h 6023366"/>
              <a:gd name="connsiteX5" fmla="*/ 364096 w 3202545"/>
              <a:gd name="connsiteY5" fmla="*/ 6023364 h 6023366"/>
              <a:gd name="connsiteX6" fmla="*/ 1231541 w 3202545"/>
              <a:gd name="connsiteY6" fmla="*/ 6023364 h 6023366"/>
              <a:gd name="connsiteX7" fmla="*/ 1241636 w 3202545"/>
              <a:gd name="connsiteY7" fmla="*/ 5822974 h 6023366"/>
              <a:gd name="connsiteX8" fmla="*/ 3012253 w 3202545"/>
              <a:gd name="connsiteY8" fmla="*/ 4042481 h 6023366"/>
              <a:gd name="connsiteX9" fmla="*/ 3202545 w 3202545"/>
              <a:gd name="connsiteY9" fmla="*/ 4032784 h 6023366"/>
              <a:gd name="connsiteX10" fmla="*/ 3202545 w 3202545"/>
              <a:gd name="connsiteY10" fmla="*/ 4033098 h 6023366"/>
              <a:gd name="connsiteX11" fmla="*/ 3012291 w 3202545"/>
              <a:gd name="connsiteY11" fmla="*/ 4042794 h 6023366"/>
              <a:gd name="connsiteX12" fmla="*/ 1242011 w 3202545"/>
              <a:gd name="connsiteY12" fmla="*/ 5823008 h 6023366"/>
              <a:gd name="connsiteX13" fmla="*/ 1231918 w 3202545"/>
              <a:gd name="connsiteY13" fmla="*/ 6023365 h 6023366"/>
              <a:gd name="connsiteX14" fmla="*/ 3202545 w 3202545"/>
              <a:gd name="connsiteY14" fmla="*/ 6023365 h 6023366"/>
              <a:gd name="connsiteX15" fmla="*/ 3202545 w 3202545"/>
              <a:gd name="connsiteY15" fmla="*/ 6023366 h 6023366"/>
              <a:gd name="connsiteX16" fmla="*/ 0 w 3202545"/>
              <a:gd name="connsiteY16" fmla="*/ 6023366 h 602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02545" h="6023366">
                <a:moveTo>
                  <a:pt x="0" y="0"/>
                </a:moveTo>
                <a:lnTo>
                  <a:pt x="3202545" y="0"/>
                </a:lnTo>
                <a:lnTo>
                  <a:pt x="3202545" y="3165406"/>
                </a:lnTo>
                <a:lnTo>
                  <a:pt x="2923656" y="3179481"/>
                </a:lnTo>
                <a:cubicBezTo>
                  <a:pt x="1485615" y="3325450"/>
                  <a:pt x="364096" y="4539349"/>
                  <a:pt x="364096" y="6016124"/>
                </a:cubicBezTo>
                <a:lnTo>
                  <a:pt x="364096" y="6023364"/>
                </a:lnTo>
                <a:lnTo>
                  <a:pt x="1231541" y="6023364"/>
                </a:lnTo>
                <a:lnTo>
                  <a:pt x="1241636" y="5822974"/>
                </a:lnTo>
                <a:cubicBezTo>
                  <a:pt x="1336361" y="4887576"/>
                  <a:pt x="2077946" y="4138236"/>
                  <a:pt x="3012253" y="4042481"/>
                </a:cubicBezTo>
                <a:lnTo>
                  <a:pt x="3202545" y="4032784"/>
                </a:lnTo>
                <a:lnTo>
                  <a:pt x="3202545" y="4033098"/>
                </a:lnTo>
                <a:lnTo>
                  <a:pt x="3012291" y="4042794"/>
                </a:lnTo>
                <a:cubicBezTo>
                  <a:pt x="2078162" y="4138534"/>
                  <a:pt x="1336718" y="4887757"/>
                  <a:pt x="1242011" y="5823008"/>
                </a:cubicBezTo>
                <a:lnTo>
                  <a:pt x="1231918" y="6023365"/>
                </a:lnTo>
                <a:lnTo>
                  <a:pt x="3202545" y="6023365"/>
                </a:lnTo>
                <a:lnTo>
                  <a:pt x="3202545" y="6023366"/>
                </a:lnTo>
                <a:lnTo>
                  <a:pt x="0" y="602336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9152F76-E42E-3D76-6BDB-2FA0D6921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53550" y="4000041"/>
            <a:ext cx="2838450" cy="2857959"/>
            <a:chOff x="12797096" y="4000041"/>
            <a:chExt cx="2838450" cy="2857959"/>
          </a:xfrm>
        </p:grpSpPr>
        <p:sp>
          <p:nvSpPr>
            <p:cNvPr id="20" name="Freeform: Shape 28">
              <a:extLst>
                <a:ext uri="{FF2B5EF4-FFF2-40B4-BE49-F238E27FC236}">
                  <a16:creationId xmlns:a16="http://schemas.microsoft.com/office/drawing/2014/main" id="{ED0348C7-D83F-0AD7-2539-41219A795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2797096" y="4000041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21" name="Freeform: Shape 25">
              <a:extLst>
                <a:ext uri="{FF2B5EF4-FFF2-40B4-BE49-F238E27FC236}">
                  <a16:creationId xmlns:a16="http://schemas.microsoft.com/office/drawing/2014/main" id="{E911AA2D-BE77-278D-CD2E-2EB3E180F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664918" y="4867733"/>
              <a:ext cx="1970627" cy="1990267"/>
            </a:xfrm>
            <a:custGeom>
              <a:avLst/>
              <a:gdLst>
                <a:gd name="connsiteX0" fmla="*/ 0 w 1970627"/>
                <a:gd name="connsiteY0" fmla="*/ 0 h 1990267"/>
                <a:gd name="connsiteX1" fmla="*/ 1970627 w 1970627"/>
                <a:gd name="connsiteY1" fmla="*/ 0 h 1990267"/>
                <a:gd name="connsiteX2" fmla="*/ 1960534 w 1970627"/>
                <a:gd name="connsiteY2" fmla="*/ 200357 h 1990267"/>
                <a:gd name="connsiteX3" fmla="*/ 190254 w 1970627"/>
                <a:gd name="connsiteY3" fmla="*/ 1980571 h 1990267"/>
                <a:gd name="connsiteX4" fmla="*/ 0 w 1970627"/>
                <a:gd name="connsiteY4" fmla="*/ 1990267 h 199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0627" h="1990267">
                  <a:moveTo>
                    <a:pt x="0" y="0"/>
                  </a:moveTo>
                  <a:lnTo>
                    <a:pt x="1970627" y="0"/>
                  </a:lnTo>
                  <a:lnTo>
                    <a:pt x="1960534" y="200357"/>
                  </a:lnTo>
                  <a:cubicBezTo>
                    <a:pt x="1865827" y="1135608"/>
                    <a:pt x="1124383" y="1884831"/>
                    <a:pt x="190254" y="1980571"/>
                  </a:cubicBezTo>
                  <a:lnTo>
                    <a:pt x="0" y="19902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: Shape 15">
              <a:extLst>
                <a:ext uri="{FF2B5EF4-FFF2-40B4-BE49-F238E27FC236}">
                  <a16:creationId xmlns:a16="http://schemas.microsoft.com/office/drawing/2014/main" id="{B6CE0BA6-C0FD-AC39-6C31-8477E0CAF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4632096" y="5844983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Image 2">
              <a:extLst>
                <a:ext uri="{FF2B5EF4-FFF2-40B4-BE49-F238E27FC236}">
                  <a16:creationId xmlns:a16="http://schemas.microsoft.com/office/drawing/2014/main" id="{666AD1A4-36DE-12F3-BB78-BA678A5957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402193" y="5492845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4" name="Slide Number Placeholder 2">
            <a:extLst>
              <a:ext uri="{FF2B5EF4-FFF2-40B4-BE49-F238E27FC236}">
                <a16:creationId xmlns:a16="http://schemas.microsoft.com/office/drawing/2014/main" id="{79071EEC-EAD1-8B22-009A-68E74589A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6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28259CF0-6BC5-3693-6F49-C4489C07C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9454" y="-2546"/>
            <a:ext cx="3202546" cy="3441072"/>
          </a:xfrm>
          <a:custGeom>
            <a:avLst/>
            <a:gdLst>
              <a:gd name="connsiteX0" fmla="*/ 3202546 w 3202546"/>
              <a:gd name="connsiteY0" fmla="*/ 0 h 3441072"/>
              <a:gd name="connsiteX1" fmla="*/ 3202546 w 3202546"/>
              <a:gd name="connsiteY1" fmla="*/ 3441072 h 3441072"/>
              <a:gd name="connsiteX2" fmla="*/ 0 w 3202546"/>
              <a:gd name="connsiteY2" fmla="*/ 3441072 h 3441072"/>
              <a:gd name="connsiteX3" fmla="*/ 3082686 w 3202546"/>
              <a:gd name="connsiteY3" fmla="*/ 6086 h 344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41072">
                <a:moveTo>
                  <a:pt x="3202546" y="0"/>
                </a:moveTo>
                <a:lnTo>
                  <a:pt x="3202546" y="3441072"/>
                </a:lnTo>
                <a:lnTo>
                  <a:pt x="0" y="3441072"/>
                </a:lnTo>
                <a:cubicBezTo>
                  <a:pt x="0" y="1653352"/>
                  <a:pt x="1351216" y="182908"/>
                  <a:pt x="3082686" y="6086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Image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665DA82-D253-8EC5-5DFB-F0266ED9F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5331514"/>
            <a:ext cx="2148416" cy="1526486"/>
          </a:xfrm>
          <a:custGeom>
            <a:avLst/>
            <a:gdLst>
              <a:gd name="connsiteX0" fmla="*/ 0 w 2148416"/>
              <a:gd name="connsiteY0" fmla="*/ 1526486 h 1526486"/>
              <a:gd name="connsiteX1" fmla="*/ 2098930 w 2148416"/>
              <a:gd name="connsiteY1" fmla="*/ 135201 h 1526486"/>
              <a:gd name="connsiteX2" fmla="*/ 2148416 w 2148416"/>
              <a:gd name="connsiteY2" fmla="*/ 0 h 1526486"/>
              <a:gd name="connsiteX3" fmla="*/ 0 w 2148416"/>
              <a:gd name="connsiteY3" fmla="*/ 0 h 152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8416" h="1526486">
                <a:moveTo>
                  <a:pt x="0" y="1526486"/>
                </a:moveTo>
                <a:cubicBezTo>
                  <a:pt x="943526" y="1526486"/>
                  <a:pt x="1753109" y="952785"/>
                  <a:pt x="2098930" y="135201"/>
                </a:cubicBezTo>
                <a:lnTo>
                  <a:pt x="21484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  <a:ln w="508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pic>
        <p:nvPicPr>
          <p:cNvPr id="21" name="Image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rot="5400000">
            <a:off x="9991886" y="1247775"/>
            <a:ext cx="2200114" cy="2200114"/>
          </a:xfrm>
          <a:prstGeom prst="rect">
            <a:avLst/>
          </a:prstGeom>
        </p:spPr>
      </p:pic>
      <p:sp>
        <p:nvSpPr>
          <p:cNvPr id="12" name="Freeform 11">
            <a:extLst>
              <a:ext uri="{FF2B5EF4-FFF2-40B4-BE49-F238E27FC236}">
                <a16:creationId xmlns:a16="http://schemas.microsoft.com/office/drawing/2014/main" id="{E76518D4-6149-BA03-3BE5-6A13A792C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0428" y="6470488"/>
            <a:ext cx="775021" cy="387513"/>
          </a:xfrm>
          <a:custGeom>
            <a:avLst/>
            <a:gdLst>
              <a:gd name="connsiteX0" fmla="*/ 387511 w 775021"/>
              <a:gd name="connsiteY0" fmla="*/ 0 h 387513"/>
              <a:gd name="connsiteX1" fmla="*/ 775021 w 775021"/>
              <a:gd name="connsiteY1" fmla="*/ 387511 h 387513"/>
              <a:gd name="connsiteX2" fmla="*/ 775021 w 775021"/>
              <a:gd name="connsiteY2" fmla="*/ 387513 h 387513"/>
              <a:gd name="connsiteX3" fmla="*/ 1 w 775021"/>
              <a:gd name="connsiteY3" fmla="*/ 387513 h 387513"/>
              <a:gd name="connsiteX4" fmla="*/ 0 w 775021"/>
              <a:gd name="connsiteY4" fmla="*/ 387511 h 387513"/>
              <a:gd name="connsiteX5" fmla="*/ 387511 w 775021"/>
              <a:gd name="connsiteY5" fmla="*/ 0 h 38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5021" h="387513">
                <a:moveTo>
                  <a:pt x="387511" y="0"/>
                </a:moveTo>
                <a:cubicBezTo>
                  <a:pt x="601527" y="0"/>
                  <a:pt x="775021" y="173494"/>
                  <a:pt x="775021" y="387511"/>
                </a:cubicBezTo>
                <a:lnTo>
                  <a:pt x="775021" y="387513"/>
                </a:lnTo>
                <a:lnTo>
                  <a:pt x="1" y="387513"/>
                </a:lnTo>
                <a:lnTo>
                  <a:pt x="0" y="387511"/>
                </a:lnTo>
                <a:cubicBezTo>
                  <a:pt x="0" y="173494"/>
                  <a:pt x="173494" y="0"/>
                  <a:pt x="387511" y="0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8F56A7F-403C-059D-4B58-A8D59888A15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14400" y="2331791"/>
            <a:ext cx="6903076" cy="3721817"/>
          </a:xfrm>
        </p:spPr>
        <p:txBody>
          <a:bodyPr t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723BF40-731C-2A5B-FC2F-B59DEF431C6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9454" y="3405189"/>
            <a:ext cx="3202546" cy="3452811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3ACD3A33-D8A4-7058-9798-30967E3E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38475" y="457199"/>
            <a:ext cx="987552" cy="24450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accent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80" r:id="rId3"/>
    <p:sldLayoutId id="2147483653" r:id="rId4"/>
    <p:sldLayoutId id="2147483668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1" r:id="rId11"/>
    <p:sldLayoutId id="2147483692" r:id="rId12"/>
    <p:sldLayoutId id="2147483676" r:id="rId13"/>
    <p:sldLayoutId id="2147483656" r:id="rId14"/>
    <p:sldLayoutId id="2147483657" r:id="rId15"/>
    <p:sldLayoutId id="2147483658" r:id="rId16"/>
    <p:sldLayoutId id="2147483659" r:id="rId17"/>
  </p:sldLayoutIdLst>
  <p:hf hdr="0" ft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38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7FF65-A536-F639-8591-ED024C223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9790" y="810227"/>
            <a:ext cx="6392421" cy="3831221"/>
          </a:xfrm>
        </p:spPr>
        <p:txBody>
          <a:bodyPr anchor="ctr"/>
          <a:lstStyle/>
          <a:p>
            <a:r>
              <a:rPr lang="en-US" dirty="0" err="1"/>
              <a:t>Lanjutan</a:t>
            </a:r>
            <a:br>
              <a:rPr lang="en-US" dirty="0"/>
            </a:br>
            <a:r>
              <a:rPr lang="en-US" dirty="0"/>
              <a:t>Macam-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02437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D22C5-0C9E-B582-A8FE-B45E70A01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849782"/>
            <a:ext cx="5715000" cy="2727709"/>
          </a:xfrm>
        </p:spPr>
        <p:txBody>
          <a:bodyPr/>
          <a:lstStyle/>
          <a:p>
            <a:r>
              <a:rPr lang="en-US" dirty="0"/>
              <a:t>Thank </a:t>
            </a:r>
            <a:br>
              <a:rPr lang="en-US" dirty="0"/>
            </a:br>
            <a:r>
              <a:rPr lang="en-US" dirty="0"/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973173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21748-2058-6808-5630-7AA19F78B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Macam-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541295-876B-8BFD-D287-69C6F6030D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73F0AD-E70E-A428-87F2-C9D2905627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IDENTITAS RASIAL</a:t>
            </a:r>
          </a:p>
          <a:p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mebagi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kulit</a:t>
            </a:r>
            <a:r>
              <a:rPr lang="en-US" dirty="0"/>
              <a:t>, </a:t>
            </a:r>
            <a:r>
              <a:rPr lang="en-US" dirty="0" err="1"/>
              <a:t>tekstur</a:t>
            </a:r>
            <a:r>
              <a:rPr lang="en-US" dirty="0"/>
              <a:t> </a:t>
            </a:r>
            <a:r>
              <a:rPr lang="en-US" dirty="0" err="1"/>
              <a:t>rambut</a:t>
            </a:r>
            <a:r>
              <a:rPr lang="en-US" dirty="0"/>
              <a:t>, </a:t>
            </a:r>
            <a:r>
              <a:rPr lang="en-US" dirty="0" err="1"/>
              <a:t>penampilan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, dan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. </a:t>
            </a:r>
          </a:p>
          <a:p>
            <a:r>
              <a:rPr lang="en-ID" dirty="0"/>
              <a:t>2.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Etnis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lang="en-ID" dirty="0"/>
          </a:p>
          <a:p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Etnis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lebih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pada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warisan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sejarah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tradisi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nilai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kesamaan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perilaku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asal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daerah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dan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bahasa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yang </a:t>
            </a:r>
            <a:r>
              <a:rPr lang="en-US" dirty="0" err="1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sama</a:t>
            </a:r>
            <a:r>
              <a:rPr lang="en-US" dirty="0">
                <a:solidFill>
                  <a:srgbClr val="00206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  <a:p>
            <a:endParaRPr lang="en-US" dirty="0"/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870CC5B-A17E-7B33-9F8D-A3F3A0AF70C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3.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gender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feminin</a:t>
            </a:r>
            <a:r>
              <a:rPr lang="en-US" dirty="0"/>
              <a:t> dan </a:t>
            </a:r>
            <a:r>
              <a:rPr lang="en-US" dirty="0" err="1"/>
              <a:t>masukulin</a:t>
            </a:r>
            <a:r>
              <a:rPr lang="en-US" dirty="0"/>
              <a:t>. </a:t>
            </a:r>
          </a:p>
          <a:p>
            <a:r>
              <a:rPr lang="en-US" dirty="0" err="1"/>
              <a:t>Menurut</a:t>
            </a:r>
            <a:r>
              <a:rPr lang="en-US" dirty="0"/>
              <a:t> Ting-Toomey, </a:t>
            </a:r>
            <a:r>
              <a:rPr lang="en-US" dirty="0" err="1"/>
              <a:t>p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engertian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gender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lebih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kepada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interpretasi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yang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kita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miliki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yang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berhubungan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dengan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gambaran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pribadi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gambaran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lain yang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diharapkan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dari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seorang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laik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laki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perempuan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50714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F8A9F-BFD7-F708-165B-38DC777B8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AA2BE-4E77-8037-36EA-DB2058997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Macam-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D43239-B130-59AE-671D-813DEA0A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4EA4A7-0D4A-411F-D4BD-95DEA64E95F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4.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nasional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merujuk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kepada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kewarganegaraan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.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Mayoritas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orang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mengasosiasikan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nasional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mereka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dengan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negara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dimana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mereka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lahir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  <a:p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nasional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juga di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dapat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dip</a:t>
            </a:r>
            <a:r>
              <a:rPr lang="en-US" dirty="0" err="1"/>
              <a:t>eroleh</a:t>
            </a:r>
            <a:r>
              <a:rPr lang="en-US" dirty="0"/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melalui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imigrasi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naturalisasi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.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nasional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sendiri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biasanya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lebih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terlihat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ketika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seseorang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jauh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dari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negara </a:t>
            </a:r>
            <a:r>
              <a:rPr lang="en-US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mereka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  <a:p>
            <a:endParaRPr lang="en-US" dirty="0">
              <a:solidFill>
                <a:schemeClr val="dk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FE62D9-B2AA-B56C-2AA8-B2C5657CAB5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5.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regional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lebih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kepada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kebanggaan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akan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daerah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dimana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mereka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tinggal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Seperti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budaya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apa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yang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daerah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tersebut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bahasa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aksen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dialek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adat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makanan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pakaian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atau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warisan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sejarah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ialah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regional yang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miliki</a:t>
            </a:r>
            <a:r>
              <a:rPr lang="en-US" dirty="0"/>
              <a:t>.</a:t>
            </a:r>
            <a:r>
              <a:rPr lang="en-US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11793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343D8-05BA-014B-432D-D3B764BDF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7C45B-AE14-C139-EF73-B3C9FCD80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Macam-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E23796-8540-1B29-DA7B-89296B1E26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122F25-54F1-A195-96DB-1F2E75BAB9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6.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organisasi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/>
              <a:t>ialah</a:t>
            </a:r>
            <a:r>
              <a:rPr lang="en-US" b="1" dirty="0"/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keanggotaan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seseorang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dalam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organisasi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. Atau jati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diri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seseorang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suatu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perusahaan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adalah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semua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perwakilan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atau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</a:t>
            </a:r>
          </a:p>
          <a:p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perwujudan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media visual dan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fisik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yang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menampilkan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suatu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jati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diri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organisasi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sehingga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dapat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membedakan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perusahaan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tersebut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dengan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organisasi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/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perusahaan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lainnya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  <a:p>
            <a:endParaRPr lang="en-US" b="1" dirty="0">
              <a:solidFill>
                <a:schemeClr val="dk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B05A2C-8353-B077-48C6-270AA411B46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7.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pribadi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/>
              <a:t>terdiri</a:t>
            </a:r>
            <a:r>
              <a:rPr lang="en-US" b="1" dirty="0"/>
              <a:t> </a:t>
            </a:r>
            <a:r>
              <a:rPr lang="en-US" b="1" dirty="0" err="1"/>
              <a:t>atas</a:t>
            </a:r>
            <a:r>
              <a:rPr lang="en-US" b="1" dirty="0"/>
              <a:t> </a:t>
            </a:r>
            <a:r>
              <a:rPr lang="en-US" b="1" dirty="0" err="1"/>
              <a:t>karakteristik</a:t>
            </a:r>
            <a:r>
              <a:rPr lang="en-US" b="1" dirty="0"/>
              <a:t> yang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seseorang</a:t>
            </a:r>
            <a:r>
              <a:rPr lang="en-US" b="1" dirty="0"/>
              <a:t> </a:t>
            </a:r>
            <a:r>
              <a:rPr lang="en-US" b="1" dirty="0" err="1"/>
              <a:t>berbeda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orang lain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kelompoknya</a:t>
            </a:r>
            <a:r>
              <a:rPr lang="en-US" b="1" dirty="0"/>
              <a:t>.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Budaya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/>
              <a:t>juga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peran</a:t>
            </a:r>
            <a:r>
              <a:rPr lang="en-US" b="1" dirty="0"/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penting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dalam</a:t>
            </a:r>
            <a:r>
              <a:rPr lang="en-US" b="1" dirty="0"/>
              <a:t> </a:t>
            </a:r>
            <a:r>
              <a:rPr lang="en-US" b="1" dirty="0" err="1"/>
              <a:t>menentukan</a:t>
            </a:r>
            <a:r>
              <a:rPr lang="en-US" b="1" dirty="0"/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pribadi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  <a:p>
            <a:r>
              <a:rPr lang="en-US" dirty="0" err="1">
                <a:solidFill>
                  <a:srgbClr val="002060"/>
                </a:solidFill>
              </a:rPr>
              <a:t>Menurut</a:t>
            </a:r>
            <a:r>
              <a:rPr lang="en-US" dirty="0">
                <a:solidFill>
                  <a:srgbClr val="002060"/>
                </a:solidFill>
              </a:rPr>
              <a:t> Markus dan </a:t>
            </a:r>
            <a:r>
              <a:rPr lang="id-ID" dirty="0">
                <a:solidFill>
                  <a:srgbClr val="002060"/>
                </a:solidFill>
              </a:rPr>
              <a:t>Nak</a:t>
            </a:r>
            <a:r>
              <a:rPr lang="en-US" dirty="0" err="1">
                <a:solidFill>
                  <a:srgbClr val="002060"/>
                </a:solidFill>
              </a:rPr>
              <a:t>ayama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mengatakan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bahwa</a:t>
            </a:r>
            <a:r>
              <a:rPr lang="en-US" dirty="0">
                <a:solidFill>
                  <a:srgbClr val="002060"/>
                </a:solidFill>
              </a:rPr>
              <a:t> orang </a:t>
            </a:r>
            <a:r>
              <a:rPr lang="en-US" dirty="0" err="1">
                <a:solidFill>
                  <a:srgbClr val="002060"/>
                </a:solidFill>
              </a:rPr>
              <a:t>dengan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budaya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berbeda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memiliki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pandangan</a:t>
            </a:r>
            <a:r>
              <a:rPr lang="en-US" dirty="0">
                <a:solidFill>
                  <a:srgbClr val="002060"/>
                </a:solidFill>
              </a:rPr>
              <a:t> yang </a:t>
            </a:r>
            <a:r>
              <a:rPr lang="en-US" dirty="0" err="1">
                <a:solidFill>
                  <a:srgbClr val="002060"/>
                </a:solidFill>
              </a:rPr>
              <a:t>berbeda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mengenai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dirinya</a:t>
            </a:r>
            <a:r>
              <a:rPr lang="en-US" dirty="0">
                <a:solidFill>
                  <a:srgbClr val="002060"/>
                </a:solidFill>
              </a:rPr>
              <a:t>, orang lain, dan </a:t>
            </a:r>
            <a:r>
              <a:rPr lang="en-US" dirty="0" err="1">
                <a:solidFill>
                  <a:srgbClr val="002060"/>
                </a:solidFill>
              </a:rPr>
              <a:t>keterikatan</a:t>
            </a:r>
            <a:r>
              <a:rPr lang="en-US" dirty="0">
                <a:solidFill>
                  <a:srgbClr val="002060"/>
                </a:solidFill>
              </a:rPr>
              <a:t> di </a:t>
            </a:r>
            <a:r>
              <a:rPr lang="en-US" dirty="0" err="1">
                <a:solidFill>
                  <a:srgbClr val="002060"/>
                </a:solidFill>
              </a:rPr>
              <a:t>antara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keduanya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endParaRPr lang="en-US" b="1" dirty="0">
              <a:solidFill>
                <a:schemeClr val="dk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13482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672EE-6F56-9A49-AE35-026D0BB7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Identitas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FFAE1-0CD6-B193-7BBA-60705288471F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133350" lvl="0" indent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000"/>
              <a:buNone/>
            </a:pP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8.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dunia maya </a:t>
            </a:r>
            <a:r>
              <a:rPr lang="en-US" b="1" dirty="0" err="1"/>
              <a:t>ialah</a:t>
            </a:r>
            <a:r>
              <a:rPr lang="en-US" b="1" dirty="0"/>
              <a:t> </a:t>
            </a:r>
          </a:p>
          <a:p>
            <a:pPr marL="342900" lvl="0" indent="-20955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Arial"/>
              <a:buChar char="•"/>
            </a:pPr>
            <a:endParaRPr lang="en-US" b="1" dirty="0">
              <a:solidFill>
                <a:schemeClr val="dk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342900" lvl="0" indent="-20955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000"/>
              <a:buNone/>
            </a:pP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bagaimana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seseorang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</a:p>
          <a:p>
            <a:pPr marL="342900" lvl="0" indent="-20955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000"/>
              <a:buNone/>
            </a:pP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</a:t>
            </a:r>
            <a:r>
              <a:rPr lang="en-US" b="1" dirty="0" err="1"/>
              <a:t>enampilkan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 err="1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dirinya</a:t>
            </a:r>
            <a:r>
              <a:rPr lang="en-US" b="1" dirty="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b="1" dirty="0"/>
              <a:t>pada dunia maya, </a:t>
            </a:r>
            <a:r>
              <a:rPr lang="en-US" b="1" dirty="0" err="1"/>
              <a:t>mereka</a:t>
            </a:r>
            <a:r>
              <a:rPr lang="en-US" b="1" dirty="0"/>
              <a:t> </a:t>
            </a:r>
            <a:r>
              <a:rPr lang="en-US" b="1" dirty="0" err="1"/>
              <a:t>bebas</a:t>
            </a:r>
            <a:r>
              <a:rPr lang="en-US" b="1" dirty="0"/>
              <a:t> </a:t>
            </a:r>
            <a:r>
              <a:rPr lang="en-US" b="1" dirty="0" err="1"/>
              <a:t>memilih</a:t>
            </a:r>
            <a:r>
              <a:rPr lang="en-US" b="1" dirty="0"/>
              <a:t> dan </a:t>
            </a:r>
            <a:r>
              <a:rPr lang="en-US" b="1" dirty="0" err="1"/>
              <a:t>mengubah</a:t>
            </a:r>
            <a:r>
              <a:rPr lang="en-US" b="1" dirty="0"/>
              <a:t> </a:t>
            </a:r>
            <a:r>
              <a:rPr lang="en-US" b="1" dirty="0" err="1"/>
              <a:t>identitas</a:t>
            </a:r>
            <a:r>
              <a:rPr lang="en-US" b="1" dirty="0"/>
              <a:t> </a:t>
            </a:r>
            <a:r>
              <a:rPr lang="en-US" b="1" dirty="0" err="1"/>
              <a:t>mereka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cara</a:t>
            </a:r>
            <a:endParaRPr lang="en-US" b="1" dirty="0"/>
          </a:p>
          <a:p>
            <a:pPr marL="0" indent="0">
              <a:buNone/>
            </a:pPr>
            <a:endParaRPr lang="en-ID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B6BF3B-D94E-B9EE-55C0-363E519FAEF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id-ID" b="1" dirty="0">
                <a:latin typeface="Times New Roman" pitchFamily="18" charset="0"/>
                <a:cs typeface="Times New Roman" pitchFamily="18" charset="0"/>
              </a:rPr>
              <a:t>Identitas dunia maya dan khayalan</a:t>
            </a:r>
            <a:endParaRPr lang="id-ID" dirty="0">
              <a:latin typeface="Times New Roman" pitchFamily="18" charset="0"/>
              <a:cs typeface="Times New Roman" pitchFamily="18" charset="0"/>
            </a:endParaRPr>
          </a:p>
          <a:p>
            <a:r>
              <a:rPr lang="id-ID" dirty="0">
                <a:latin typeface="Times New Roman" pitchFamily="18" charset="0"/>
                <a:cs typeface="Times New Roman" pitchFamily="18" charset="0"/>
              </a:rPr>
              <a:t>Internet memungkinkan anda untuk mengakses dan bertukar informasi dengan cepat dan mudah diseluruh dunia.dinyatakan oleh Suller, seorang psikolog, internet juga memberikan kesempatan untuk lari dari batasan identitas sehari-hari. “salah satu yang menarik dari internet adalah kesempatan yang diberikannya pada manusia untuk menampilkan diri mereka dalam berbagai cara” .</a:t>
            </a:r>
          </a:p>
          <a:p>
            <a:endParaRPr lang="en-ID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5CAB40-211F-1A53-0283-DE44B7A0B3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609F74-266E-3193-8580-3591399329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55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06F93-296F-7799-6906-B917C0E2C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3A19E-63E3-438C-9BE0-F0C1863E2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>
                <a:latin typeface="Times New Roman" pitchFamily="18" charset="0"/>
                <a:cs typeface="Times New Roman" pitchFamily="18" charset="0"/>
              </a:rPr>
              <a:t>MEMPEROLEH DAN MENGEMBANGKAN IDENTITAS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B7E05-B350-6B2F-459C-BAF91E8C0A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Ting-Toomey, menyatakan dalam tulisannya, "manusia memperoleh dan mengembangkan identitas mereka melalui interaksi mereka dalam kelompok budaya mereka".  </a:t>
            </a:r>
          </a:p>
          <a:p>
            <a:pPr marL="109728" indent="0">
              <a:buNone/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Perkembangkan identitas, selanjutnya, menjadi proses dalam keluarga dan sosialisasi budaya yang dipengaruhi oleh budaya lain dan perkembangan pribadi.</a:t>
            </a:r>
          </a:p>
          <a:p>
            <a:pPr marL="109728" indent="0">
              <a:buNone/>
            </a:pPr>
            <a:r>
              <a:rPr lang="id-ID" dirty="0">
                <a:latin typeface="Times New Roman" pitchFamily="18" charset="0"/>
                <a:cs typeface="Times New Roman" pitchFamily="18" charset="0"/>
              </a:rPr>
              <a:t>Dari perspektif teoretis, Phinney menawarkan model tiga-tahap untuk memahami pertumbuhan identitas. Identitas etnis yang tidak diketahui: </a:t>
            </a:r>
          </a:p>
          <a:p>
            <a:r>
              <a:rPr lang="id-ID" dirty="0">
                <a:latin typeface="Times New Roman" pitchFamily="18" charset="0"/>
                <a:cs typeface="Times New Roman" pitchFamily="18" charset="0"/>
              </a:rPr>
              <a:t>Tahap pertama, "ditandai oleh kurangnya eksplorasi terhadap etnisitas. Selama tahap ini, seseorang tidak tertarik untuk mengeksplorasi atau menampilkan identitas pribadi mereka.</a:t>
            </a:r>
          </a:p>
          <a:p>
            <a:pPr marL="0" indent="0">
              <a:buNone/>
            </a:pPr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81786-9CB9-470F-1BA7-D8D040A4BB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649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19BF1-4371-44AC-0DD3-0C9482685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87AD8-A618-4AB6-033C-701E5595053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Tahap kedua, pencarian identitas etnis, dimulai ketika seseorang mulai tertarik untuk mempelajari dan memahami identitas etnis mereka sendiri. Pergerakan dari satu tahap ketahap yang lain dapat dipengaruhi oleh berbagai stimulasi.</a:t>
            </a:r>
          </a:p>
          <a:p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Pencapaian etnis, tahap terakhir dalam kesadaran akan warisan budaya seseorang. </a:t>
            </a:r>
          </a:p>
          <a:p>
            <a:endParaRPr lang="en-ID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C015A-4B71-2316-D2BB-177B4D2664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721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3F3F1-898C-0566-A3F5-763BDAAF9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4809" y="1057274"/>
            <a:ext cx="7043617" cy="957957"/>
          </a:xfrm>
        </p:spPr>
        <p:txBody>
          <a:bodyPr/>
          <a:lstStyle/>
          <a:p>
            <a:r>
              <a:rPr lang="en-ID" sz="2800" dirty="0" err="1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ID" sz="28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sz="2800" dirty="0" err="1">
                <a:latin typeface="Times New Roman" pitchFamily="18" charset="0"/>
                <a:cs typeface="Times New Roman" pitchFamily="18" charset="0"/>
              </a:rPr>
              <a:t>Menetapkan</a:t>
            </a:r>
            <a:r>
              <a:rPr lang="en-ID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800" dirty="0" err="1">
                <a:latin typeface="Times New Roman" pitchFamily="18" charset="0"/>
                <a:cs typeface="Times New Roman" pitchFamily="18" charset="0"/>
              </a:rPr>
              <a:t>Identitas</a:t>
            </a:r>
            <a:r>
              <a:rPr lang="en-ID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800" dirty="0" err="1">
                <a:latin typeface="Times New Roman" pitchFamily="18" charset="0"/>
                <a:cs typeface="Times New Roman" pitchFamily="18" charset="0"/>
              </a:rPr>
              <a:t>Budaya</a:t>
            </a:r>
            <a:endParaRPr lang="en-ID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A8BDB2-74DE-9104-ECC2-96516BC4AF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49B197-0DBD-2DDF-6B0E-B699849D30E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364808" y="2281562"/>
            <a:ext cx="7043618" cy="3760422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id-ID" dirty="0">
                <a:latin typeface="Times New Roman" pitchFamily="18" charset="0"/>
                <a:cs typeface="Times New Roman" pitchFamily="18" charset="0"/>
              </a:rPr>
              <a:t>Contoh :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identitas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ditunju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kan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bertolak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belakang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sekolah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meri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a dan 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epang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  <a:p>
            <a:endParaRPr lang="en-ID" dirty="0"/>
          </a:p>
          <a:p>
            <a:pPr marL="109728"/>
            <a:r>
              <a:rPr lang="en-ID" dirty="0">
                <a:latin typeface="Times New Roman" pitchFamily="18" charset="0"/>
                <a:cs typeface="Times New Roman" pitchFamily="18" charset="0"/>
              </a:rPr>
              <a:t>Di Amerika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Serikat</a:t>
            </a:r>
            <a:r>
              <a:rPr lang="id-ID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109728"/>
            <a:r>
              <a:rPr lang="en-ID" dirty="0" err="1"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individualisme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ditekankan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diajarkan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mandiri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identitas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Sekolah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sekolah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di Amerika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Serikat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mendorong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persaingan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ruangan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kelas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lapangan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latin typeface="Times New Roman" pitchFamily="18" charset="0"/>
                <a:cs typeface="Times New Roman" pitchFamily="18" charset="0"/>
              </a:rPr>
              <a:t>pertandingan</a:t>
            </a:r>
            <a:r>
              <a:rPr lang="en-ID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92026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22FEE-3030-BB37-2FDD-EB77FC56A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B1CEA-D58B-476E-AF33-1036C1CEC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4809" y="1057274"/>
            <a:ext cx="7043617" cy="957957"/>
          </a:xfrm>
        </p:spPr>
        <p:txBody>
          <a:bodyPr/>
          <a:lstStyle/>
          <a:p>
            <a:r>
              <a:rPr lang="en-ID" sz="2800" dirty="0" err="1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ID" sz="2800" dirty="0"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sz="2800" dirty="0" err="1">
                <a:latin typeface="Times New Roman" pitchFamily="18" charset="0"/>
                <a:cs typeface="Times New Roman" pitchFamily="18" charset="0"/>
              </a:rPr>
              <a:t>Menetapkan</a:t>
            </a:r>
            <a:r>
              <a:rPr lang="en-ID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800" dirty="0" err="1">
                <a:latin typeface="Times New Roman" pitchFamily="18" charset="0"/>
                <a:cs typeface="Times New Roman" pitchFamily="18" charset="0"/>
              </a:rPr>
              <a:t>Identitas</a:t>
            </a:r>
            <a:r>
              <a:rPr lang="en-ID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2800" dirty="0" err="1">
                <a:latin typeface="Times New Roman" pitchFamily="18" charset="0"/>
                <a:cs typeface="Times New Roman" pitchFamily="18" charset="0"/>
              </a:rPr>
              <a:t>Budaya</a:t>
            </a:r>
            <a:endParaRPr lang="en-ID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17241A-3785-879F-A2EB-62EB3F4B47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A70BC-D47D-2983-7128-11A915EB2078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364808" y="2281562"/>
            <a:ext cx="7043618" cy="3760422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ID" dirty="0"/>
          </a:p>
          <a:p>
            <a:r>
              <a:rPr lang="en-US" sz="2800" dirty="0" err="1">
                <a:latin typeface="Century Gothic"/>
                <a:ea typeface="Century Gothic"/>
                <a:cs typeface="Century Gothic"/>
                <a:sym typeface="Century Gothic"/>
              </a:rPr>
              <a:t>Identitas</a:t>
            </a: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2800" dirty="0" err="1">
                <a:latin typeface="Century Gothic"/>
                <a:ea typeface="Century Gothic"/>
                <a:cs typeface="Century Gothic"/>
                <a:sym typeface="Century Gothic"/>
              </a:rPr>
              <a:t>interaksi</a:t>
            </a: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2800" dirty="0" err="1">
                <a:latin typeface="Century Gothic"/>
                <a:ea typeface="Century Gothic"/>
                <a:cs typeface="Century Gothic"/>
                <a:sym typeface="Century Gothic"/>
              </a:rPr>
              <a:t>antar</a:t>
            </a: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2800" dirty="0" err="1">
                <a:latin typeface="Century Gothic"/>
                <a:ea typeface="Century Gothic"/>
                <a:cs typeface="Century Gothic"/>
                <a:sym typeface="Century Gothic"/>
              </a:rPr>
              <a:t>budaya</a:t>
            </a: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2800" dirty="0" err="1">
                <a:latin typeface="Century Gothic"/>
                <a:ea typeface="Century Gothic"/>
                <a:cs typeface="Century Gothic"/>
                <a:sym typeface="Century Gothic"/>
              </a:rPr>
              <a:t>ialah</a:t>
            </a: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2800" dirty="0" err="1">
                <a:latin typeface="Century Gothic"/>
                <a:ea typeface="Century Gothic"/>
                <a:cs typeface="Century Gothic"/>
                <a:sym typeface="Century Gothic"/>
              </a:rPr>
              <a:t>bagaimana</a:t>
            </a: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2800" dirty="0" err="1">
                <a:latin typeface="Century Gothic"/>
                <a:ea typeface="Century Gothic"/>
                <a:cs typeface="Century Gothic"/>
                <a:sym typeface="Century Gothic"/>
              </a:rPr>
              <a:t>mereka</a:t>
            </a: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2800" dirty="0" err="1">
                <a:latin typeface="Century Gothic"/>
                <a:ea typeface="Century Gothic"/>
                <a:cs typeface="Century Gothic"/>
                <a:sym typeface="Century Gothic"/>
              </a:rPr>
              <a:t>berkomunikasi</a:t>
            </a: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2800" dirty="0" err="1"/>
              <a:t>menggunakan</a:t>
            </a: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2800" dirty="0" err="1">
                <a:latin typeface="Century Gothic"/>
                <a:ea typeface="Century Gothic"/>
                <a:cs typeface="Century Gothic"/>
                <a:sym typeface="Century Gothic"/>
              </a:rPr>
              <a:t>budaya</a:t>
            </a: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 yang </a:t>
            </a:r>
            <a:r>
              <a:rPr lang="en-US" sz="2800" dirty="0" err="1">
                <a:latin typeface="Century Gothic"/>
                <a:ea typeface="Century Gothic"/>
                <a:cs typeface="Century Gothic"/>
                <a:sym typeface="Century Gothic"/>
              </a:rPr>
              <a:t>mereka</a:t>
            </a:r>
            <a:r>
              <a:rPr lang="en-US" sz="2800" dirty="0"/>
              <a:t> </a:t>
            </a:r>
            <a:r>
              <a:rPr lang="en-US" sz="2800" dirty="0" err="1"/>
              <a:t>pegang</a:t>
            </a:r>
            <a:r>
              <a:rPr lang="en-US" sz="2800" dirty="0"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6689532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color block_Win32_SL_v14" id="{59749740-91A0-46B8-82A8-B436C7A8A142}" vid="{B3F8D047-377B-4FC8-B21C-47530C6DE3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719FA4-954C-4FA8-82CB-206659C3B82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16DBB56F-4362-4386-A1A1-3DF8988966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948363-B267-4BAC-8655-100FBEC280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{E62E2FB4-EE27-4474-B617-A075B6966717}TF8a9b5915-b8c7-461e-8cdd-693d48b5e32371f7b7e2_win32-4bf0b9a2ea37</Template>
  <TotalTime>34</TotalTime>
  <Words>619</Words>
  <Application>Microsoft Office PowerPoint</Application>
  <PresentationFormat>Widescreen</PresentationFormat>
  <Paragraphs>54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Calibri</vt:lpstr>
      <vt:lpstr>Century Gothic</vt:lpstr>
      <vt:lpstr>Sabon Next LT</vt:lpstr>
      <vt:lpstr>Times New Roman</vt:lpstr>
      <vt:lpstr>Custom</vt:lpstr>
      <vt:lpstr>Lanjutan Macam-macam identitas </vt:lpstr>
      <vt:lpstr>Macam-macam identitas </vt:lpstr>
      <vt:lpstr>Macam-macam identitas </vt:lpstr>
      <vt:lpstr>Macam-macam identitas </vt:lpstr>
      <vt:lpstr>Identitas </vt:lpstr>
      <vt:lpstr>MEMPEROLEH DAN MENGEMBANGKAN IDENTITAS</vt:lpstr>
      <vt:lpstr>PowerPoint Presentation</vt:lpstr>
      <vt:lpstr>Membentuk dan Menetapkan Identitas Budaya</vt:lpstr>
      <vt:lpstr>Membentuk dan Menetapkan Identitas Budaya</vt:lpstr>
      <vt:lpstr>Thank 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Nur Idaman</dc:creator>
  <cp:lastModifiedBy>Nur Idaman</cp:lastModifiedBy>
  <cp:revision>1</cp:revision>
  <dcterms:created xsi:type="dcterms:W3CDTF">2025-10-17T07:01:53Z</dcterms:created>
  <dcterms:modified xsi:type="dcterms:W3CDTF">2025-10-17T07:36:08Z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