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063751" y="1701800"/>
            <a:ext cx="9211733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063751" y="2927350"/>
            <a:ext cx="9218083" cy="17526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8467" y="0"/>
            <a:ext cx="12200467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Pengenalan Database MySQL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599940"/>
            <a:ext cx="9144000" cy="657860"/>
          </a:xfrm>
        </p:spPr>
        <p:txBody>
          <a:bodyPr/>
          <a:lstStyle/>
          <a:p>
            <a:r>
              <a:rPr lang="id-ID" altLang="en-US"/>
              <a:t>Donny Hamzah PH Skom MM</a:t>
            </a:r>
            <a:endParaRPr lang="id-ID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Pokok Bahasan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Pengenalan DataBase</a:t>
            </a:r>
            <a:endParaRPr lang="en-US"/>
          </a:p>
          <a:p>
            <a:r>
              <a:rPr lang="en-US"/>
              <a:t>Dasar-Dasar MySQL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Pengenalan DataBase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Database adalah kumpulan data yang tersusun secara sistematis sehingga akan memudahkan pengguna untuk mengakses dan mengatur sehingga akan menghasilkan sebuah informasi yang efektif dan efisien.</a:t>
            </a:r>
            <a:endParaRPr lang="en-US"/>
          </a:p>
          <a:p>
            <a:r>
              <a:rPr lang="en-US"/>
              <a:t>Database dapat berdiri-sendiri dan juga dapat digabung menjadi satu kesatuan. Menggabung dua atau lebih jenis database disebut mengkorelasikan.</a:t>
            </a:r>
            <a:endParaRPr lang="en-US"/>
          </a:p>
          <a:p>
            <a:r>
              <a:rPr lang="en-US"/>
              <a:t>Sistem manajemen database merupakan software yang digunakan untuk mengolah database sampai pengaturan hak akses.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>
                <a:sym typeface="+mn-ea"/>
              </a:rPr>
              <a:t>Pengenalan DataBase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p>
            <a:r>
              <a:rPr lang="en-US"/>
              <a:t>Basis Data: Himpunan kelompok data (arsip) yang saling berhubungan, yang diorganisasi sedemikian rupa, sehingga kelak dapat dimanfaatkan kembali dengan cepat.</a:t>
            </a:r>
            <a:endParaRPr lang="en-US"/>
          </a:p>
          <a:p>
            <a:r>
              <a:rPr lang="en-US"/>
              <a:t>Komponen Sistem Database:</a:t>
            </a:r>
            <a:endParaRPr lang="en-US"/>
          </a:p>
          <a:p>
            <a:r>
              <a:rPr lang="en-US"/>
              <a:t>Perangkat Keras (Hardware): Komputer, memori, storage (Harddisk), peripheral, dll.</a:t>
            </a:r>
            <a:endParaRPr lang="en-US"/>
          </a:p>
          <a:p>
            <a:r>
              <a:rPr lang="en-US"/>
              <a:t>Sistem Operasi (Operating System): Program yang menjalankan sistem komputer, mengendalikan resource komputer dan melakukan berbagai operasi dasar sistem komputer.</a:t>
            </a:r>
            <a:endParaRPr lang="en-US"/>
          </a:p>
          <a:p>
            <a:r>
              <a:rPr lang="en-US"/>
              <a:t>Basis Data (Database): Menyimpan berbagai obyek database (struktur tabel, indeks,dll)</a:t>
            </a:r>
            <a:endParaRPr lang="en-US"/>
          </a:p>
          <a:p>
            <a:r>
              <a:rPr lang="en-US"/>
              <a:t>DBMS (Database Management System) : Perangkat lunak yang memaintain data dalam jumlah besar.</a:t>
            </a:r>
            <a:endParaRPr lang="en-US"/>
          </a:p>
          <a:p>
            <a:r>
              <a:rPr lang="en-US"/>
              <a:t>Pemakai (User): Para pemakai database.</a:t>
            </a:r>
            <a:endParaRPr lang="en-US"/>
          </a:p>
          <a:p>
            <a:r>
              <a:rPr lang="en-US"/>
              <a:t>Aplikasi (perangkat lunak) lain: Program lain dalam DBMS.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/>
              <a:t>Pengenalan DataBase Bahasa database, dibagi dalam 2 bentuk: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p>
            <a:r>
              <a:rPr lang="en-US"/>
              <a:t>Data Definition Language (DDL).</a:t>
            </a:r>
            <a:endParaRPr lang="en-US"/>
          </a:p>
          <a:p>
            <a:r>
              <a:rPr lang="en-US"/>
              <a:t>Digunakan dalam membuat tabel baru, indeks, mengubah tabel, menentukan struktur tabel, dsb.</a:t>
            </a:r>
            <a:endParaRPr lang="en-US"/>
          </a:p>
          <a:p>
            <a:r>
              <a:rPr lang="en-US"/>
              <a:t>Data Manipulation Language (DML).</a:t>
            </a:r>
            <a:endParaRPr lang="en-US"/>
          </a:p>
          <a:p>
            <a:r>
              <a:rPr lang="en-US"/>
              <a:t>Digunakan dalam memanipulasi dan pengambilan data pada database.</a:t>
            </a:r>
            <a:endParaRPr lang="en-US"/>
          </a:p>
          <a:p>
            <a:r>
              <a:rPr lang="en-US"/>
              <a:t>Manipulasi data, dapat mencakup:</a:t>
            </a:r>
            <a:endParaRPr lang="en-US"/>
          </a:p>
          <a:p>
            <a:r>
              <a:rPr lang="en-US"/>
              <a:t>Pemanggilan data yang tersimpan dalam database (query).</a:t>
            </a:r>
            <a:endParaRPr lang="en-US"/>
          </a:p>
          <a:p>
            <a:r>
              <a:rPr lang="en-US"/>
              <a:t>Penyisipan/penambahan data baru ke database.</a:t>
            </a:r>
            <a:endParaRPr lang="en-US"/>
          </a:p>
          <a:p>
            <a:r>
              <a:rPr lang="en-US"/>
              <a:t>Penghapusan data dari database.</a:t>
            </a:r>
            <a:endParaRPr lang="en-US"/>
          </a:p>
          <a:p>
            <a:r>
              <a:rPr lang="en-US"/>
              <a:t>Pengubahan data pada database.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Dasar-Dasar MySQL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Dalam bahasa SQL pada umumnya informasi tersimpan dalam tabel-tabel yang secara logic merupakan struktur dua dimensi terdiri dari baris (row atau record) dan kolom (column atau field).</a:t>
            </a:r>
            <a:endParaRPr lang="en-US"/>
          </a:p>
          <a:p>
            <a:r>
              <a:rPr lang="en-US"/>
              <a:t>Dalam sebuah database dapat terdiri dari beberapa table.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Dasar-Dasar MySQL Tipe data field: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Data yang terdapat pada tabel berupa field-field yang berisi nilai dari data tersebut. Nilai data dalam field memiliki tipe data sendiri-sendiri.</a:t>
            </a:r>
            <a:endParaRPr lang="en-US"/>
          </a:p>
          <a:p>
            <a:r>
              <a:rPr lang="en-US"/>
              <a:t>Contoh: nomor karyawan: bertipe integer dengan lebar field 10; nama karyawan: bertipe karakter dengan lebar 100; dan field alamat: bertipe varchar dengan lebar field max 255.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/>
              <a:t>Dasar-Dasar MySQL Untuk mengelola database MySQL: Akses ke database: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Prompt DOS (tool command line)</a:t>
            </a:r>
            <a:endParaRPr lang="en-US"/>
          </a:p>
          <a:p>
            <a:r>
              <a:rPr lang="en-US"/>
              <a:t>Program Utility (PHPMyAdmin)</a:t>
            </a:r>
            <a:endParaRPr lang="en-US"/>
          </a:p>
          <a:p>
            <a:r>
              <a:rPr lang="en-US"/>
              <a:t>Akses ke database:</a:t>
            </a:r>
            <a:endParaRPr lang="en-US"/>
          </a:p>
          <a:p>
            <a:r>
              <a:rPr lang="en-US"/>
              <a:t>Koneksi ke database</a:t>
            </a:r>
            <a:endParaRPr lang="en-US"/>
          </a:p>
          <a:p>
            <a:r>
              <a:rPr lang="en-US"/>
              <a:t>Query/permintaan data</a:t>
            </a:r>
            <a:endParaRPr lang="en-US"/>
          </a:p>
          <a:p>
            <a:r>
              <a:rPr lang="en-US"/>
              <a:t>Pemutusan Koneksi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/>
              <a:t>Dasar-Dasar MySQL Koneksi menggunakan user root: Jalankan DOS prompt.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Aktifkan direktori dimana file mysql.exe berada. Pada Xampp: C:\Program Files \ xampp \ mysql \ bin.</a:t>
            </a:r>
            <a:endParaRPr lang="en-US"/>
          </a:p>
          <a:p>
            <a:r>
              <a:rPr lang="en-US"/>
              <a:t>Kemudian ketikkan: mysql –h localhost –u root.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/>
              <a:t>Dasar-Dasar MySQL Mengelola Database dengan Prompt DOS: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Cara untuk membuat sebuah database baru adalah dengan perintah: create database namadatabase;</a:t>
            </a:r>
            <a:endParaRPr lang="en-US"/>
          </a:p>
          <a:p>
            <a:r>
              <a:rPr lang="en-US"/>
              <a:t>Contoh: create database db_kampus;</a:t>
            </a:r>
            <a:endParaRPr lang="en-US"/>
          </a:p>
          <a:p>
            <a:r>
              <a:rPr lang="en-US"/>
              <a:t>Untuk membuka sebuah database dapat menggunakan perintah berikut ini: use namadatabase;</a:t>
            </a:r>
            <a:endParaRPr lang="en-US"/>
          </a:p>
          <a:p>
            <a:r>
              <a:rPr lang="en-US"/>
              <a:t>Contoh: use db_kampus;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/>
              <a:t>Dasar-Dasar MySQL Perintah untuk membuat tabel baru adalah: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create table namatabel</a:t>
            </a:r>
            <a:endParaRPr lang="en-US"/>
          </a:p>
          <a:p>
            <a:r>
              <a:rPr lang="en-US"/>
              <a:t>(</a:t>
            </a:r>
            <a:endParaRPr lang="en-US"/>
          </a:p>
          <a:p>
            <a:r>
              <a:rPr lang="en-US"/>
              <a:t>struktur</a:t>
            </a:r>
            <a:endParaRPr lang="en-US"/>
          </a:p>
          <a:p>
            <a:r>
              <a:rPr lang="en-US"/>
              <a:t>);</a:t>
            </a:r>
            <a:endParaRPr lang="en-US"/>
          </a:p>
          <a:p>
            <a:r>
              <a:rPr lang="en-US"/>
              <a:t>Contoh: create table tbl_karyawan</a:t>
            </a:r>
            <a:endParaRPr lang="en-US"/>
          </a:p>
          <a:p>
            <a:r>
              <a:rPr lang="en-US"/>
              <a:t>(nik int(4) not null primary key, nama char(40) not null, alamat char(100) not null, fakultas char(20) not null, usia int(2) not null);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Dasar-Dasar MySQL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Untuk mengetahui struktur tabel: desc namatabel;</a:t>
            </a:r>
            <a:endParaRPr lang="en-US"/>
          </a:p>
          <a:p>
            <a:r>
              <a:rPr lang="en-US"/>
              <a:t>Untuk memasukkan data ke tabel: insert into namatabel values(‘kolom1’,’kolom2’, …);</a:t>
            </a:r>
            <a:endParaRPr lang="en-US"/>
          </a:p>
          <a:p>
            <a:r>
              <a:rPr lang="en-US"/>
              <a:t>Contoh: insert into tbl_karyawan values(0001,’Andi’,’Jl.Kertajaya’,’Teknik’,23);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/>
              <a:t>Dasar-Dasar MySQL Untuk menampilkan isi tabel: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select * from tbl_karyawan;</a:t>
            </a:r>
            <a:endParaRPr lang="en-US"/>
          </a:p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3205" y="2193290"/>
            <a:ext cx="5649595" cy="423735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Dasar-Dasar MySQL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en-US"/>
              <a:t>Menampilkan field-field tertentu: select kolom1,kolom2 from namatabel;</a:t>
            </a:r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172200" y="2058035"/>
            <a:ext cx="5181600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/>
              <a:t>Dasar-Dasar MySQL Menampilkan data dengan record tertentu: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en-US"/>
              <a:t>select * from namatabel where baris=nilai;</a:t>
            </a:r>
            <a:endParaRPr lang="en-US"/>
          </a:p>
        </p:txBody>
      </p:sp>
      <p:pic>
        <p:nvPicPr>
          <p:cNvPr id="5" name="Content Placeholder 4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172200" y="2058035"/>
            <a:ext cx="5181600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/>
              <a:t>Dasar-Dasar MySQL Menampilkan data dengan nama awal diawali huruf “T”.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p>
            <a:r>
              <a:rPr lang="en-US"/>
              <a:t>select * from namatabel where left(nama,1)=“T”;</a:t>
            </a:r>
            <a:endParaRPr lang="en-US"/>
          </a:p>
          <a:p>
            <a:r>
              <a:rPr lang="en-US"/>
              <a:t>Menampilkan data dengan nama awal diawali huruf “N”.</a:t>
            </a:r>
            <a:endParaRPr lang="en-US"/>
          </a:p>
          <a:p>
            <a:r>
              <a:rPr lang="en-US"/>
              <a:t>select * from namatabel where right(nama,1)=“N”;</a:t>
            </a:r>
            <a:endParaRPr lang="en-US"/>
          </a:p>
          <a:p>
            <a:r>
              <a:rPr lang="en-US"/>
              <a:t>Menampilkan data dengan subnama “ayu”.</a:t>
            </a:r>
            <a:endParaRPr lang="en-US"/>
          </a:p>
          <a:p>
            <a:r>
              <a:rPr lang="en-US"/>
              <a:t>select * from namatabel where nama like “%ayu%”;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Dasar-Dasar MySQL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en-US"/>
              <a:t>Menghilangkan tampilan data dengan nilai yang sama pada satu kolom: select distinct namakolom from namatabel;</a:t>
            </a:r>
            <a:endParaRPr lang="en-US"/>
          </a:p>
        </p:txBody>
      </p:sp>
      <p:pic>
        <p:nvPicPr>
          <p:cNvPr id="5" name="Content Placeholder 4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172200" y="2058035"/>
            <a:ext cx="5181600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Dasar-Dasar MySQL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en-US"/>
              <a:t>Merubah isi pada kolom tertentu: select namatabel set namakolom where namabaris;</a:t>
            </a:r>
            <a:endParaRPr lang="en-US"/>
          </a:p>
        </p:txBody>
      </p:sp>
      <p:pic>
        <p:nvPicPr>
          <p:cNvPr id="5" name="Content Placeholder 4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172200" y="2058035"/>
            <a:ext cx="5181600" cy="3886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ear Drives">
  <a:themeElements>
    <a:clrScheme name="Gear Dri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5F5F5F"/>
      </a:accent1>
      <a:accent2>
        <a:srgbClr val="969696"/>
      </a:accent2>
      <a:accent3>
        <a:srgbClr val="FFFFFF"/>
      </a:accent3>
      <a:accent4>
        <a:srgbClr val="000000"/>
      </a:accent4>
      <a:accent5>
        <a:srgbClr val="B6B6B6"/>
      </a:accent5>
      <a:accent6>
        <a:srgbClr val="878787"/>
      </a:accent6>
      <a:hlink>
        <a:srgbClr val="CC3300"/>
      </a:hlink>
      <a:folHlink>
        <a:srgbClr val="996600"/>
      </a:folHlink>
    </a:clrScheme>
    <a:fontScheme name="Gear Dri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ear Dri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5F5F5F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B6B6B6"/>
        </a:accent5>
        <a:accent6>
          <a:srgbClr val="87878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4344</Words>
  <Application>WPS Presentation</Application>
  <PresentationFormat>Widescreen</PresentationFormat>
  <Paragraphs>113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Gear Drives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Pengenalan Database MySQL</dc:title>
  <dc:creator/>
  <cp:lastModifiedBy>donny</cp:lastModifiedBy>
  <cp:revision>4</cp:revision>
  <dcterms:created xsi:type="dcterms:W3CDTF">2021-03-08T18:00:22Z</dcterms:created>
  <dcterms:modified xsi:type="dcterms:W3CDTF">2021-03-08T18:26:55Z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1033-11.2.0.10017</vt:lpwstr>
  </property>
</Properties>
</file>