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52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2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060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237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87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84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869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292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12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8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48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7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53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88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9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16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5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4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Media Massa dan Isu Kontemporer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Resume Perkuliahan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Transformasi Jurnalisme di Era Internet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 siber dan media sosial mengubah cara distribusi berita. Citizen journalism bersifat partisipatif namun rentan disinformasi.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 kini tidak hanya menyebarkan informasi, tapi juga membentuk opini dan agenda publik. Pemahaman teori, kekuasaan, dan etika penting agar kita kritis di era digital.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Evolusi Media: Dari Cetak ke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 berkembang dari cetak (koran, majalah), ke elektronik (radio, TV), hingga digital (internet, media sosial). Perubahan ini menjadikan audiens lebih aktif dan interaktif.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Konsep Massa, Audiens, dan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Massa: kelompok besar, anonim.</a:t>
            </a:r>
          </a:p>
          <a:p>
            <a:r>
              <a:t>- Audiens: tersegmentasi dan dapat diukur.</a:t>
            </a:r>
          </a:p>
          <a:p>
            <a:r>
              <a:t>- Publik: aktif menafsirkan dan merespons isu.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Teori-teori Utama dalam Komunikasi Massa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Teori Jarum Hipodermik: media kuat memengaruhi khalayak.</a:t>
            </a:r>
          </a:p>
          <a:p>
            <a:r>
              <a:t>- Teori Agenda Setting: media menentukan apa yang dianggap penting.</a:t>
            </a:r>
          </a:p>
          <a:p>
            <a:r>
              <a:t>- Teori Uses and Gratifications: audiens aktif memilih media sesuai kebutuhan.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Relevansi Teori di Era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Audiens kini kritis dan aktif. Agenda Setting tampak dalam trending topic dan algoritma. Uses and Gratifications makin relevan di era media sosial.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Media, Kekuasaan, dan 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 beroperasi dalam struktur kekuasaan dan ekonomi. Pemilik modal besar dapat memengaruhi arah pemberitaan demi kepentingan politik dan bisnis.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Oligarki Media di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Beberapa konglomerat menguasai mayoritas media (MNC, Emtek, Kompas, Trans). Konsentrasi kepemilikan ini mengancam keberagaman informasi dan independensi jurnalisme.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Regulasi dan Etika Media di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UU Pers No. 40 Tahun 1999, UU Penyiaran, dan Kode Etik Jurnalistik mengatur prinsip kebenaran, akurasi, independensi, dan tanggung jawab sosial.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Etika di Era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Citizen journalism memunculkan tantangan baru: kecepatan tinggi tetapi sering kurang verifikasi. Hoaks, clickbait, dan bias algoritma menjadi masalah utama.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43</TotalTime>
  <Words>321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Garamond</vt:lpstr>
      <vt:lpstr>Organic</vt:lpstr>
      <vt:lpstr>Media Massa dan Isu Kontemporer</vt:lpstr>
      <vt:lpstr>Evolusi Media: Dari Cetak ke Digital</vt:lpstr>
      <vt:lpstr>Konsep Massa, Audiens, dan Publik</vt:lpstr>
      <vt:lpstr>Teori-teori Utama dalam Komunikasi Massa</vt:lpstr>
      <vt:lpstr>Relevansi Teori di Era Modern</vt:lpstr>
      <vt:lpstr>Media, Kekuasaan, dan Ekonomi</vt:lpstr>
      <vt:lpstr>Oligarki Media di Indonesia</vt:lpstr>
      <vt:lpstr>Regulasi dan Etika Media di Indonesia</vt:lpstr>
      <vt:lpstr>Tantangan Etika di Era Digital</vt:lpstr>
      <vt:lpstr>Transformasi Jurnalisme di Era Internet</vt:lpstr>
      <vt:lpstr>Kesimpulan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Massa dan Isu Kontemporer</dc:title>
  <dc:subject/>
  <dc:creator>Anin</dc:creator>
  <cp:keywords/>
  <dc:description>generated using python-pptx</dc:description>
  <cp:lastModifiedBy>Anin</cp:lastModifiedBy>
  <cp:revision>3</cp:revision>
  <dcterms:created xsi:type="dcterms:W3CDTF">2013-01-27T09:14:16Z</dcterms:created>
  <dcterms:modified xsi:type="dcterms:W3CDTF">2025-11-04T02:13:40Z</dcterms:modified>
  <cp:category/>
</cp:coreProperties>
</file>