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0" r:id="rId4"/>
    <p:sldMasterId id="2147483701" r:id="rId5"/>
    <p:sldMasterId id="2147483702" r:id="rId6"/>
    <p:sldMasterId id="2147483703" r:id="rId7"/>
    <p:sldMasterId id="2147483704" r:id="rId8"/>
    <p:sldMasterId id="2147483705" r:id="rId9"/>
  </p:sldMasterIdLst>
  <p:notesMasterIdLst>
    <p:notesMasterId r:id="rId10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0.xml"/><Relationship Id="rId11" Type="http://schemas.openxmlformats.org/officeDocument/2006/relationships/slide" Target="slides/slide1.xml"/><Relationship Id="rId22" Type="http://schemas.openxmlformats.org/officeDocument/2006/relationships/slide" Target="slides/slide12.xml"/><Relationship Id="rId10" Type="http://schemas.openxmlformats.org/officeDocument/2006/relationships/notesMaster" Target="notesMasters/notesMaster1.xml"/><Relationship Id="rId21" Type="http://schemas.openxmlformats.org/officeDocument/2006/relationships/slide" Target="slides/slide11.xml"/><Relationship Id="rId13" Type="http://schemas.openxmlformats.org/officeDocument/2006/relationships/slide" Target="slides/slide3.xml"/><Relationship Id="rId12" Type="http://schemas.openxmlformats.org/officeDocument/2006/relationships/slide" Target="slides/slide2.xml"/><Relationship Id="rId23" Type="http://schemas.openxmlformats.org/officeDocument/2006/relationships/slide" Target="slides/slide13.xml"/><Relationship Id="rId1" Type="http://schemas.openxmlformats.org/officeDocument/2006/relationships/theme" Target="theme/theme7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14" Type="http://schemas.openxmlformats.org/officeDocument/2006/relationships/slide" Target="slides/slide4.xml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9.xml"/><Relationship Id="rId6" Type="http://schemas.openxmlformats.org/officeDocument/2006/relationships/slideMaster" Target="slideMasters/slideMaster3.xml"/><Relationship Id="rId18" Type="http://schemas.openxmlformats.org/officeDocument/2006/relationships/slide" Target="slides/slide8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7" name="Google Shape;46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4" name="Google Shape;47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6" name="Google Shape;48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8" name="Google Shape;4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8" name="Google Shape;5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8" name="Google Shape;5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0" name="Google Shape;53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2" name="Google Shape;54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4" name="Google Shape;55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8" name="Google Shape;56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4" name="Google Shape;58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6" name="Google Shape;59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7" name="Google Shape;60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"/>
          <p:cNvSpPr txBox="1"/>
          <p:nvPr>
            <p:ph type="ctrTitle"/>
          </p:nvPr>
        </p:nvSpPr>
        <p:spPr>
          <a:xfrm>
            <a:off x="457200" y="1600200"/>
            <a:ext cx="82296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720"/>
              </a:spcBef>
              <a:spcAft>
                <a:spcPts val="0"/>
              </a:spcAft>
              <a:buSzPts val="3240"/>
              <a:buFont typeface="Noto Sans Symbols"/>
              <a:buNone/>
              <a:defRPr sz="3600"/>
            </a:lvl1pPr>
            <a:lvl2pPr lvl="1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lvl="2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lvl="3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lvl="4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5pPr>
            <a:lvl6pPr lvl="5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6pPr>
            <a:lvl7pPr lvl="6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lvl="7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lvl="8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58" name="Google Shape;58;p2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"/>
          <p:cNvSpPr txBox="1"/>
          <p:nvPr>
            <p:ph type="title"/>
          </p:nvPr>
        </p:nvSpPr>
        <p:spPr>
          <a:xfrm rot="5400000">
            <a:off x="4629150" y="2266950"/>
            <a:ext cx="57150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"/>
          <p:cNvSpPr txBox="1"/>
          <p:nvPr>
            <p:ph idx="1" type="body"/>
          </p:nvPr>
        </p:nvSpPr>
        <p:spPr>
          <a:xfrm rot="5400000">
            <a:off x="666750" y="400050"/>
            <a:ext cx="57150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0" name="Google Shape;70;p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"/>
          <p:cNvSpPr txBox="1"/>
          <p:nvPr>
            <p:ph type="title"/>
          </p:nvPr>
        </p:nvSpPr>
        <p:spPr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5"/>
          <p:cNvSpPr txBox="1"/>
          <p:nvPr>
            <p:ph idx="1" type="body"/>
          </p:nvPr>
        </p:nvSpPr>
        <p:spPr>
          <a:xfrm rot="5400000">
            <a:off x="2438400" y="76200"/>
            <a:ext cx="42672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6" name="Google Shape;76;p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6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83" name="Google Shape;83;p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7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7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indent="-4064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indent="-3556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indent="-3556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indent="-3556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indent="-3556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indent="-3556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indent="-3556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/>
        </p:txBody>
      </p:sp>
      <p:sp>
        <p:nvSpPr>
          <p:cNvPr id="89" name="Google Shape;89;p7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90" name="Google Shape;90;p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9"/>
          <p:cNvSpPr txBox="1"/>
          <p:nvPr>
            <p:ph type="title"/>
          </p:nvPr>
        </p:nvSpPr>
        <p:spPr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0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105" name="Google Shape;105;p10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106" name="Google Shape;106;p10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107" name="Google Shape;107;p10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108" name="Google Shape;108;p1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"/>
          <p:cNvSpPr txBox="1"/>
          <p:nvPr>
            <p:ph type="title"/>
          </p:nvPr>
        </p:nvSpPr>
        <p:spPr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1"/>
          <p:cNvSpPr txBox="1"/>
          <p:nvPr>
            <p:ph idx="1" type="body"/>
          </p:nvPr>
        </p:nvSpPr>
        <p:spPr>
          <a:xfrm>
            <a:off x="685800" y="1828800"/>
            <a:ext cx="3810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114" name="Google Shape;114;p11"/>
          <p:cNvSpPr txBox="1"/>
          <p:nvPr>
            <p:ph idx="2" type="body"/>
          </p:nvPr>
        </p:nvSpPr>
        <p:spPr>
          <a:xfrm>
            <a:off x="4648200" y="1828800"/>
            <a:ext cx="3810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115" name="Google Shape;115;p1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2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/>
            </a:lvl1pPr>
            <a:lvl2pPr indent="-2286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2pPr>
            <a:lvl3pPr indent="-228600" lvl="2" marL="1371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3pPr>
            <a:lvl4pPr indent="-228600" lvl="3" marL="18288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indent="-228600" lvl="4" marL="22860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indent="-228600" lvl="5" marL="2743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indent="-228600" lvl="6" marL="32004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indent="-228600" lvl="7" marL="36576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indent="-228600" lvl="8" marL="41148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/>
        </p:txBody>
      </p:sp>
      <p:sp>
        <p:nvSpPr>
          <p:cNvPr id="121" name="Google Shape;121;p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"/>
          <p:cNvSpPr txBox="1"/>
          <p:nvPr>
            <p:ph type="title"/>
          </p:nvPr>
        </p:nvSpPr>
        <p:spPr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3"/>
          <p:cNvSpPr txBox="1"/>
          <p:nvPr>
            <p:ph idx="1" type="body"/>
          </p:nvPr>
        </p:nvSpPr>
        <p:spPr>
          <a:xfrm>
            <a:off x="685800" y="18288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27" name="Google Shape;127;p1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5"/>
          <p:cNvSpPr txBox="1"/>
          <p:nvPr>
            <p:ph type="title"/>
          </p:nvPr>
        </p:nvSpPr>
        <p:spPr>
          <a:xfrm rot="5400000">
            <a:off x="4772100" y="2257500"/>
            <a:ext cx="5791200" cy="18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5"/>
          <p:cNvSpPr txBox="1"/>
          <p:nvPr>
            <p:ph idx="1" type="body"/>
          </p:nvPr>
        </p:nvSpPr>
        <p:spPr>
          <a:xfrm rot="5400000">
            <a:off x="924000" y="447750"/>
            <a:ext cx="5791200" cy="55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08610" lvl="2" marL="13716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08610" lvl="4" marL="22860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10" lvl="7" marL="36576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10" lvl="8" marL="41148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52" name="Google Shape;152;p15"/>
          <p:cNvSpPr txBox="1"/>
          <p:nvPr>
            <p:ph idx="10" type="dt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15"/>
          <p:cNvSpPr txBox="1"/>
          <p:nvPr>
            <p:ph idx="11" type="ftr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15"/>
          <p:cNvSpPr txBox="1"/>
          <p:nvPr>
            <p:ph idx="12" type="sldNum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/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6"/>
          <p:cNvSpPr txBox="1"/>
          <p:nvPr>
            <p:ph idx="1" type="body"/>
          </p:nvPr>
        </p:nvSpPr>
        <p:spPr>
          <a:xfrm rot="5400000">
            <a:off x="2781300" y="266700"/>
            <a:ext cx="4114800" cy="75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08610" lvl="2" marL="13716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08610" lvl="4" marL="22860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10" lvl="7" marL="36576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10" lvl="8" marL="41148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158" name="Google Shape;158;p16"/>
          <p:cNvSpPr txBox="1"/>
          <p:nvPr>
            <p:ph idx="10" type="dt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16"/>
          <p:cNvSpPr txBox="1"/>
          <p:nvPr>
            <p:ph idx="11" type="ftr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16"/>
          <p:cNvSpPr txBox="1"/>
          <p:nvPr>
            <p:ph idx="12" type="sldNum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1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17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SzPts val="1200"/>
              <a:buFont typeface="Tahoma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SzPts val="900"/>
              <a:buFont typeface="Tahoma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65" name="Google Shape;165;p17"/>
          <p:cNvSpPr txBox="1"/>
          <p:nvPr>
            <p:ph idx="10" type="dt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17"/>
          <p:cNvSpPr txBox="1"/>
          <p:nvPr>
            <p:ph idx="11" type="ftr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17"/>
          <p:cNvSpPr txBox="1"/>
          <p:nvPr>
            <p:ph idx="12" type="sldNum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rtl="0" algn="l">
              <a:spcBef>
                <a:spcPts val="640"/>
              </a:spcBef>
              <a:spcAft>
                <a:spcPts val="0"/>
              </a:spcAft>
              <a:buSzPts val="2240"/>
              <a:buChar char="■"/>
              <a:defRPr sz="3200"/>
            </a:lvl1pPr>
            <a:lvl2pPr indent="-406400" lvl="1" marL="914400" rtl="0" algn="l">
              <a:spcBef>
                <a:spcPts val="560"/>
              </a:spcBef>
              <a:spcAft>
                <a:spcPts val="0"/>
              </a:spcAft>
              <a:buSzPts val="2800"/>
              <a:buFont typeface="Tahoma"/>
              <a:buChar char="–"/>
              <a:defRPr sz="2800"/>
            </a:lvl2pPr>
            <a:lvl3pPr indent="-335280" lvl="2" marL="1371600" rtl="0" algn="l">
              <a:spcBef>
                <a:spcPts val="480"/>
              </a:spcBef>
              <a:spcAft>
                <a:spcPts val="0"/>
              </a:spcAft>
              <a:buSzPts val="1680"/>
              <a:buChar char="■"/>
              <a:defRPr sz="2400"/>
            </a:lvl3pPr>
            <a:lvl4pPr indent="-355600" lvl="3" marL="1828800" rtl="0" algn="l">
              <a:spcBef>
                <a:spcPts val="400"/>
              </a:spcBef>
              <a:spcAft>
                <a:spcPts val="0"/>
              </a:spcAft>
              <a:buSzPts val="2000"/>
              <a:buFont typeface="Tahoma"/>
              <a:buChar char="–"/>
              <a:defRPr sz="2000"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/>
        </p:txBody>
      </p:sp>
      <p:sp>
        <p:nvSpPr>
          <p:cNvPr id="171" name="Google Shape;171;p18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SzPts val="1200"/>
              <a:buFont typeface="Tahoma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SzPts val="900"/>
              <a:buFont typeface="Tahoma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172" name="Google Shape;172;p18"/>
          <p:cNvSpPr txBox="1"/>
          <p:nvPr>
            <p:ph idx="10" type="dt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18"/>
          <p:cNvSpPr txBox="1"/>
          <p:nvPr>
            <p:ph idx="11" type="ftr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18"/>
          <p:cNvSpPr txBox="1"/>
          <p:nvPr>
            <p:ph idx="12" type="sldNum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9"/>
          <p:cNvSpPr txBox="1"/>
          <p:nvPr>
            <p:ph idx="10" type="dt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19"/>
          <p:cNvSpPr txBox="1"/>
          <p:nvPr>
            <p:ph idx="11" type="ftr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19"/>
          <p:cNvSpPr txBox="1"/>
          <p:nvPr>
            <p:ph idx="12" type="sldNum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0"/>
          <p:cNvSpPr txBox="1"/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0"/>
          <p:cNvSpPr txBox="1"/>
          <p:nvPr>
            <p:ph idx="10" type="dt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20"/>
          <p:cNvSpPr txBox="1"/>
          <p:nvPr>
            <p:ph idx="11" type="ftr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0"/>
          <p:cNvSpPr txBox="1"/>
          <p:nvPr>
            <p:ph idx="12" type="sldNum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21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SzPts val="1680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SzPts val="2000"/>
              <a:buFont typeface="Tahoma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SzPts val="1600"/>
              <a:buFont typeface="Tahoma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87" name="Google Shape;187;p21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rtl="0" algn="l">
              <a:spcBef>
                <a:spcPts val="480"/>
              </a:spcBef>
              <a:spcAft>
                <a:spcPts val="0"/>
              </a:spcAft>
              <a:buSzPts val="1680"/>
              <a:buChar char="■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SzPts val="2000"/>
              <a:buFont typeface="Tahoma"/>
              <a:buChar char="–"/>
              <a:defRPr sz="2000"/>
            </a:lvl2pPr>
            <a:lvl3pPr indent="-308610" lvl="2" marL="13716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SzPts val="1600"/>
              <a:buFont typeface="Tahoma"/>
              <a:buChar char="–"/>
              <a:defRPr sz="1600"/>
            </a:lvl4pPr>
            <a:lvl5pPr indent="-299720" lvl="4" marL="2286000" rtl="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rtl="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rtl="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rtl="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rtl="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188" name="Google Shape;188;p21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SzPts val="1680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SzPts val="2000"/>
              <a:buFont typeface="Tahoma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SzPts val="1600"/>
              <a:buFont typeface="Tahoma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89" name="Google Shape;189;p21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rtl="0" algn="l">
              <a:spcBef>
                <a:spcPts val="480"/>
              </a:spcBef>
              <a:spcAft>
                <a:spcPts val="0"/>
              </a:spcAft>
              <a:buSzPts val="1680"/>
              <a:buChar char="■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SzPts val="2000"/>
              <a:buFont typeface="Tahoma"/>
              <a:buChar char="–"/>
              <a:defRPr sz="2000"/>
            </a:lvl2pPr>
            <a:lvl3pPr indent="-308610" lvl="2" marL="13716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SzPts val="1600"/>
              <a:buFont typeface="Tahoma"/>
              <a:buChar char="–"/>
              <a:defRPr sz="1600"/>
            </a:lvl4pPr>
            <a:lvl5pPr indent="-299720" lvl="4" marL="2286000" rtl="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rtl="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rtl="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rtl="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rtl="0" algn="l"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190" name="Google Shape;190;p21"/>
          <p:cNvSpPr txBox="1"/>
          <p:nvPr>
            <p:ph idx="10" type="dt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21"/>
          <p:cNvSpPr txBox="1"/>
          <p:nvPr>
            <p:ph idx="11" type="ftr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21"/>
          <p:cNvSpPr txBox="1"/>
          <p:nvPr>
            <p:ph idx="12" type="sldNum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2"/>
          <p:cNvSpPr txBox="1"/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22"/>
          <p:cNvSpPr txBox="1"/>
          <p:nvPr>
            <p:ph idx="1" type="body"/>
          </p:nvPr>
        </p:nvSpPr>
        <p:spPr>
          <a:xfrm>
            <a:off x="10668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3060" lvl="0" marL="457200" rtl="0" algn="l">
              <a:spcBef>
                <a:spcPts val="560"/>
              </a:spcBef>
              <a:spcAft>
                <a:spcPts val="0"/>
              </a:spcAft>
              <a:buSzPts val="1960"/>
              <a:buChar char="■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SzPts val="2400"/>
              <a:buFont typeface="Tahoma"/>
              <a:buChar char="–"/>
              <a:defRPr sz="2400"/>
            </a:lvl2pPr>
            <a:lvl3pPr indent="-317500" lvl="2" marL="1371600" rtl="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SzPts val="1800"/>
              <a:buFont typeface="Tahoma"/>
              <a:buChar char="–"/>
              <a:defRPr sz="1800"/>
            </a:lvl4pPr>
            <a:lvl5pPr indent="-308610" lvl="4" marL="22860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10" lvl="7" marL="36576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10" lvl="8" marL="41148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196" name="Google Shape;196;p22"/>
          <p:cNvSpPr txBox="1"/>
          <p:nvPr>
            <p:ph idx="2" type="body"/>
          </p:nvPr>
        </p:nvSpPr>
        <p:spPr>
          <a:xfrm>
            <a:off x="49149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3060" lvl="0" marL="457200" rtl="0" algn="l">
              <a:spcBef>
                <a:spcPts val="560"/>
              </a:spcBef>
              <a:spcAft>
                <a:spcPts val="0"/>
              </a:spcAft>
              <a:buSzPts val="1960"/>
              <a:buChar char="■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SzPts val="2400"/>
              <a:buFont typeface="Tahoma"/>
              <a:buChar char="–"/>
              <a:defRPr sz="2400"/>
            </a:lvl2pPr>
            <a:lvl3pPr indent="-317500" lvl="2" marL="1371600" rtl="0" algn="l"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SzPts val="1800"/>
              <a:buFont typeface="Tahoma"/>
              <a:buChar char="–"/>
              <a:defRPr sz="1800"/>
            </a:lvl4pPr>
            <a:lvl5pPr indent="-308610" lvl="4" marL="22860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10" lvl="7" marL="36576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10" lvl="8" marL="41148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197" name="Google Shape;197;p22"/>
          <p:cNvSpPr txBox="1"/>
          <p:nvPr>
            <p:ph idx="10" type="dt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22"/>
          <p:cNvSpPr txBox="1"/>
          <p:nvPr>
            <p:ph idx="11" type="ftr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22"/>
          <p:cNvSpPr txBox="1"/>
          <p:nvPr>
            <p:ph idx="12" type="sldNum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23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1pPr>
            <a:lvl2pPr indent="-228600" lvl="1" marL="914400" rtl="0" algn="l">
              <a:spcBef>
                <a:spcPts val="360"/>
              </a:spcBef>
              <a:spcAft>
                <a:spcPts val="0"/>
              </a:spcAft>
              <a:buSzPts val="1800"/>
              <a:buFont typeface="Tahoma"/>
              <a:buNone/>
              <a:defRPr sz="1800"/>
            </a:lvl2pPr>
            <a:lvl3pPr indent="-228600" lvl="2" marL="1371600" rtl="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3pPr>
            <a:lvl4pPr indent="-228600" lvl="3" marL="1828800" rtl="0" algn="l">
              <a:spcBef>
                <a:spcPts val="280"/>
              </a:spcBef>
              <a:spcAft>
                <a:spcPts val="0"/>
              </a:spcAft>
              <a:buSzPts val="1400"/>
              <a:buFont typeface="Tahoma"/>
              <a:buNone/>
              <a:defRPr sz="1400"/>
            </a:lvl4pPr>
            <a:lvl5pPr indent="-228600" lvl="4" marL="2286000" rtl="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indent="-228600" lvl="5" marL="2743200" rtl="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indent="-228600" lvl="6" marL="3200400" rtl="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indent="-228600" lvl="7" marL="3657600" rtl="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indent="-228600" lvl="8" marL="4114800" rtl="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/>
        </p:txBody>
      </p:sp>
      <p:sp>
        <p:nvSpPr>
          <p:cNvPr id="203" name="Google Shape;203;p23"/>
          <p:cNvSpPr txBox="1"/>
          <p:nvPr>
            <p:ph idx="10" type="dt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23"/>
          <p:cNvSpPr txBox="1"/>
          <p:nvPr>
            <p:ph idx="11" type="ftr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23"/>
          <p:cNvSpPr txBox="1"/>
          <p:nvPr>
            <p:ph idx="12" type="sldNum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4"/>
          <p:cNvSpPr txBox="1"/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24"/>
          <p:cNvSpPr txBox="1"/>
          <p:nvPr>
            <p:ph idx="1" type="body"/>
          </p:nvPr>
        </p:nvSpPr>
        <p:spPr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08610" lvl="2" marL="13716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08610" lvl="4" marL="22860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10" lvl="7" marL="36576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10" lvl="8" marL="4114800" rtl="0" algn="l"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209" name="Google Shape;209;p24"/>
          <p:cNvSpPr txBox="1"/>
          <p:nvPr>
            <p:ph idx="10" type="dt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24"/>
          <p:cNvSpPr txBox="1"/>
          <p:nvPr>
            <p:ph idx="11" type="ftr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24"/>
          <p:cNvSpPr txBox="1"/>
          <p:nvPr>
            <p:ph idx="12" type="sldNum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 txBox="1"/>
          <p:nvPr>
            <p:ph type="title"/>
          </p:nvPr>
        </p:nvSpPr>
        <p:spPr>
          <a:xfrm rot="5400000">
            <a:off x="4731600" y="2175613"/>
            <a:ext cx="58530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26"/>
          <p:cNvSpPr txBox="1"/>
          <p:nvPr>
            <p:ph idx="1" type="body"/>
          </p:nvPr>
        </p:nvSpPr>
        <p:spPr>
          <a:xfrm rot="5400000">
            <a:off x="540600" y="194413"/>
            <a:ext cx="58530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1470" lvl="0" marL="4572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31470" lvl="2" marL="13716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31470" lvl="4" marL="22860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5pPr>
            <a:lvl6pPr indent="-331470" lvl="5" marL="27432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261" name="Google Shape;261;p26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2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 txBox="1"/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27"/>
          <p:cNvSpPr txBox="1"/>
          <p:nvPr>
            <p:ph idx="1" type="body"/>
          </p:nvPr>
        </p:nvSpPr>
        <p:spPr>
          <a:xfrm rot="5400000">
            <a:off x="2306700" y="-249300"/>
            <a:ext cx="45306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1470" lvl="0" marL="4572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31470" lvl="2" marL="13716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31470" lvl="4" marL="22860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5pPr>
            <a:lvl6pPr indent="-331470" lvl="5" marL="27432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267" name="Google Shape;267;p27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2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27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8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2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73" name="Google Shape;273;p28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SzPts val="900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9pPr>
          </a:lstStyle>
          <a:p/>
        </p:txBody>
      </p:sp>
      <p:sp>
        <p:nvSpPr>
          <p:cNvPr id="274" name="Google Shape;274;p28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2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28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29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1480" lvl="0" marL="457200" rtl="0" algn="l">
              <a:spcBef>
                <a:spcPts val="640"/>
              </a:spcBef>
              <a:spcAft>
                <a:spcPts val="0"/>
              </a:spcAft>
              <a:buSzPts val="2880"/>
              <a:buChar char="•"/>
              <a:defRPr sz="3200"/>
            </a:lvl1pPr>
            <a:lvl2pPr indent="-406400" lvl="1" marL="91440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/>
            </a:lvl2pPr>
            <a:lvl3pPr indent="-365760" lvl="2" marL="1371600" rtl="0" algn="l">
              <a:spcBef>
                <a:spcPts val="480"/>
              </a:spcBef>
              <a:spcAft>
                <a:spcPts val="0"/>
              </a:spcAft>
              <a:buSzPts val="2160"/>
              <a:buChar char="•"/>
              <a:defRPr sz="2400"/>
            </a:lvl3pPr>
            <a:lvl4pPr indent="-355600" lvl="3" marL="182880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4pPr>
            <a:lvl5pPr indent="-342900" lvl="4" marL="2286000" rtl="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5pPr>
            <a:lvl6pPr indent="-342900" lvl="5" marL="2743200" rtl="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6pPr>
            <a:lvl7pPr indent="-342900" lvl="6" marL="3200400" rtl="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7pPr>
            <a:lvl8pPr indent="-342900" lvl="7" marL="3657600" rtl="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8pPr>
            <a:lvl9pPr indent="-342900" lvl="8" marL="4114800" rtl="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9pPr>
          </a:lstStyle>
          <a:p/>
        </p:txBody>
      </p:sp>
      <p:sp>
        <p:nvSpPr>
          <p:cNvPr id="280" name="Google Shape;280;p29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SzPts val="900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9pPr>
          </a:lstStyle>
          <a:p/>
        </p:txBody>
      </p:sp>
      <p:sp>
        <p:nvSpPr>
          <p:cNvPr id="281" name="Google Shape;281;p29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2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29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0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3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30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1"/>
          <p:cNvSpPr txBox="1"/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p31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3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31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32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SzPts val="2160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SzPts val="1620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9pPr>
          </a:lstStyle>
          <a:p/>
        </p:txBody>
      </p:sp>
      <p:sp>
        <p:nvSpPr>
          <p:cNvPr id="296" name="Google Shape;296;p32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5760" lvl="0" marL="457200" rtl="0" algn="l">
              <a:spcBef>
                <a:spcPts val="480"/>
              </a:spcBef>
              <a:spcAft>
                <a:spcPts val="0"/>
              </a:spcAft>
              <a:buSzPts val="2160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2pPr>
            <a:lvl3pPr indent="-331470" lvl="2" marL="13716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/>
            </a:lvl4pPr>
            <a:lvl5pPr indent="-320040" lvl="4" marL="2286000" rtl="0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5pPr>
            <a:lvl6pPr indent="-320040" lvl="5" marL="2743200" rtl="0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6pPr>
            <a:lvl7pPr indent="-320040" lvl="6" marL="3200400" rtl="0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7pPr>
            <a:lvl8pPr indent="-320040" lvl="7" marL="3657600" rtl="0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8pPr>
            <a:lvl9pPr indent="-320040" lvl="8" marL="4114800" rtl="0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9pPr>
          </a:lstStyle>
          <a:p/>
        </p:txBody>
      </p:sp>
      <p:sp>
        <p:nvSpPr>
          <p:cNvPr id="297" name="Google Shape;297;p32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SzPts val="2160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SzPts val="1620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9pPr>
          </a:lstStyle>
          <a:p/>
        </p:txBody>
      </p:sp>
      <p:sp>
        <p:nvSpPr>
          <p:cNvPr id="298" name="Google Shape;298;p32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5760" lvl="0" marL="457200" rtl="0" algn="l">
              <a:spcBef>
                <a:spcPts val="480"/>
              </a:spcBef>
              <a:spcAft>
                <a:spcPts val="0"/>
              </a:spcAft>
              <a:buSzPts val="2160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2pPr>
            <a:lvl3pPr indent="-331470" lvl="2" marL="13716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/>
            </a:lvl4pPr>
            <a:lvl5pPr indent="-320040" lvl="4" marL="2286000" rtl="0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5pPr>
            <a:lvl6pPr indent="-320040" lvl="5" marL="2743200" rtl="0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6pPr>
            <a:lvl7pPr indent="-320040" lvl="6" marL="3200400" rtl="0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7pPr>
            <a:lvl8pPr indent="-320040" lvl="7" marL="3657600" rtl="0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8pPr>
            <a:lvl9pPr indent="-320040" lvl="8" marL="4114800" rtl="0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9pPr>
          </a:lstStyle>
          <a:p/>
        </p:txBody>
      </p:sp>
      <p:sp>
        <p:nvSpPr>
          <p:cNvPr id="299" name="Google Shape;299;p32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3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32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3"/>
          <p:cNvSpPr txBox="1"/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33"/>
          <p:cNvSpPr txBox="1"/>
          <p:nvPr>
            <p:ph idx="1" type="body"/>
          </p:nvPr>
        </p:nvSpPr>
        <p:spPr>
          <a:xfrm>
            <a:off x="457200" y="1600200"/>
            <a:ext cx="4038600" cy="45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8620" lvl="0" marL="457200" rtl="0" algn="l">
              <a:spcBef>
                <a:spcPts val="560"/>
              </a:spcBef>
              <a:spcAft>
                <a:spcPts val="0"/>
              </a:spcAft>
              <a:buSzPts val="2520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/>
            </a:lvl2pPr>
            <a:lvl3pPr indent="-342900" lvl="2" marL="1371600" rtl="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/>
            </a:lvl4pPr>
            <a:lvl5pPr indent="-331470" lvl="4" marL="22860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5pPr>
            <a:lvl6pPr indent="-331470" lvl="5" marL="27432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6pPr>
            <a:lvl7pPr indent="-331470" lvl="6" marL="32004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7pPr>
            <a:lvl8pPr indent="-331470" lvl="7" marL="36576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8pPr>
            <a:lvl9pPr indent="-331470" lvl="8" marL="41148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9pPr>
          </a:lstStyle>
          <a:p/>
        </p:txBody>
      </p:sp>
      <p:sp>
        <p:nvSpPr>
          <p:cNvPr id="305" name="Google Shape;305;p33"/>
          <p:cNvSpPr txBox="1"/>
          <p:nvPr>
            <p:ph idx="2" type="body"/>
          </p:nvPr>
        </p:nvSpPr>
        <p:spPr>
          <a:xfrm>
            <a:off x="4648200" y="1600200"/>
            <a:ext cx="4038600" cy="45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8620" lvl="0" marL="457200" rtl="0" algn="l">
              <a:spcBef>
                <a:spcPts val="560"/>
              </a:spcBef>
              <a:spcAft>
                <a:spcPts val="0"/>
              </a:spcAft>
              <a:buSzPts val="2520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/>
            </a:lvl2pPr>
            <a:lvl3pPr indent="-342900" lvl="2" marL="1371600" rtl="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/>
            </a:lvl4pPr>
            <a:lvl5pPr indent="-331470" lvl="4" marL="22860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5pPr>
            <a:lvl6pPr indent="-331470" lvl="5" marL="27432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6pPr>
            <a:lvl7pPr indent="-331470" lvl="6" marL="32004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7pPr>
            <a:lvl8pPr indent="-331470" lvl="7" marL="36576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8pPr>
            <a:lvl9pPr indent="-331470" lvl="8" marL="41148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9pPr>
          </a:lstStyle>
          <a:p/>
        </p:txBody>
      </p:sp>
      <p:sp>
        <p:nvSpPr>
          <p:cNvPr id="306" name="Google Shape;306;p33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3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3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4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p34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SzPts val="1800"/>
              <a:buNone/>
              <a:defRPr sz="2000"/>
            </a:lvl1pPr>
            <a:lvl2pPr indent="-228600" lvl="1" marL="91440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/>
            </a:lvl2pPr>
            <a:lvl3pPr indent="-228600" lvl="2" marL="1371600" rtl="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/>
            </a:lvl3pPr>
            <a:lvl4pPr indent="-228600" lvl="3" marL="182880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4pPr>
            <a:lvl5pPr indent="-228600" lvl="4" marL="2286000" rtl="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5pPr>
            <a:lvl6pPr indent="-228600" lvl="5" marL="2743200" rtl="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6pPr>
            <a:lvl7pPr indent="-228600" lvl="6" marL="3200400" rtl="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7pPr>
            <a:lvl8pPr indent="-228600" lvl="7" marL="3657600" rtl="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8pPr>
            <a:lvl9pPr indent="-228600" lvl="8" marL="4114800" rtl="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9pPr>
          </a:lstStyle>
          <a:p/>
        </p:txBody>
      </p:sp>
      <p:sp>
        <p:nvSpPr>
          <p:cNvPr id="312" name="Google Shape;312;p34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p3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4" name="Google Shape;314;p34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5"/>
          <p:cNvSpPr txBox="1"/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7" name="Google Shape;317;p35"/>
          <p:cNvSpPr txBox="1"/>
          <p:nvPr>
            <p:ph idx="1" type="body"/>
          </p:nvPr>
        </p:nvSpPr>
        <p:spPr>
          <a:xfrm>
            <a:off x="457200" y="1600200"/>
            <a:ext cx="8229600" cy="45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1470" lvl="0" marL="4572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31470" lvl="2" marL="13716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31470" lvl="4" marL="22860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5pPr>
            <a:lvl6pPr indent="-331470" lvl="5" marL="27432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rtl="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318" name="Google Shape;318;p35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3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0" name="Google Shape;320;p35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7"/>
          <p:cNvSpPr txBox="1"/>
          <p:nvPr>
            <p:ph type="title"/>
          </p:nvPr>
        </p:nvSpPr>
        <p:spPr>
          <a:xfrm rot="5400000">
            <a:off x="4857750" y="2495550"/>
            <a:ext cx="52578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9" name="Google Shape;329;p37"/>
          <p:cNvSpPr txBox="1"/>
          <p:nvPr>
            <p:ph idx="1" type="body"/>
          </p:nvPr>
        </p:nvSpPr>
        <p:spPr>
          <a:xfrm rot="5400000">
            <a:off x="895350" y="628650"/>
            <a:ext cx="52578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30" name="Google Shape;330;p3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p3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2" name="Google Shape;332;p3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8"/>
          <p:cNvSpPr txBox="1"/>
          <p:nvPr>
            <p:ph type="title"/>
          </p:nvPr>
        </p:nvSpPr>
        <p:spPr>
          <a:xfrm>
            <a:off x="685800" y="8382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5" name="Google Shape;335;p38"/>
          <p:cNvSpPr txBox="1"/>
          <p:nvPr>
            <p:ph idx="1" type="body"/>
          </p:nvPr>
        </p:nvSpPr>
        <p:spPr>
          <a:xfrm rot="5400000">
            <a:off x="2400300" y="38100"/>
            <a:ext cx="43434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36" name="Google Shape;336;p3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3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p3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9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1" name="Google Shape;341;p3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42" name="Google Shape;342;p39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343" name="Google Shape;343;p3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4" name="Google Shape;344;p3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5" name="Google Shape;345;p3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0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8" name="Google Shape;348;p40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indent="-4064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indent="-3556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indent="-3556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indent="-3556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indent="-3556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indent="-3556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indent="-3556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/>
        </p:txBody>
      </p:sp>
      <p:sp>
        <p:nvSpPr>
          <p:cNvPr id="349" name="Google Shape;349;p40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350" name="Google Shape;350;p4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1" name="Google Shape;351;p4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2" name="Google Shape;352;p4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5" name="Google Shape;355;p4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4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2"/>
          <p:cNvSpPr txBox="1"/>
          <p:nvPr>
            <p:ph type="title"/>
          </p:nvPr>
        </p:nvSpPr>
        <p:spPr>
          <a:xfrm>
            <a:off x="685800" y="8382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9" name="Google Shape;359;p4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p4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1" name="Google Shape;361;p4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43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365" name="Google Shape;365;p43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366" name="Google Shape;366;p43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367" name="Google Shape;367;p43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368" name="Google Shape;368;p4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9" name="Google Shape;369;p4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0" name="Google Shape;370;p4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4"/>
          <p:cNvSpPr txBox="1"/>
          <p:nvPr>
            <p:ph type="title"/>
          </p:nvPr>
        </p:nvSpPr>
        <p:spPr>
          <a:xfrm>
            <a:off x="685800" y="8382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44"/>
          <p:cNvSpPr txBox="1"/>
          <p:nvPr>
            <p:ph idx="1" type="body"/>
          </p:nvPr>
        </p:nvSpPr>
        <p:spPr>
          <a:xfrm>
            <a:off x="685800" y="1752600"/>
            <a:ext cx="38100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374" name="Google Shape;374;p44"/>
          <p:cNvSpPr txBox="1"/>
          <p:nvPr>
            <p:ph idx="2" type="body"/>
          </p:nvPr>
        </p:nvSpPr>
        <p:spPr>
          <a:xfrm>
            <a:off x="4648200" y="1752600"/>
            <a:ext cx="38100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375" name="Google Shape;375;p4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4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7" name="Google Shape;377;p4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5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0" name="Google Shape;380;p45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/>
            </a:lvl1pPr>
            <a:lvl2pPr indent="-2286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2pPr>
            <a:lvl3pPr indent="-228600" lvl="2" marL="1371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3pPr>
            <a:lvl4pPr indent="-228600" lvl="3" marL="18288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indent="-228600" lvl="4" marL="22860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indent="-228600" lvl="5" marL="2743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indent="-228600" lvl="6" marL="32004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indent="-228600" lvl="7" marL="36576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indent="-228600" lvl="8" marL="41148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/>
        </p:txBody>
      </p:sp>
      <p:sp>
        <p:nvSpPr>
          <p:cNvPr id="381" name="Google Shape;381;p4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2" name="Google Shape;382;p4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3" name="Google Shape;383;p4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6"/>
          <p:cNvSpPr txBox="1"/>
          <p:nvPr>
            <p:ph type="title"/>
          </p:nvPr>
        </p:nvSpPr>
        <p:spPr>
          <a:xfrm>
            <a:off x="685800" y="8382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46"/>
          <p:cNvSpPr txBox="1"/>
          <p:nvPr>
            <p:ph idx="1" type="body"/>
          </p:nvPr>
        </p:nvSpPr>
        <p:spPr>
          <a:xfrm>
            <a:off x="685800" y="1752600"/>
            <a:ext cx="77724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87" name="Google Shape;387;p4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p4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p4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7"/>
          <p:cNvSpPr txBox="1"/>
          <p:nvPr>
            <p:ph type="ctrTitle"/>
          </p:nvPr>
        </p:nvSpPr>
        <p:spPr>
          <a:xfrm>
            <a:off x="685800" y="2286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2" name="Google Shape;392;p4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/>
            </a:lvl1pPr>
            <a:lvl2pPr lvl="1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93" name="Google Shape;393;p4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4" name="Google Shape;394;p4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p4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9"/>
          <p:cNvSpPr txBox="1"/>
          <p:nvPr>
            <p:ph type="title"/>
          </p:nvPr>
        </p:nvSpPr>
        <p:spPr>
          <a:xfrm rot="5400000">
            <a:off x="5067300" y="2171700"/>
            <a:ext cx="58674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4" name="Google Shape;404;p49"/>
          <p:cNvSpPr txBox="1"/>
          <p:nvPr>
            <p:ph idx="1" type="body"/>
          </p:nvPr>
        </p:nvSpPr>
        <p:spPr>
          <a:xfrm rot="5400000">
            <a:off x="1333500" y="419100"/>
            <a:ext cx="58674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05" name="Google Shape;405;p49"/>
          <p:cNvSpPr txBox="1"/>
          <p:nvPr>
            <p:ph idx="10" type="dt"/>
          </p:nvPr>
        </p:nvSpPr>
        <p:spPr>
          <a:xfrm>
            <a:off x="16002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6" name="Google Shape;406;p49"/>
          <p:cNvSpPr txBox="1"/>
          <p:nvPr>
            <p:ph idx="11" type="ftr"/>
          </p:nvPr>
        </p:nvSpPr>
        <p:spPr>
          <a:xfrm>
            <a:off x="3810000" y="61722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7" name="Google Shape;407;p49"/>
          <p:cNvSpPr txBox="1"/>
          <p:nvPr>
            <p:ph idx="12" type="sldNum"/>
          </p:nvPr>
        </p:nvSpPr>
        <p:spPr>
          <a:xfrm>
            <a:off x="70104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0"/>
          <p:cNvSpPr txBox="1"/>
          <p:nvPr>
            <p:ph type="title"/>
          </p:nvPr>
        </p:nvSpPr>
        <p:spPr>
          <a:xfrm>
            <a:off x="1600200" y="152400"/>
            <a:ext cx="73152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0" name="Google Shape;410;p50"/>
          <p:cNvSpPr txBox="1"/>
          <p:nvPr>
            <p:ph idx="1" type="body"/>
          </p:nvPr>
        </p:nvSpPr>
        <p:spPr>
          <a:xfrm rot="5400000">
            <a:off x="2857500" y="-38100"/>
            <a:ext cx="480060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11" name="Google Shape;411;p50"/>
          <p:cNvSpPr txBox="1"/>
          <p:nvPr>
            <p:ph idx="10" type="dt"/>
          </p:nvPr>
        </p:nvSpPr>
        <p:spPr>
          <a:xfrm>
            <a:off x="16002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2" name="Google Shape;412;p50"/>
          <p:cNvSpPr txBox="1"/>
          <p:nvPr>
            <p:ph idx="11" type="ftr"/>
          </p:nvPr>
        </p:nvSpPr>
        <p:spPr>
          <a:xfrm>
            <a:off x="3810000" y="61722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50"/>
          <p:cNvSpPr txBox="1"/>
          <p:nvPr>
            <p:ph idx="12" type="sldNum"/>
          </p:nvPr>
        </p:nvSpPr>
        <p:spPr>
          <a:xfrm>
            <a:off x="70104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1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6" name="Google Shape;416;p5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17" name="Google Shape;417;p51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418" name="Google Shape;418;p51"/>
          <p:cNvSpPr txBox="1"/>
          <p:nvPr>
            <p:ph idx="10" type="dt"/>
          </p:nvPr>
        </p:nvSpPr>
        <p:spPr>
          <a:xfrm>
            <a:off x="16002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9" name="Google Shape;419;p51"/>
          <p:cNvSpPr txBox="1"/>
          <p:nvPr>
            <p:ph idx="11" type="ftr"/>
          </p:nvPr>
        </p:nvSpPr>
        <p:spPr>
          <a:xfrm>
            <a:off x="3810000" y="61722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0" name="Google Shape;420;p51"/>
          <p:cNvSpPr txBox="1"/>
          <p:nvPr>
            <p:ph idx="12" type="sldNum"/>
          </p:nvPr>
        </p:nvSpPr>
        <p:spPr>
          <a:xfrm>
            <a:off x="70104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2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3" name="Google Shape;423;p52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indent="-4064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indent="-3556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indent="-3556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indent="-3556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indent="-3556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indent="-3556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indent="-3556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/>
        </p:txBody>
      </p:sp>
      <p:sp>
        <p:nvSpPr>
          <p:cNvPr id="424" name="Google Shape;424;p52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425" name="Google Shape;425;p52"/>
          <p:cNvSpPr txBox="1"/>
          <p:nvPr>
            <p:ph idx="10" type="dt"/>
          </p:nvPr>
        </p:nvSpPr>
        <p:spPr>
          <a:xfrm>
            <a:off x="16002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p52"/>
          <p:cNvSpPr txBox="1"/>
          <p:nvPr>
            <p:ph idx="11" type="ftr"/>
          </p:nvPr>
        </p:nvSpPr>
        <p:spPr>
          <a:xfrm>
            <a:off x="3810000" y="61722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7" name="Google Shape;427;p52"/>
          <p:cNvSpPr txBox="1"/>
          <p:nvPr>
            <p:ph idx="12" type="sldNum"/>
          </p:nvPr>
        </p:nvSpPr>
        <p:spPr>
          <a:xfrm>
            <a:off x="70104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3"/>
          <p:cNvSpPr txBox="1"/>
          <p:nvPr>
            <p:ph idx="10" type="dt"/>
          </p:nvPr>
        </p:nvSpPr>
        <p:spPr>
          <a:xfrm>
            <a:off x="16002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0" name="Google Shape;430;p53"/>
          <p:cNvSpPr txBox="1"/>
          <p:nvPr>
            <p:ph idx="11" type="ftr"/>
          </p:nvPr>
        </p:nvSpPr>
        <p:spPr>
          <a:xfrm>
            <a:off x="3810000" y="61722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1" name="Google Shape;431;p53"/>
          <p:cNvSpPr txBox="1"/>
          <p:nvPr>
            <p:ph idx="12" type="sldNum"/>
          </p:nvPr>
        </p:nvSpPr>
        <p:spPr>
          <a:xfrm>
            <a:off x="70104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4"/>
          <p:cNvSpPr txBox="1"/>
          <p:nvPr>
            <p:ph type="title"/>
          </p:nvPr>
        </p:nvSpPr>
        <p:spPr>
          <a:xfrm>
            <a:off x="1600200" y="152400"/>
            <a:ext cx="73152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54"/>
          <p:cNvSpPr txBox="1"/>
          <p:nvPr>
            <p:ph idx="10" type="dt"/>
          </p:nvPr>
        </p:nvSpPr>
        <p:spPr>
          <a:xfrm>
            <a:off x="16002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54"/>
          <p:cNvSpPr txBox="1"/>
          <p:nvPr>
            <p:ph idx="11" type="ftr"/>
          </p:nvPr>
        </p:nvSpPr>
        <p:spPr>
          <a:xfrm>
            <a:off x="3810000" y="61722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6" name="Google Shape;436;p54"/>
          <p:cNvSpPr txBox="1"/>
          <p:nvPr>
            <p:ph idx="12" type="sldNum"/>
          </p:nvPr>
        </p:nvSpPr>
        <p:spPr>
          <a:xfrm>
            <a:off x="70104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9" name="Google Shape;439;p55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440" name="Google Shape;440;p55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441" name="Google Shape;441;p55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442" name="Google Shape;442;p55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443" name="Google Shape;443;p55"/>
          <p:cNvSpPr txBox="1"/>
          <p:nvPr>
            <p:ph idx="10" type="dt"/>
          </p:nvPr>
        </p:nvSpPr>
        <p:spPr>
          <a:xfrm>
            <a:off x="16002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4" name="Google Shape;444;p55"/>
          <p:cNvSpPr txBox="1"/>
          <p:nvPr>
            <p:ph idx="11" type="ftr"/>
          </p:nvPr>
        </p:nvSpPr>
        <p:spPr>
          <a:xfrm>
            <a:off x="3810000" y="61722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5" name="Google Shape;445;p55"/>
          <p:cNvSpPr txBox="1"/>
          <p:nvPr>
            <p:ph idx="12" type="sldNum"/>
          </p:nvPr>
        </p:nvSpPr>
        <p:spPr>
          <a:xfrm>
            <a:off x="70104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56"/>
          <p:cNvSpPr txBox="1"/>
          <p:nvPr>
            <p:ph type="title"/>
          </p:nvPr>
        </p:nvSpPr>
        <p:spPr>
          <a:xfrm>
            <a:off x="1600200" y="152400"/>
            <a:ext cx="73152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8" name="Google Shape;448;p56"/>
          <p:cNvSpPr txBox="1"/>
          <p:nvPr>
            <p:ph idx="1" type="body"/>
          </p:nvPr>
        </p:nvSpPr>
        <p:spPr>
          <a:xfrm>
            <a:off x="1600200" y="1219200"/>
            <a:ext cx="35814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449" name="Google Shape;449;p56"/>
          <p:cNvSpPr txBox="1"/>
          <p:nvPr>
            <p:ph idx="2" type="body"/>
          </p:nvPr>
        </p:nvSpPr>
        <p:spPr>
          <a:xfrm>
            <a:off x="5334000" y="1219200"/>
            <a:ext cx="35814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450" name="Google Shape;450;p56"/>
          <p:cNvSpPr txBox="1"/>
          <p:nvPr>
            <p:ph idx="10" type="dt"/>
          </p:nvPr>
        </p:nvSpPr>
        <p:spPr>
          <a:xfrm>
            <a:off x="16002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1" name="Google Shape;451;p56"/>
          <p:cNvSpPr txBox="1"/>
          <p:nvPr>
            <p:ph idx="11" type="ftr"/>
          </p:nvPr>
        </p:nvSpPr>
        <p:spPr>
          <a:xfrm>
            <a:off x="3810000" y="61722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2" name="Google Shape;452;p56"/>
          <p:cNvSpPr txBox="1"/>
          <p:nvPr>
            <p:ph idx="12" type="sldNum"/>
          </p:nvPr>
        </p:nvSpPr>
        <p:spPr>
          <a:xfrm>
            <a:off x="70104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7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5" name="Google Shape;455;p57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/>
            </a:lvl1pPr>
            <a:lvl2pPr indent="-2286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2pPr>
            <a:lvl3pPr indent="-228600" lvl="2" marL="1371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3pPr>
            <a:lvl4pPr indent="-228600" lvl="3" marL="18288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indent="-228600" lvl="4" marL="22860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indent="-228600" lvl="5" marL="2743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indent="-228600" lvl="6" marL="32004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indent="-228600" lvl="7" marL="36576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indent="-228600" lvl="8" marL="41148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/>
        </p:txBody>
      </p:sp>
      <p:sp>
        <p:nvSpPr>
          <p:cNvPr id="456" name="Google Shape;456;p57"/>
          <p:cNvSpPr txBox="1"/>
          <p:nvPr>
            <p:ph idx="10" type="dt"/>
          </p:nvPr>
        </p:nvSpPr>
        <p:spPr>
          <a:xfrm>
            <a:off x="16002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7" name="Google Shape;457;p57"/>
          <p:cNvSpPr txBox="1"/>
          <p:nvPr>
            <p:ph idx="11" type="ftr"/>
          </p:nvPr>
        </p:nvSpPr>
        <p:spPr>
          <a:xfrm>
            <a:off x="3810000" y="61722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8" name="Google Shape;458;p57"/>
          <p:cNvSpPr txBox="1"/>
          <p:nvPr>
            <p:ph idx="12" type="sldNum"/>
          </p:nvPr>
        </p:nvSpPr>
        <p:spPr>
          <a:xfrm>
            <a:off x="70104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58"/>
          <p:cNvSpPr txBox="1"/>
          <p:nvPr>
            <p:ph type="title"/>
          </p:nvPr>
        </p:nvSpPr>
        <p:spPr>
          <a:xfrm>
            <a:off x="1600200" y="152400"/>
            <a:ext cx="73152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1" name="Google Shape;461;p58"/>
          <p:cNvSpPr txBox="1"/>
          <p:nvPr>
            <p:ph idx="1" type="body"/>
          </p:nvPr>
        </p:nvSpPr>
        <p:spPr>
          <a:xfrm>
            <a:off x="1600200" y="1219200"/>
            <a:ext cx="73152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62" name="Google Shape;462;p58"/>
          <p:cNvSpPr txBox="1"/>
          <p:nvPr>
            <p:ph idx="10" type="dt"/>
          </p:nvPr>
        </p:nvSpPr>
        <p:spPr>
          <a:xfrm>
            <a:off x="16002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3" name="Google Shape;463;p58"/>
          <p:cNvSpPr txBox="1"/>
          <p:nvPr>
            <p:ph idx="11" type="ftr"/>
          </p:nvPr>
        </p:nvSpPr>
        <p:spPr>
          <a:xfrm>
            <a:off x="3810000" y="61722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4" name="Google Shape;464;p58"/>
          <p:cNvSpPr txBox="1"/>
          <p:nvPr>
            <p:ph idx="12" type="sldNum"/>
          </p:nvPr>
        </p:nvSpPr>
        <p:spPr>
          <a:xfrm>
            <a:off x="70104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theme" Target="../theme/theme5.xml"/><Relationship Id="rId10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/Relationships>
</file>

<file path=ppt/slideMasters/_rels/slideMaster5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3" Type="http://schemas.openxmlformats.org/officeDocument/2006/relationships/theme" Target="../theme/theme6.xml"/><Relationship Id="rId12" Type="http://schemas.openxmlformats.org/officeDocument/2006/relationships/slideLayout" Target="../slideLayouts/slideLayout42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/Relationships>
</file>

<file path=ppt/slideMasters/_rels/slideMaster6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2" Type="http://schemas.openxmlformats.org/officeDocument/2006/relationships/theme" Target="../theme/theme4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0058"/>
            </a:gs>
            <a:gs pos="100000">
              <a:schemeClr val="dk2"/>
            </a:gs>
          </a:gsLst>
          <a:lin ang="2700006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0" y="0"/>
            <a:ext cx="9144000" cy="6856412"/>
            <a:chOff x="0" y="0"/>
            <a:chExt cx="5760" cy="4319"/>
          </a:xfrm>
        </p:grpSpPr>
        <p:sp>
          <p:nvSpPr>
            <p:cNvPr id="11" name="Google Shape;11;p1"/>
            <p:cNvSpPr/>
            <p:nvPr/>
          </p:nvSpPr>
          <p:spPr>
            <a:xfrm>
              <a:off x="0" y="12"/>
              <a:ext cx="5754" cy="3273"/>
            </a:xfrm>
            <a:custGeom>
              <a:rect b="b" l="l" r="r" t="t"/>
              <a:pathLst>
                <a:path extrusionOk="0" h="3273" w="5740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>
              <a:gsLst>
                <a:gs pos="0">
                  <a:srgbClr val="000051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149" y="0"/>
              <a:ext cx="5605" cy="3243"/>
            </a:xfrm>
            <a:custGeom>
              <a:rect b="b" l="l" r="r" t="t"/>
              <a:pathLst>
                <a:path extrusionOk="0" h="3243" w="5591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>
              <a:gsLst>
                <a:gs pos="0">
                  <a:srgbClr val="00005D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0" y="3433"/>
              <a:ext cx="4042" cy="191"/>
            </a:xfrm>
            <a:custGeom>
              <a:rect b="b" l="l" r="r" t="t"/>
              <a:pathLst>
                <a:path extrusionOk="0" h="192" w="404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>
              <a:gsLst>
                <a:gs pos="0">
                  <a:srgbClr val="000061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4038" y="3577"/>
              <a:ext cx="1722" cy="65"/>
            </a:xfrm>
            <a:custGeom>
              <a:rect b="b" l="l" r="r" t="t"/>
              <a:pathLst>
                <a:path extrusionOk="0" h="66" w="1722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0" y="3726"/>
              <a:ext cx="4789" cy="329"/>
            </a:xfrm>
            <a:custGeom>
              <a:rect b="b" l="l" r="r" t="t"/>
              <a:pathLst>
                <a:path extrusionOk="0" h="329" w="478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>
              <a:gsLst>
                <a:gs pos="0">
                  <a:srgbClr val="00007D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4784" y="3702"/>
              <a:ext cx="975" cy="101"/>
            </a:xfrm>
            <a:custGeom>
              <a:rect b="b" l="l" r="r" t="t"/>
              <a:pathLst>
                <a:path extrusionOk="0" h="101" w="975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619" y="3815"/>
              <a:ext cx="2141" cy="198"/>
            </a:xfrm>
            <a:custGeom>
              <a:rect b="b" l="l" r="r" t="t"/>
              <a:pathLst>
                <a:path extrusionOk="0" h="198" w="2141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0" y="3971"/>
              <a:ext cx="3623" cy="348"/>
            </a:xfrm>
            <a:custGeom>
              <a:rect b="b" l="l" r="r" t="t"/>
              <a:pathLst>
                <a:path extrusionOk="0" h="348" w="3623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>
              <a:gsLst>
                <a:gs pos="0">
                  <a:srgbClr val="00006F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097" y="4043"/>
              <a:ext cx="2517" cy="276"/>
            </a:xfrm>
            <a:custGeom>
              <a:rect b="b" l="l" r="r" t="t"/>
              <a:pathLst>
                <a:path extrusionOk="0" h="276" w="2517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4354" y="3869"/>
              <a:ext cx="1405" cy="378"/>
            </a:xfrm>
            <a:custGeom>
              <a:rect b="b" l="l" r="r" t="t"/>
              <a:pathLst>
                <a:path extrusionOk="0" h="378" w="1405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8089C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5030" y="3151"/>
              <a:ext cx="727" cy="240"/>
            </a:xfrm>
            <a:custGeom>
              <a:rect b="b" l="l" r="r" t="t"/>
              <a:pathLst>
                <a:path extrusionOk="0" h="240" w="729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0" y="1486"/>
              <a:ext cx="5035" cy="1672"/>
            </a:xfrm>
            <a:custGeom>
              <a:rect b="b" l="l" r="r" t="t"/>
              <a:pathLst>
                <a:path extrusionOk="0" h="1672" w="5035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>
              <a:gsLst>
                <a:gs pos="0">
                  <a:srgbClr val="000053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5030" y="3049"/>
              <a:ext cx="727" cy="318"/>
            </a:xfrm>
            <a:custGeom>
              <a:rect b="b" l="l" r="r" t="t"/>
              <a:pathLst>
                <a:path extrusionOk="0" h="318" w="729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0" y="916"/>
              <a:ext cx="5035" cy="2188"/>
            </a:xfrm>
            <a:custGeom>
              <a:rect b="b" l="l" r="r" t="t"/>
              <a:pathLst>
                <a:path extrusionOk="0" h="2188" w="5035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>
              <a:gsLst>
                <a:gs pos="0">
                  <a:srgbClr val="000055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294" y="0"/>
              <a:ext cx="3155" cy="2727"/>
            </a:xfrm>
            <a:custGeom>
              <a:rect b="b" l="l" r="r" t="t"/>
              <a:pathLst>
                <a:path extrusionOk="0" h="2727" w="3163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6B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5435" y="2702"/>
              <a:ext cx="323" cy="299"/>
            </a:xfrm>
            <a:custGeom>
              <a:rect b="b" l="l" r="r" t="t"/>
              <a:pathLst>
                <a:path extrusionOk="0" h="299" w="323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F0F9F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5477" y="2588"/>
              <a:ext cx="281" cy="335"/>
            </a:xfrm>
            <a:custGeom>
              <a:rect b="b" l="l" r="r" t="t"/>
              <a:pathLst>
                <a:path extrusionOk="0" h="335" w="281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454" y="0"/>
              <a:ext cx="3122" cy="2680"/>
            </a:xfrm>
            <a:custGeom>
              <a:rect b="b" l="l" r="r" t="t"/>
              <a:pathLst>
                <a:path extrusionOk="0" h="2680" w="3122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47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5626" y="2534"/>
              <a:ext cx="132" cy="132"/>
            </a:xfrm>
            <a:custGeom>
              <a:rect b="b" l="l" r="r" t="t"/>
              <a:pathLst>
                <a:path extrusionOk="0" h="132" w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3112" y="0"/>
              <a:ext cx="2517" cy="2536"/>
            </a:xfrm>
            <a:custGeom>
              <a:rect b="b" l="l" r="r" t="t"/>
              <a:pathLst>
                <a:path extrusionOk="0" h="2536" w="2517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4F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3488" y="0"/>
              <a:ext cx="2200" cy="2482"/>
            </a:xfrm>
            <a:custGeom>
              <a:rect b="b" l="l" r="r" t="t"/>
              <a:pathLst>
                <a:path extrusionOk="0" h="2482" w="2200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65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5674" y="2474"/>
              <a:ext cx="84" cy="96"/>
            </a:xfrm>
            <a:custGeom>
              <a:rect b="b" l="l" r="r" t="t"/>
              <a:pathLst>
                <a:path extrusionOk="0" h="96" w="84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1717A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5603" y="850"/>
              <a:ext cx="155" cy="516"/>
            </a:xfrm>
            <a:custGeom>
              <a:rect b="b" l="l" r="r" t="t"/>
              <a:pathLst>
                <a:path extrusionOk="0" h="516" w="155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5107" y="0"/>
              <a:ext cx="573" cy="1043"/>
            </a:xfrm>
            <a:custGeom>
              <a:rect b="b" l="l" r="r" t="t"/>
              <a:pathLst>
                <a:path extrusionOk="0" h="1043" w="574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55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5411" y="0"/>
              <a:ext cx="341" cy="795"/>
            </a:xfrm>
            <a:custGeom>
              <a:rect b="b" l="l" r="r" t="t"/>
              <a:pathLst>
                <a:path extrusionOk="0" h="797" w="341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>
              <a:gsLst>
                <a:gs pos="0">
                  <a:srgbClr val="000059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5698" y="653"/>
              <a:ext cx="60" cy="311"/>
            </a:xfrm>
            <a:custGeom>
              <a:rect b="b" l="l" r="r" t="t"/>
              <a:pathLst>
                <a:path extrusionOk="0" h="312" w="60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" y="1601"/>
              <a:ext cx="5754" cy="1864"/>
            </a:xfrm>
            <a:custGeom>
              <a:rect b="b" l="l" r="r" t="t"/>
              <a:pathLst>
                <a:path extrusionOk="0" h="1864" w="5740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>
              <a:gsLst>
                <a:gs pos="0">
                  <a:srgbClr val="000061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5754" y="3483"/>
              <a:ext cx="6" cy="6"/>
            </a:xfrm>
            <a:custGeom>
              <a:rect b="b" l="l" r="r" t="t"/>
              <a:pathLst>
                <a:path extrusionOk="0" h="6" w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" y="2152"/>
              <a:ext cx="5754" cy="1337"/>
            </a:xfrm>
            <a:custGeom>
              <a:rect b="b" l="l" r="r" t="t"/>
              <a:pathLst>
                <a:path extrusionOk="0" h="1337" w="5740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>
              <a:gsLst>
                <a:gs pos="0">
                  <a:srgbClr val="00005D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" y="3177"/>
              <a:ext cx="5754" cy="414"/>
            </a:xfrm>
            <a:custGeom>
              <a:rect b="b" l="l" r="r" t="t"/>
              <a:pathLst>
                <a:path extrusionOk="0" h="414" w="5740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>
              <a:gsLst>
                <a:gs pos="0">
                  <a:srgbClr val="000082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1297" y="0"/>
              <a:ext cx="4459" cy="3177"/>
            </a:xfrm>
            <a:custGeom>
              <a:rect b="b" l="l" r="r" t="t"/>
              <a:pathLst>
                <a:path extrusionOk="0" h="3177" w="4448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4A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3321" y="0"/>
              <a:ext cx="2434" cy="2614"/>
            </a:xfrm>
            <a:custGeom>
              <a:rect b="b" l="l" r="r" t="t"/>
              <a:pathLst>
                <a:path extrusionOk="0" h="2614" w="2428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82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3950" y="0"/>
              <a:ext cx="1805" cy="2464"/>
            </a:xfrm>
            <a:custGeom>
              <a:rect b="b" l="l" r="r" t="t"/>
              <a:pathLst>
                <a:path extrusionOk="0" h="2464" w="1800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>
              <a:gsLst>
                <a:gs pos="0">
                  <a:srgbClr val="000065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4519" y="0"/>
              <a:ext cx="1235" cy="2074"/>
            </a:xfrm>
            <a:custGeom>
              <a:rect b="b" l="l" r="r" t="t"/>
              <a:pathLst>
                <a:path extrusionOk="0" h="2074" w="1232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58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4694" y="0"/>
              <a:ext cx="1061" cy="1936"/>
            </a:xfrm>
            <a:custGeom>
              <a:rect b="b" l="l" r="r" t="t"/>
              <a:pathLst>
                <a:path extrusionOk="0" h="1936" w="1058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6F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4981" y="0"/>
              <a:ext cx="773" cy="1487"/>
            </a:xfrm>
            <a:custGeom>
              <a:rect b="b" l="l" r="r" t="t"/>
              <a:pathLst>
                <a:path extrusionOk="0" h="1487" w="771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>
              <a:gsLst>
                <a:gs pos="0">
                  <a:srgbClr val="000079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47" name="Google Shape;47;p1"/>
            <p:cNvGrpSpPr/>
            <p:nvPr/>
          </p:nvGrpSpPr>
          <p:grpSpPr>
            <a:xfrm>
              <a:off x="0" y="1632"/>
              <a:ext cx="5756" cy="1858"/>
              <a:chOff x="0" y="1632"/>
              <a:chExt cx="5756" cy="1858"/>
            </a:xfrm>
          </p:grpSpPr>
          <p:sp>
            <p:nvSpPr>
              <p:cNvPr id="48" name="Google Shape;48;p1"/>
              <p:cNvSpPr/>
              <p:nvPr/>
            </p:nvSpPr>
            <p:spPr>
              <a:xfrm>
                <a:off x="0" y="1632"/>
                <a:ext cx="3668" cy="1313"/>
              </a:xfrm>
              <a:custGeom>
                <a:rect b="b" l="l" r="r" t="t"/>
                <a:pathLst>
                  <a:path extrusionOk="0" h="1313" w="3659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6F"/>
                  </a:gs>
                  <a:gs pos="100000">
                    <a:schemeClr val="dk2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9" name="Google Shape;49;p1"/>
              <p:cNvSpPr/>
              <p:nvPr/>
            </p:nvSpPr>
            <p:spPr>
              <a:xfrm>
                <a:off x="3646" y="2795"/>
                <a:ext cx="2110" cy="695"/>
              </a:xfrm>
              <a:custGeom>
                <a:rect b="b" l="l" r="r" t="t"/>
                <a:pathLst>
                  <a:path extrusionOk="0" h="695" w="210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1717A2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50" name="Google Shape;50;p1"/>
          <p:cNvSpPr txBox="1"/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"/>
          <p:cNvSpPr txBox="1"/>
          <p:nvPr>
            <p:ph idx="1" type="body"/>
          </p:nvPr>
        </p:nvSpPr>
        <p:spPr>
          <a:xfrm>
            <a:off x="457200" y="1600200"/>
            <a:ext cx="8229600" cy="45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148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57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160"/>
              <a:buFont typeface="Noto Sans Symbols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3" name="Google Shape;53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4" name="Google Shape;54;p1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"/>
          <p:cNvSpPr txBox="1"/>
          <p:nvPr>
            <p:ph type="title"/>
          </p:nvPr>
        </p:nvSpPr>
        <p:spPr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63" name="Google Shape;63;p3"/>
          <p:cNvSpPr txBox="1"/>
          <p:nvPr>
            <p:ph idx="1" type="body"/>
          </p:nvPr>
        </p:nvSpPr>
        <p:spPr>
          <a:xfrm>
            <a:off x="685800" y="18288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64" name="Google Shape;64;p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65" name="Google Shape;65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66" name="Google Shape;66;p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14"/>
          <p:cNvGrpSpPr/>
          <p:nvPr/>
        </p:nvGrpSpPr>
        <p:grpSpPr>
          <a:xfrm>
            <a:off x="0" y="6350"/>
            <a:ext cx="9135999" cy="6851650"/>
            <a:chOff x="0" y="4"/>
            <a:chExt cx="5755" cy="4316"/>
          </a:xfrm>
        </p:grpSpPr>
        <p:sp>
          <p:nvSpPr>
            <p:cNvPr id="132" name="Google Shape;132;p14"/>
            <p:cNvSpPr/>
            <p:nvPr/>
          </p:nvSpPr>
          <p:spPr>
            <a:xfrm>
              <a:off x="558" y="1161"/>
              <a:ext cx="5197" cy="3159"/>
            </a:xfrm>
            <a:custGeom>
              <a:rect b="b" l="l" r="r" t="t"/>
              <a:pathLst>
                <a:path extrusionOk="0" h="3159" w="5184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3" name="Google Shape;133;p14"/>
            <p:cNvSpPr/>
            <p:nvPr/>
          </p:nvSpPr>
          <p:spPr>
            <a:xfrm>
              <a:off x="0" y="1161"/>
              <a:ext cx="557" cy="3159"/>
            </a:xfrm>
            <a:custGeom>
              <a:rect b="b" l="l" r="r" t="t"/>
              <a:pathLst>
                <a:path extrusionOk="0" h="3159" w="556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134" name="Google Shape;134;p14"/>
            <p:cNvGrpSpPr/>
            <p:nvPr/>
          </p:nvGrpSpPr>
          <p:grpSpPr>
            <a:xfrm>
              <a:off x="0" y="4"/>
              <a:ext cx="5755" cy="4316"/>
              <a:chOff x="0" y="4"/>
              <a:chExt cx="5755" cy="4316"/>
            </a:xfrm>
          </p:grpSpPr>
          <p:sp>
            <p:nvSpPr>
              <p:cNvPr id="135" name="Google Shape;135;p14"/>
              <p:cNvSpPr/>
              <p:nvPr/>
            </p:nvSpPr>
            <p:spPr>
              <a:xfrm>
                <a:off x="552" y="4"/>
                <a:ext cx="12" cy="695"/>
              </a:xfrm>
              <a:custGeom>
                <a:rect b="b" l="l" r="r" t="t"/>
                <a:pathLst>
                  <a:path extrusionOk="0" h="695" w="12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chemeClr val="dk1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6" name="Google Shape;136;p14"/>
              <p:cNvSpPr/>
              <p:nvPr/>
            </p:nvSpPr>
            <p:spPr>
              <a:xfrm>
                <a:off x="552" y="1623"/>
                <a:ext cx="12" cy="2697"/>
              </a:xfrm>
              <a:custGeom>
                <a:rect b="b" l="l" r="r" t="t"/>
                <a:pathLst>
                  <a:path extrusionOk="0" h="2697" w="12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>
                <a:gsLst>
                  <a:gs pos="0">
                    <a:schemeClr val="dk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7" name="Google Shape;137;p14"/>
              <p:cNvSpPr/>
              <p:nvPr/>
            </p:nvSpPr>
            <p:spPr>
              <a:xfrm>
                <a:off x="1019" y="1155"/>
                <a:ext cx="4736" cy="12"/>
              </a:xfrm>
              <a:custGeom>
                <a:rect b="b" l="l" r="r" t="t"/>
                <a:pathLst>
                  <a:path extrusionOk="0" h="12" w="4724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dk1"/>
                  </a:gs>
                  <a:gs pos="100000">
                    <a:schemeClr val="dk2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8" name="Google Shape;138;p14"/>
              <p:cNvSpPr/>
              <p:nvPr/>
            </p:nvSpPr>
            <p:spPr>
              <a:xfrm>
                <a:off x="552" y="1371"/>
                <a:ext cx="12" cy="252"/>
              </a:xfrm>
              <a:custGeom>
                <a:rect b="b" l="l" r="r" t="t"/>
                <a:pathLst>
                  <a:path extrusionOk="0" h="252" w="1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dk1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9" name="Google Shape;139;p14"/>
              <p:cNvSpPr/>
              <p:nvPr/>
            </p:nvSpPr>
            <p:spPr>
              <a:xfrm>
                <a:off x="552" y="699"/>
                <a:ext cx="12" cy="252"/>
              </a:xfrm>
              <a:custGeom>
                <a:rect b="b" l="l" r="r" t="t"/>
                <a:pathLst>
                  <a:path extrusionOk="0" h="252" w="1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dk1"/>
                  </a:gs>
                  <a:gs pos="100000">
                    <a:schemeClr val="accent2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0" name="Google Shape;140;p14"/>
              <p:cNvSpPr/>
              <p:nvPr/>
            </p:nvSpPr>
            <p:spPr>
              <a:xfrm>
                <a:off x="552" y="951"/>
                <a:ext cx="12" cy="420"/>
              </a:xfrm>
              <a:custGeom>
                <a:rect b="b" l="l" r="r" t="t"/>
                <a:pathLst>
                  <a:path extrusionOk="0" h="420" w="12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0" y="1155"/>
                <a:ext cx="351" cy="12"/>
              </a:xfrm>
              <a:custGeom>
                <a:rect b="b" l="l" r="r" t="t"/>
                <a:pathLst>
                  <a:path extrusionOk="0" h="12" w="251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dk1"/>
                  </a:gs>
                  <a:gs pos="100000">
                    <a:schemeClr val="accent2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2" name="Google Shape;142;p14"/>
              <p:cNvSpPr/>
              <p:nvPr/>
            </p:nvSpPr>
            <p:spPr>
              <a:xfrm>
                <a:off x="767" y="1155"/>
                <a:ext cx="252" cy="12"/>
              </a:xfrm>
              <a:custGeom>
                <a:rect b="b" l="l" r="r" t="t"/>
                <a:pathLst>
                  <a:path extrusionOk="0" h="12" w="251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dk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3" name="Google Shape;143;p14"/>
              <p:cNvSpPr/>
              <p:nvPr/>
            </p:nvSpPr>
            <p:spPr>
              <a:xfrm>
                <a:off x="348" y="1155"/>
                <a:ext cx="419" cy="12"/>
              </a:xfrm>
              <a:custGeom>
                <a:rect b="b" l="l" r="r" t="t"/>
                <a:pathLst>
                  <a:path extrusionOk="0" h="12" w="418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144" name="Google Shape;144;p14"/>
          <p:cNvSpPr txBox="1"/>
          <p:nvPr>
            <p:ph type="title"/>
          </p:nvPr>
        </p:nvSpPr>
        <p:spPr>
          <a:xfrm>
            <a:off x="1066800" y="304800"/>
            <a:ext cx="7543800" cy="14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145" name="Google Shape;145;p14"/>
          <p:cNvSpPr txBox="1"/>
          <p:nvPr>
            <p:ph idx="1" type="body"/>
          </p:nvPr>
        </p:nvSpPr>
        <p:spPr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Char char="■"/>
              <a:defRPr b="0" i="0" sz="32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ahoma"/>
              <a:buChar char="–"/>
              <a:defRPr b="0" i="0" sz="2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3528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1680"/>
              <a:buFont typeface="Noto Sans Symbols"/>
              <a:buChar char="■"/>
              <a:defRPr b="0" i="0" sz="24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ahoma"/>
              <a:buChar char="–"/>
              <a:defRPr b="0" i="0" sz="20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0" i="0" sz="20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0" i="0" sz="20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0" i="0" sz="20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0" i="0" sz="20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0" i="0" sz="20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146" name="Google Shape;146;p14"/>
          <p:cNvSpPr txBox="1"/>
          <p:nvPr>
            <p:ph idx="10" type="dt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47" name="Google Shape;147;p14"/>
          <p:cNvSpPr txBox="1"/>
          <p:nvPr>
            <p:ph idx="11" type="ftr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48" name="Google Shape;148;p14"/>
          <p:cNvSpPr txBox="1"/>
          <p:nvPr>
            <p:ph idx="12" type="sldNum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ahoma"/>
              <a:buNone/>
              <a:defRPr b="0" i="0" sz="100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0058"/>
            </a:gs>
            <a:gs pos="100000">
              <a:schemeClr val="dk2"/>
            </a:gs>
          </a:gsLst>
          <a:lin ang="2700006" scaled="0"/>
        </a:gra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25"/>
          <p:cNvGrpSpPr/>
          <p:nvPr/>
        </p:nvGrpSpPr>
        <p:grpSpPr>
          <a:xfrm>
            <a:off x="0" y="0"/>
            <a:ext cx="9144000" cy="6856412"/>
            <a:chOff x="0" y="0"/>
            <a:chExt cx="5760" cy="4319"/>
          </a:xfrm>
        </p:grpSpPr>
        <p:sp>
          <p:nvSpPr>
            <p:cNvPr id="214" name="Google Shape;214;p25"/>
            <p:cNvSpPr/>
            <p:nvPr/>
          </p:nvSpPr>
          <p:spPr>
            <a:xfrm>
              <a:off x="0" y="12"/>
              <a:ext cx="5754" cy="3273"/>
            </a:xfrm>
            <a:custGeom>
              <a:rect b="b" l="l" r="r" t="t"/>
              <a:pathLst>
                <a:path extrusionOk="0" h="3273" w="5740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>
              <a:gsLst>
                <a:gs pos="0">
                  <a:srgbClr val="000051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5" name="Google Shape;215;p25"/>
            <p:cNvSpPr/>
            <p:nvPr/>
          </p:nvSpPr>
          <p:spPr>
            <a:xfrm>
              <a:off x="149" y="0"/>
              <a:ext cx="5605" cy="3243"/>
            </a:xfrm>
            <a:custGeom>
              <a:rect b="b" l="l" r="r" t="t"/>
              <a:pathLst>
                <a:path extrusionOk="0" h="3243" w="5591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>
              <a:gsLst>
                <a:gs pos="0">
                  <a:srgbClr val="00005D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6" name="Google Shape;216;p25"/>
            <p:cNvSpPr/>
            <p:nvPr/>
          </p:nvSpPr>
          <p:spPr>
            <a:xfrm>
              <a:off x="0" y="3433"/>
              <a:ext cx="4042" cy="191"/>
            </a:xfrm>
            <a:custGeom>
              <a:rect b="b" l="l" r="r" t="t"/>
              <a:pathLst>
                <a:path extrusionOk="0" h="192" w="404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>
              <a:gsLst>
                <a:gs pos="0">
                  <a:srgbClr val="000061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7" name="Google Shape;217;p25"/>
            <p:cNvSpPr/>
            <p:nvPr/>
          </p:nvSpPr>
          <p:spPr>
            <a:xfrm>
              <a:off x="4038" y="3577"/>
              <a:ext cx="1722" cy="65"/>
            </a:xfrm>
            <a:custGeom>
              <a:rect b="b" l="l" r="r" t="t"/>
              <a:pathLst>
                <a:path extrusionOk="0" h="66" w="1722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8" name="Google Shape;218;p25"/>
            <p:cNvSpPr/>
            <p:nvPr/>
          </p:nvSpPr>
          <p:spPr>
            <a:xfrm>
              <a:off x="0" y="3726"/>
              <a:ext cx="4789" cy="329"/>
            </a:xfrm>
            <a:custGeom>
              <a:rect b="b" l="l" r="r" t="t"/>
              <a:pathLst>
                <a:path extrusionOk="0" h="329" w="478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>
              <a:gsLst>
                <a:gs pos="0">
                  <a:srgbClr val="00007D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9" name="Google Shape;219;p25"/>
            <p:cNvSpPr/>
            <p:nvPr/>
          </p:nvSpPr>
          <p:spPr>
            <a:xfrm>
              <a:off x="4784" y="3702"/>
              <a:ext cx="975" cy="101"/>
            </a:xfrm>
            <a:custGeom>
              <a:rect b="b" l="l" r="r" t="t"/>
              <a:pathLst>
                <a:path extrusionOk="0" h="101" w="975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0" name="Google Shape;220;p25"/>
            <p:cNvSpPr/>
            <p:nvPr/>
          </p:nvSpPr>
          <p:spPr>
            <a:xfrm>
              <a:off x="3619" y="3815"/>
              <a:ext cx="2141" cy="198"/>
            </a:xfrm>
            <a:custGeom>
              <a:rect b="b" l="l" r="r" t="t"/>
              <a:pathLst>
                <a:path extrusionOk="0" h="198" w="2141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1" name="Google Shape;221;p25"/>
            <p:cNvSpPr/>
            <p:nvPr/>
          </p:nvSpPr>
          <p:spPr>
            <a:xfrm>
              <a:off x="0" y="3971"/>
              <a:ext cx="3623" cy="348"/>
            </a:xfrm>
            <a:custGeom>
              <a:rect b="b" l="l" r="r" t="t"/>
              <a:pathLst>
                <a:path extrusionOk="0" h="348" w="3623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>
              <a:gsLst>
                <a:gs pos="0">
                  <a:srgbClr val="00006F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2" name="Google Shape;222;p25"/>
            <p:cNvSpPr/>
            <p:nvPr/>
          </p:nvSpPr>
          <p:spPr>
            <a:xfrm>
              <a:off x="2097" y="4043"/>
              <a:ext cx="2517" cy="276"/>
            </a:xfrm>
            <a:custGeom>
              <a:rect b="b" l="l" r="r" t="t"/>
              <a:pathLst>
                <a:path extrusionOk="0" h="276" w="2517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3" name="Google Shape;223;p25"/>
            <p:cNvSpPr/>
            <p:nvPr/>
          </p:nvSpPr>
          <p:spPr>
            <a:xfrm>
              <a:off x="4354" y="3869"/>
              <a:ext cx="1405" cy="378"/>
            </a:xfrm>
            <a:custGeom>
              <a:rect b="b" l="l" r="r" t="t"/>
              <a:pathLst>
                <a:path extrusionOk="0" h="378" w="1405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8089C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4" name="Google Shape;224;p25"/>
            <p:cNvSpPr/>
            <p:nvPr/>
          </p:nvSpPr>
          <p:spPr>
            <a:xfrm>
              <a:off x="5030" y="3151"/>
              <a:ext cx="727" cy="240"/>
            </a:xfrm>
            <a:custGeom>
              <a:rect b="b" l="l" r="r" t="t"/>
              <a:pathLst>
                <a:path extrusionOk="0" h="240" w="729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5" name="Google Shape;225;p25"/>
            <p:cNvSpPr/>
            <p:nvPr/>
          </p:nvSpPr>
          <p:spPr>
            <a:xfrm>
              <a:off x="0" y="1486"/>
              <a:ext cx="5035" cy="1672"/>
            </a:xfrm>
            <a:custGeom>
              <a:rect b="b" l="l" r="r" t="t"/>
              <a:pathLst>
                <a:path extrusionOk="0" h="1672" w="5035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>
              <a:gsLst>
                <a:gs pos="0">
                  <a:srgbClr val="000053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6" name="Google Shape;226;p25"/>
            <p:cNvSpPr/>
            <p:nvPr/>
          </p:nvSpPr>
          <p:spPr>
            <a:xfrm>
              <a:off x="5030" y="3049"/>
              <a:ext cx="727" cy="318"/>
            </a:xfrm>
            <a:custGeom>
              <a:rect b="b" l="l" r="r" t="t"/>
              <a:pathLst>
                <a:path extrusionOk="0" h="318" w="729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7" name="Google Shape;227;p25"/>
            <p:cNvSpPr/>
            <p:nvPr/>
          </p:nvSpPr>
          <p:spPr>
            <a:xfrm>
              <a:off x="0" y="916"/>
              <a:ext cx="5035" cy="2188"/>
            </a:xfrm>
            <a:custGeom>
              <a:rect b="b" l="l" r="r" t="t"/>
              <a:pathLst>
                <a:path extrusionOk="0" h="2188" w="5035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>
              <a:gsLst>
                <a:gs pos="0">
                  <a:srgbClr val="000055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8" name="Google Shape;228;p25"/>
            <p:cNvSpPr/>
            <p:nvPr/>
          </p:nvSpPr>
          <p:spPr>
            <a:xfrm>
              <a:off x="2294" y="0"/>
              <a:ext cx="3155" cy="2727"/>
            </a:xfrm>
            <a:custGeom>
              <a:rect b="b" l="l" r="r" t="t"/>
              <a:pathLst>
                <a:path extrusionOk="0" h="2727" w="3163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6B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9" name="Google Shape;229;p25"/>
            <p:cNvSpPr/>
            <p:nvPr/>
          </p:nvSpPr>
          <p:spPr>
            <a:xfrm>
              <a:off x="5435" y="2702"/>
              <a:ext cx="323" cy="299"/>
            </a:xfrm>
            <a:custGeom>
              <a:rect b="b" l="l" r="r" t="t"/>
              <a:pathLst>
                <a:path extrusionOk="0" h="299" w="323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F0F9F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0" name="Google Shape;230;p25"/>
            <p:cNvSpPr/>
            <p:nvPr/>
          </p:nvSpPr>
          <p:spPr>
            <a:xfrm>
              <a:off x="5477" y="2588"/>
              <a:ext cx="281" cy="335"/>
            </a:xfrm>
            <a:custGeom>
              <a:rect b="b" l="l" r="r" t="t"/>
              <a:pathLst>
                <a:path extrusionOk="0" h="335" w="281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1" name="Google Shape;231;p25"/>
            <p:cNvSpPr/>
            <p:nvPr/>
          </p:nvSpPr>
          <p:spPr>
            <a:xfrm>
              <a:off x="2454" y="0"/>
              <a:ext cx="3122" cy="2680"/>
            </a:xfrm>
            <a:custGeom>
              <a:rect b="b" l="l" r="r" t="t"/>
              <a:pathLst>
                <a:path extrusionOk="0" h="2680" w="3122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47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2" name="Google Shape;232;p25"/>
            <p:cNvSpPr/>
            <p:nvPr/>
          </p:nvSpPr>
          <p:spPr>
            <a:xfrm>
              <a:off x="5626" y="2534"/>
              <a:ext cx="132" cy="132"/>
            </a:xfrm>
            <a:custGeom>
              <a:rect b="b" l="l" r="r" t="t"/>
              <a:pathLst>
                <a:path extrusionOk="0" h="132" w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3" name="Google Shape;233;p25"/>
            <p:cNvSpPr/>
            <p:nvPr/>
          </p:nvSpPr>
          <p:spPr>
            <a:xfrm>
              <a:off x="3112" y="0"/>
              <a:ext cx="2517" cy="2536"/>
            </a:xfrm>
            <a:custGeom>
              <a:rect b="b" l="l" r="r" t="t"/>
              <a:pathLst>
                <a:path extrusionOk="0" h="2536" w="2517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4F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4" name="Google Shape;234;p25"/>
            <p:cNvSpPr/>
            <p:nvPr/>
          </p:nvSpPr>
          <p:spPr>
            <a:xfrm>
              <a:off x="3488" y="0"/>
              <a:ext cx="2200" cy="2482"/>
            </a:xfrm>
            <a:custGeom>
              <a:rect b="b" l="l" r="r" t="t"/>
              <a:pathLst>
                <a:path extrusionOk="0" h="2482" w="2200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65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5" name="Google Shape;235;p25"/>
            <p:cNvSpPr/>
            <p:nvPr/>
          </p:nvSpPr>
          <p:spPr>
            <a:xfrm>
              <a:off x="5674" y="2474"/>
              <a:ext cx="84" cy="96"/>
            </a:xfrm>
            <a:custGeom>
              <a:rect b="b" l="l" r="r" t="t"/>
              <a:pathLst>
                <a:path extrusionOk="0" h="96" w="84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1717A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6" name="Google Shape;236;p25"/>
            <p:cNvSpPr/>
            <p:nvPr/>
          </p:nvSpPr>
          <p:spPr>
            <a:xfrm>
              <a:off x="5603" y="850"/>
              <a:ext cx="155" cy="516"/>
            </a:xfrm>
            <a:custGeom>
              <a:rect b="b" l="l" r="r" t="t"/>
              <a:pathLst>
                <a:path extrusionOk="0" h="516" w="155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7" name="Google Shape;237;p25"/>
            <p:cNvSpPr/>
            <p:nvPr/>
          </p:nvSpPr>
          <p:spPr>
            <a:xfrm>
              <a:off x="5107" y="0"/>
              <a:ext cx="573" cy="1043"/>
            </a:xfrm>
            <a:custGeom>
              <a:rect b="b" l="l" r="r" t="t"/>
              <a:pathLst>
                <a:path extrusionOk="0" h="1043" w="574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55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" name="Google Shape;238;p25"/>
            <p:cNvSpPr/>
            <p:nvPr/>
          </p:nvSpPr>
          <p:spPr>
            <a:xfrm>
              <a:off x="5411" y="0"/>
              <a:ext cx="341" cy="795"/>
            </a:xfrm>
            <a:custGeom>
              <a:rect b="b" l="l" r="r" t="t"/>
              <a:pathLst>
                <a:path extrusionOk="0" h="797" w="341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>
              <a:gsLst>
                <a:gs pos="0">
                  <a:srgbClr val="000059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" name="Google Shape;239;p25"/>
            <p:cNvSpPr/>
            <p:nvPr/>
          </p:nvSpPr>
          <p:spPr>
            <a:xfrm>
              <a:off x="5698" y="653"/>
              <a:ext cx="60" cy="311"/>
            </a:xfrm>
            <a:custGeom>
              <a:rect b="b" l="l" r="r" t="t"/>
              <a:pathLst>
                <a:path extrusionOk="0" h="312" w="60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" name="Google Shape;240;p25"/>
            <p:cNvSpPr/>
            <p:nvPr/>
          </p:nvSpPr>
          <p:spPr>
            <a:xfrm>
              <a:off x="2" y="1601"/>
              <a:ext cx="5754" cy="1864"/>
            </a:xfrm>
            <a:custGeom>
              <a:rect b="b" l="l" r="r" t="t"/>
              <a:pathLst>
                <a:path extrusionOk="0" h="1864" w="5740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>
              <a:gsLst>
                <a:gs pos="0">
                  <a:srgbClr val="000061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" name="Google Shape;241;p25"/>
            <p:cNvSpPr/>
            <p:nvPr/>
          </p:nvSpPr>
          <p:spPr>
            <a:xfrm>
              <a:off x="5754" y="3483"/>
              <a:ext cx="6" cy="6"/>
            </a:xfrm>
            <a:custGeom>
              <a:rect b="b" l="l" r="r" t="t"/>
              <a:pathLst>
                <a:path extrusionOk="0" h="6" w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" name="Google Shape;242;p25"/>
            <p:cNvSpPr/>
            <p:nvPr/>
          </p:nvSpPr>
          <p:spPr>
            <a:xfrm>
              <a:off x="2" y="2152"/>
              <a:ext cx="5754" cy="1337"/>
            </a:xfrm>
            <a:custGeom>
              <a:rect b="b" l="l" r="r" t="t"/>
              <a:pathLst>
                <a:path extrusionOk="0" h="1337" w="5740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>
              <a:gsLst>
                <a:gs pos="0">
                  <a:srgbClr val="00005D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" name="Google Shape;243;p25"/>
            <p:cNvSpPr/>
            <p:nvPr/>
          </p:nvSpPr>
          <p:spPr>
            <a:xfrm>
              <a:off x="2" y="3177"/>
              <a:ext cx="5754" cy="414"/>
            </a:xfrm>
            <a:custGeom>
              <a:rect b="b" l="l" r="r" t="t"/>
              <a:pathLst>
                <a:path extrusionOk="0" h="414" w="5740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>
              <a:gsLst>
                <a:gs pos="0">
                  <a:srgbClr val="000082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" name="Google Shape;244;p25"/>
            <p:cNvSpPr/>
            <p:nvPr/>
          </p:nvSpPr>
          <p:spPr>
            <a:xfrm>
              <a:off x="1297" y="0"/>
              <a:ext cx="4459" cy="3177"/>
            </a:xfrm>
            <a:custGeom>
              <a:rect b="b" l="l" r="r" t="t"/>
              <a:pathLst>
                <a:path extrusionOk="0" h="3177" w="4448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4A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5" name="Google Shape;245;p25"/>
            <p:cNvSpPr/>
            <p:nvPr/>
          </p:nvSpPr>
          <p:spPr>
            <a:xfrm>
              <a:off x="3321" y="0"/>
              <a:ext cx="2434" cy="2614"/>
            </a:xfrm>
            <a:custGeom>
              <a:rect b="b" l="l" r="r" t="t"/>
              <a:pathLst>
                <a:path extrusionOk="0" h="2614" w="2428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82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6" name="Google Shape;246;p25"/>
            <p:cNvSpPr/>
            <p:nvPr/>
          </p:nvSpPr>
          <p:spPr>
            <a:xfrm>
              <a:off x="3950" y="0"/>
              <a:ext cx="1805" cy="2464"/>
            </a:xfrm>
            <a:custGeom>
              <a:rect b="b" l="l" r="r" t="t"/>
              <a:pathLst>
                <a:path extrusionOk="0" h="2464" w="1800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>
              <a:gsLst>
                <a:gs pos="0">
                  <a:srgbClr val="000065"/>
                </a:gs>
                <a:gs pos="100000">
                  <a:schemeClr val="dk1"/>
                </a:gs>
              </a:gsLst>
              <a:lin ang="5400012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7" name="Google Shape;247;p25"/>
            <p:cNvSpPr/>
            <p:nvPr/>
          </p:nvSpPr>
          <p:spPr>
            <a:xfrm>
              <a:off x="4519" y="0"/>
              <a:ext cx="1235" cy="2074"/>
            </a:xfrm>
            <a:custGeom>
              <a:rect b="b" l="l" r="r" t="t"/>
              <a:pathLst>
                <a:path extrusionOk="0" h="2074" w="1232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58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5"/>
            <p:cNvSpPr/>
            <p:nvPr/>
          </p:nvSpPr>
          <p:spPr>
            <a:xfrm>
              <a:off x="4694" y="0"/>
              <a:ext cx="1061" cy="1936"/>
            </a:xfrm>
            <a:custGeom>
              <a:rect b="b" l="l" r="r" t="t"/>
              <a:pathLst>
                <a:path extrusionOk="0" h="1936" w="1058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6F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9" name="Google Shape;249;p25"/>
            <p:cNvSpPr/>
            <p:nvPr/>
          </p:nvSpPr>
          <p:spPr>
            <a:xfrm>
              <a:off x="4981" y="0"/>
              <a:ext cx="773" cy="1487"/>
            </a:xfrm>
            <a:custGeom>
              <a:rect b="b" l="l" r="r" t="t"/>
              <a:pathLst>
                <a:path extrusionOk="0" h="1487" w="771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>
              <a:gsLst>
                <a:gs pos="0">
                  <a:srgbClr val="000079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50" name="Google Shape;250;p25"/>
            <p:cNvGrpSpPr/>
            <p:nvPr/>
          </p:nvGrpSpPr>
          <p:grpSpPr>
            <a:xfrm>
              <a:off x="0" y="1632"/>
              <a:ext cx="5756" cy="1858"/>
              <a:chOff x="0" y="1632"/>
              <a:chExt cx="5756" cy="1858"/>
            </a:xfrm>
          </p:grpSpPr>
          <p:sp>
            <p:nvSpPr>
              <p:cNvPr id="251" name="Google Shape;251;p25"/>
              <p:cNvSpPr/>
              <p:nvPr/>
            </p:nvSpPr>
            <p:spPr>
              <a:xfrm>
                <a:off x="0" y="1632"/>
                <a:ext cx="3668" cy="1313"/>
              </a:xfrm>
              <a:custGeom>
                <a:rect b="b" l="l" r="r" t="t"/>
                <a:pathLst>
                  <a:path extrusionOk="0" h="1313" w="3659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6F"/>
                  </a:gs>
                  <a:gs pos="100000">
                    <a:schemeClr val="dk2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52" name="Google Shape;252;p25"/>
              <p:cNvSpPr/>
              <p:nvPr/>
            </p:nvSpPr>
            <p:spPr>
              <a:xfrm>
                <a:off x="3646" y="2795"/>
                <a:ext cx="2110" cy="695"/>
              </a:xfrm>
              <a:custGeom>
                <a:rect b="b" l="l" r="r" t="t"/>
                <a:pathLst>
                  <a:path extrusionOk="0" h="695" w="210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1717A2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253" name="Google Shape;253;p25"/>
          <p:cNvSpPr txBox="1"/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4" name="Google Shape;254;p25"/>
          <p:cNvSpPr txBox="1"/>
          <p:nvPr>
            <p:ph idx="1" type="body"/>
          </p:nvPr>
        </p:nvSpPr>
        <p:spPr>
          <a:xfrm>
            <a:off x="457200" y="1600200"/>
            <a:ext cx="8229600" cy="45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148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57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160"/>
              <a:buFont typeface="Noto Sans Symbols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5" name="Google Shape;255;p25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56" name="Google Shape;256;p2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57" name="Google Shape;257;p25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6"/>
          <p:cNvSpPr txBox="1"/>
          <p:nvPr>
            <p:ph type="title"/>
          </p:nvPr>
        </p:nvSpPr>
        <p:spPr>
          <a:xfrm>
            <a:off x="685800" y="8382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23" name="Google Shape;323;p36"/>
          <p:cNvSpPr txBox="1"/>
          <p:nvPr>
            <p:ph idx="1" type="body"/>
          </p:nvPr>
        </p:nvSpPr>
        <p:spPr>
          <a:xfrm>
            <a:off x="685800" y="1752600"/>
            <a:ext cx="77724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24" name="Google Shape;324;p3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25" name="Google Shape;325;p3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26" name="Google Shape;326;p3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8"/>
          <p:cNvSpPr txBox="1"/>
          <p:nvPr>
            <p:ph type="title"/>
          </p:nvPr>
        </p:nvSpPr>
        <p:spPr>
          <a:xfrm>
            <a:off x="1600200" y="152400"/>
            <a:ext cx="73152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98" name="Google Shape;398;p48"/>
          <p:cNvSpPr txBox="1"/>
          <p:nvPr>
            <p:ph idx="1" type="body"/>
          </p:nvPr>
        </p:nvSpPr>
        <p:spPr>
          <a:xfrm>
            <a:off x="1600200" y="1219200"/>
            <a:ext cx="73152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99" name="Google Shape;399;p48"/>
          <p:cNvSpPr txBox="1"/>
          <p:nvPr>
            <p:ph idx="10" type="dt"/>
          </p:nvPr>
        </p:nvSpPr>
        <p:spPr>
          <a:xfrm>
            <a:off x="16002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00" name="Google Shape;400;p48"/>
          <p:cNvSpPr txBox="1"/>
          <p:nvPr>
            <p:ph idx="11" type="ftr"/>
          </p:nvPr>
        </p:nvSpPr>
        <p:spPr>
          <a:xfrm>
            <a:off x="3810000" y="61722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01" name="Google Shape;401;p48"/>
          <p:cNvSpPr txBox="1"/>
          <p:nvPr>
            <p:ph idx="12" type="sldNum"/>
          </p:nvPr>
        </p:nvSpPr>
        <p:spPr>
          <a:xfrm>
            <a:off x="7010400" y="61722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Relationship Id="rId4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Relationship Id="rId4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Relationship Id="rId4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9"/>
          <p:cNvSpPr/>
          <p:nvPr/>
        </p:nvSpPr>
        <p:spPr>
          <a:xfrm>
            <a:off x="0" y="4211122"/>
            <a:ext cx="9144000" cy="26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2800"/>
              <a:buFont typeface="Arial Black"/>
              <a:buNone/>
            </a:pPr>
            <a:r>
              <a:rPr b="1" i="0" lang="en-US" sz="2800" u="none" cap="none" strike="noStrike">
                <a:solidFill>
                  <a:srgbClr val="009900"/>
                </a:solidFill>
                <a:latin typeface="Arial Black"/>
                <a:ea typeface="Arial Black"/>
                <a:cs typeface="Arial Black"/>
                <a:sym typeface="Arial Black"/>
              </a:rPr>
              <a:t>BAB 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2800"/>
              <a:buFont typeface="Arial Black"/>
              <a:buNone/>
            </a:pPr>
            <a:r>
              <a:rPr b="1" i="0" lang="en-US" sz="2800" u="none" cap="none" strike="noStrike">
                <a:solidFill>
                  <a:srgbClr val="009900"/>
                </a:solidFill>
                <a:latin typeface="Arial Black"/>
                <a:ea typeface="Arial Black"/>
                <a:cs typeface="Arial Black"/>
                <a:sym typeface="Arial Black"/>
              </a:rPr>
              <a:t>PERSPEKTIF KEWIRAUSAHAAN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2000"/>
              <a:buFont typeface="Arial Black"/>
              <a:buNone/>
            </a:pPr>
            <a:r>
              <a:rPr b="1" i="0" lang="en-US" sz="2000" u="none" cap="none" strike="noStrike">
                <a:solidFill>
                  <a:srgbClr val="009900"/>
                </a:solidFill>
                <a:latin typeface="Arial Black"/>
                <a:ea typeface="Arial Black"/>
                <a:cs typeface="Arial Black"/>
                <a:sym typeface="Arial Black"/>
              </a:rPr>
              <a:t>(ARTI, TUJUAN DAN MANFAAT)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</a:pPr>
            <a:r>
              <a:t/>
            </a:r>
            <a:endParaRPr b="1" i="0" sz="1400" u="none" cap="none" strike="noStrike">
              <a:solidFill>
                <a:srgbClr val="0099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2800"/>
              <a:buFont typeface="Arial Black"/>
              <a:buNone/>
            </a:pPr>
            <a:r>
              <a:rPr b="1" i="0" lang="en-US" sz="2800" u="none" cap="none" strike="noStrike">
                <a:solidFill>
                  <a:srgbClr val="009900"/>
                </a:solidFill>
                <a:latin typeface="Arial Black"/>
                <a:ea typeface="Arial Black"/>
                <a:cs typeface="Arial Black"/>
                <a:sym typeface="Arial Black"/>
              </a:rPr>
              <a:t>BAB 2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2800"/>
              <a:buFont typeface="Arial Black"/>
              <a:buNone/>
            </a:pPr>
            <a:r>
              <a:rPr b="1" i="0" lang="en-US" sz="2800" u="none" cap="none" strike="noStrike">
                <a:solidFill>
                  <a:srgbClr val="009900"/>
                </a:solidFill>
                <a:latin typeface="Arial Black"/>
                <a:ea typeface="Arial Black"/>
                <a:cs typeface="Arial Black"/>
                <a:sym typeface="Arial Black"/>
              </a:rPr>
              <a:t>LANSKAP KEWIRAUSAHAAN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2000"/>
              <a:buFont typeface="Arial Black"/>
              <a:buNone/>
            </a:pPr>
            <a:r>
              <a:rPr b="1" i="0" lang="en-US" sz="2000" u="none" cap="none" strike="noStrike">
                <a:solidFill>
                  <a:srgbClr val="009900"/>
                </a:solidFill>
                <a:latin typeface="Arial Black"/>
                <a:ea typeface="Arial Black"/>
                <a:cs typeface="Arial Black"/>
                <a:sym typeface="Arial Black"/>
              </a:rPr>
              <a:t>(TENTANG KEWIRAUSAHAAN)</a:t>
            </a:r>
            <a:endParaRPr b="1" i="0" sz="2000" u="none" cap="none" strike="noStrike">
              <a:solidFill>
                <a:srgbClr val="0099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70" name="Google Shape;470;p59"/>
          <p:cNvSpPr/>
          <p:nvPr/>
        </p:nvSpPr>
        <p:spPr>
          <a:xfrm>
            <a:off x="0" y="0"/>
            <a:ext cx="9144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3600"/>
              <a:buFont typeface="Arial Black"/>
              <a:buNone/>
            </a:pPr>
            <a:r>
              <a:rPr b="0" i="0" lang="en-US" sz="3600" u="none" cap="none" strike="noStrike">
                <a:solidFill>
                  <a:srgbClr val="009900"/>
                </a:solidFill>
                <a:latin typeface="Arial Black"/>
                <a:ea typeface="Arial Black"/>
                <a:cs typeface="Arial Black"/>
                <a:sym typeface="Arial Black"/>
              </a:rPr>
              <a:t>BAGIAN I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3600"/>
              <a:buFont typeface="Arial Black"/>
              <a:buNone/>
            </a:pPr>
            <a:r>
              <a:rPr b="0" i="0" lang="en-US" sz="3600" u="none" cap="none" strike="noStrike">
                <a:solidFill>
                  <a:srgbClr val="009900"/>
                </a:solidFill>
                <a:latin typeface="Arial Black"/>
                <a:ea typeface="Arial Black"/>
                <a:cs typeface="Arial Black"/>
                <a:sym typeface="Arial Black"/>
              </a:rPr>
              <a:t>MENGENAL KEWIRAUSAHAAN</a:t>
            </a:r>
            <a:endParaRPr/>
          </a:p>
        </p:txBody>
      </p:sp>
      <p:pic>
        <p:nvPicPr>
          <p:cNvPr descr="4.jpg" id="471" name="Google Shape;47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8212" y="1219200"/>
            <a:ext cx="2187575" cy="283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60"/>
          <p:cNvSpPr txBox="1"/>
          <p:nvPr/>
        </p:nvSpPr>
        <p:spPr>
          <a:xfrm>
            <a:off x="0" y="1295400"/>
            <a:ext cx="9144000" cy="17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Font typeface="Trebuchet MS"/>
              <a:buNone/>
            </a:pPr>
            <a:r>
              <a:rPr b="1" i="0" lang="en-US" sz="40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BAB 2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Font typeface="Trebuchet MS"/>
              <a:buNone/>
            </a:pPr>
            <a:r>
              <a:rPr b="1" i="0" lang="en-US" sz="40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LANSKAP KEWIRAUSAHAAN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Trebuchet MS"/>
              <a:buNone/>
            </a:pPr>
            <a:r>
              <a:rPr b="1" i="0" lang="en-US" sz="28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(TENTANG KEWIRAUSAHAAN)</a:t>
            </a:r>
            <a:endParaRPr/>
          </a:p>
        </p:txBody>
      </p:sp>
      <p:grpSp>
        <p:nvGrpSpPr>
          <p:cNvPr id="477" name="Google Shape;477;p60"/>
          <p:cNvGrpSpPr/>
          <p:nvPr/>
        </p:nvGrpSpPr>
        <p:grpSpPr>
          <a:xfrm>
            <a:off x="130176" y="157160"/>
            <a:ext cx="8861991" cy="985822"/>
            <a:chOff x="130110" y="157178"/>
            <a:chExt cx="8861991" cy="985822"/>
          </a:xfrm>
        </p:grpSpPr>
        <p:grpSp>
          <p:nvGrpSpPr>
            <p:cNvPr id="478" name="Google Shape;478;p60"/>
            <p:cNvGrpSpPr/>
            <p:nvPr/>
          </p:nvGrpSpPr>
          <p:grpSpPr>
            <a:xfrm>
              <a:off x="990663" y="222897"/>
              <a:ext cx="8001439" cy="838158"/>
              <a:chOff x="1278747" y="410849"/>
              <a:chExt cx="5388900" cy="419100"/>
            </a:xfrm>
          </p:grpSpPr>
          <p:sp>
            <p:nvSpPr>
              <p:cNvPr id="479" name="Shape 479"/>
              <p:cNvSpPr/>
              <p:nvPr/>
            </p:nvSpPr>
            <p:spPr>
              <a:xfrm>
                <a:off x="1360595" y="410849"/>
                <a:ext cx="5255600" cy="419100"/>
              </a:xfrm>
              <a:prstGeom prst="rect"/>
              <a:solidFill>
                <a:srgbClr val="009900"/>
              </a:solidFill>
              <a:ln cap="flat" cmpd="sng"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fromWordArt="1"/>
              <a:lstStyle>
                <a:defPPr lvl="0"/>
                <a:lvl1pPr lvl="0"/>
                <a:lvl2pPr lvl="1"/>
                <a:lvl3pPr lvl="2"/>
                <a:lvl4pPr lvl="3"/>
                <a:lvl5pPr lvl="4"/>
                <a:lvl6pPr lvl="5"/>
                <a:lvl7pPr lvl="6"/>
                <a:lvl8pPr lvl="7"/>
                <a:lvl9pPr lvl="8"/>
              </a:lstStyle>
              <a:p>
                <a:r>
                  <a:rPr b="0" i="0" u="none" cap="none">
                    <a:latin typeface="Arial Black"/>
                  </a:rPr>
                  <a:t>MENGENAL KEWIRAUSAHAAN
BAB 2 : LANSKAP KEWIRAUSAHAAN
</a:t>
                </a:r>
              </a:p>
            </p:txBody>
          </p:sp>
          <p:cxnSp>
            <p:nvCxnSpPr>
              <p:cNvPr id="480" name="Google Shape;480;p60"/>
              <p:cNvCxnSpPr/>
              <p:nvPr/>
            </p:nvCxnSpPr>
            <p:spPr>
              <a:xfrm>
                <a:off x="1278747" y="614210"/>
                <a:ext cx="5388900" cy="900"/>
              </a:xfrm>
              <a:prstGeom prst="straightConnector1">
                <a:avLst/>
              </a:prstGeom>
              <a:solidFill>
                <a:schemeClr val="accent1"/>
              </a:solidFill>
              <a:ln cap="sq" cmpd="sng" w="38100">
                <a:solidFill>
                  <a:schemeClr val="lt1"/>
                </a:solidFill>
                <a:prstDash val="solid"/>
                <a:miter lim="8000"/>
                <a:headEnd len="med" w="med" type="oval"/>
                <a:tailEnd len="med" w="med" type="oval"/>
              </a:ln>
            </p:spPr>
          </p:cxnSp>
        </p:grpSp>
        <p:pic>
          <p:nvPicPr>
            <p:cNvPr descr="4.jpg" id="481" name="Google Shape;481;p6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0110" y="157178"/>
              <a:ext cx="760370" cy="9858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2" name="Google Shape;482;p60"/>
          <p:cNvSpPr txBox="1"/>
          <p:nvPr/>
        </p:nvSpPr>
        <p:spPr>
          <a:xfrm>
            <a:off x="4191000" y="3352800"/>
            <a:ext cx="47244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" lvl="0" marL="317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rebuchet MS"/>
              <a:buNone/>
            </a:pPr>
            <a:r>
              <a:rPr b="0" i="1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Tahu tentang makna, tujuan dan manfaatnya tanpa mengerti apa itu kewirausahaan yang sebenarnya,</a:t>
            </a:r>
            <a:endParaRPr/>
          </a:p>
          <a:p>
            <a:pPr indent="-3175" lvl="0" marL="317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rebuchet MS"/>
              <a:buNone/>
            </a:pPr>
            <a:r>
              <a:rPr b="0" i="1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maka Anda tidak akan tertarik untuk mendalaminya.</a:t>
            </a:r>
            <a:endParaRPr/>
          </a:p>
          <a:p>
            <a:pPr indent="-3175" lvl="0" marL="317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rebuchet MS"/>
              <a:buNone/>
            </a:pPr>
            <a:r>
              <a:rPr b="0" i="1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Masuklah lebih dalam lagi</a:t>
            </a:r>
            <a:endParaRPr/>
          </a:p>
          <a:p>
            <a:pPr indent="-3175" lvl="0" marL="3175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t/>
            </a:r>
            <a:endParaRPr b="0" i="0" sz="2000" u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175" lvl="0" marL="3175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rebuchet MS"/>
              <a:buNone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Ir. Hendro, M.M.</a:t>
            </a:r>
            <a:endParaRPr/>
          </a:p>
        </p:txBody>
      </p:sp>
      <p:pic>
        <p:nvPicPr>
          <p:cNvPr descr="new-puncak gunung copy.jpg" id="483" name="Google Shape;483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600" y="3297237"/>
            <a:ext cx="3733800" cy="3341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1"/>
          <p:cNvSpPr txBox="1"/>
          <p:nvPr/>
        </p:nvSpPr>
        <p:spPr>
          <a:xfrm>
            <a:off x="0" y="3962400"/>
            <a:ext cx="9144000" cy="28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6350" lvl="0" marL="6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rebuchet MS"/>
              <a:buNone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 usia baru 20 tahun, ketiga orang muda mendapatkan inspirasi deri kesulitan yang mereka temui untuk diubah menjadi sebuah peluang bisnis karena mereka berpikir berbeda dari yang lainnya</a:t>
            </a:r>
            <a:endParaRPr/>
          </a:p>
          <a:p>
            <a:pPr indent="-6350" lvl="0" marL="6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rebuchet MS"/>
              <a:buNone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Baru 20 bulan mereka menjalankan bisnisnya di industri Teknologi Informasi, tiba-tiba dibeli dengan harga 15,67 Trilyun Rupiah… wooouw… sungguh luar biasa. Bayangkan bila itu adalah diri Anda…!!? Itulah YouTube</a:t>
            </a:r>
            <a:endParaRPr/>
          </a:p>
        </p:txBody>
      </p:sp>
      <p:sp>
        <p:nvSpPr>
          <p:cNvPr id="489" name="Google Shape;489;p61"/>
          <p:cNvSpPr txBox="1"/>
          <p:nvPr/>
        </p:nvSpPr>
        <p:spPr>
          <a:xfrm>
            <a:off x="0" y="1741487"/>
            <a:ext cx="91440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rebuchet MS"/>
              <a:buNone/>
            </a:pPr>
            <a:r>
              <a:rPr b="1" i="0" lang="en-US" sz="32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Selamat Datang Pengusaha Muda Yang Cerdas Dengan Usia Tidak Lebih Dari 30 Tahun</a:t>
            </a:r>
            <a:endParaRPr/>
          </a:p>
        </p:txBody>
      </p:sp>
      <p:sp>
        <p:nvSpPr>
          <p:cNvPr id="490" name="Google Shape;490;p61"/>
          <p:cNvSpPr/>
          <p:nvPr/>
        </p:nvSpPr>
        <p:spPr>
          <a:xfrm>
            <a:off x="0" y="3124200"/>
            <a:ext cx="9144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Trebuchet MS"/>
              <a:buNone/>
            </a:pPr>
            <a:r>
              <a:rPr b="1" i="0" lang="en-US" sz="2800" u="none" cap="none" strike="noStrik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COBA ANDA BAYANGKAN....</a:t>
            </a:r>
            <a:endParaRPr/>
          </a:p>
        </p:txBody>
      </p:sp>
      <p:grpSp>
        <p:nvGrpSpPr>
          <p:cNvPr id="491" name="Google Shape;491;p61"/>
          <p:cNvGrpSpPr/>
          <p:nvPr/>
        </p:nvGrpSpPr>
        <p:grpSpPr>
          <a:xfrm>
            <a:off x="130176" y="157160"/>
            <a:ext cx="8861991" cy="985822"/>
            <a:chOff x="130110" y="157178"/>
            <a:chExt cx="8861991" cy="985822"/>
          </a:xfrm>
        </p:grpSpPr>
        <p:grpSp>
          <p:nvGrpSpPr>
            <p:cNvPr id="492" name="Google Shape;492;p61"/>
            <p:cNvGrpSpPr/>
            <p:nvPr/>
          </p:nvGrpSpPr>
          <p:grpSpPr>
            <a:xfrm>
              <a:off x="990663" y="222897"/>
              <a:ext cx="8001439" cy="838158"/>
              <a:chOff x="1278747" y="410849"/>
              <a:chExt cx="5388900" cy="419100"/>
            </a:xfrm>
          </p:grpSpPr>
          <p:sp>
            <p:nvSpPr>
              <p:cNvPr id="493" name="Shape 493"/>
              <p:cNvSpPr/>
              <p:nvPr/>
            </p:nvSpPr>
            <p:spPr>
              <a:xfrm>
                <a:off x="1360595" y="410849"/>
                <a:ext cx="5255600" cy="419100"/>
              </a:xfrm>
              <a:prstGeom prst="rect"/>
              <a:solidFill>
                <a:srgbClr val="009900"/>
              </a:solidFill>
              <a:ln cap="flat" cmpd="sng"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fromWordArt="1"/>
              <a:lstStyle>
                <a:defPPr lvl="0"/>
                <a:lvl1pPr lvl="0"/>
                <a:lvl2pPr lvl="1"/>
                <a:lvl3pPr lvl="2"/>
                <a:lvl4pPr lvl="3"/>
                <a:lvl5pPr lvl="4"/>
                <a:lvl6pPr lvl="5"/>
                <a:lvl7pPr lvl="6"/>
                <a:lvl8pPr lvl="7"/>
                <a:lvl9pPr lvl="8"/>
              </a:lstStyle>
              <a:p>
                <a:r>
                  <a:rPr b="0" i="0" u="none" cap="none">
                    <a:latin typeface="Arial Black"/>
                  </a:rPr>
                  <a:t>MENGENAL KEWIRAUSAHAAN
BAB 2 : LANSKAP KEWIRAUSAHAAN
</a:t>
                </a:r>
              </a:p>
            </p:txBody>
          </p:sp>
          <p:cxnSp>
            <p:nvCxnSpPr>
              <p:cNvPr id="494" name="Google Shape;494;p61"/>
              <p:cNvCxnSpPr/>
              <p:nvPr/>
            </p:nvCxnSpPr>
            <p:spPr>
              <a:xfrm>
                <a:off x="1278747" y="614210"/>
                <a:ext cx="5388900" cy="900"/>
              </a:xfrm>
              <a:prstGeom prst="straightConnector1">
                <a:avLst/>
              </a:prstGeom>
              <a:solidFill>
                <a:schemeClr val="accent1"/>
              </a:solidFill>
              <a:ln cap="sq" cmpd="sng" w="38100">
                <a:solidFill>
                  <a:schemeClr val="lt1"/>
                </a:solidFill>
                <a:prstDash val="solid"/>
                <a:miter lim="8000"/>
                <a:headEnd len="med" w="med" type="oval"/>
                <a:tailEnd len="med" w="med" type="oval"/>
              </a:ln>
            </p:spPr>
          </p:cxnSp>
        </p:grpSp>
        <p:pic>
          <p:nvPicPr>
            <p:cNvPr descr="4.jpg" id="495" name="Google Shape;495;p6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0110" y="157178"/>
              <a:ext cx="760370" cy="9858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62"/>
          <p:cNvSpPr txBox="1"/>
          <p:nvPr/>
        </p:nvSpPr>
        <p:spPr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Trebuchet MS"/>
              <a:buNone/>
            </a:pPr>
            <a:r>
              <a:rPr b="1" i="0" lang="en-US" sz="28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PERKEMBANGAN DAN SEJARAH ENTREPRENEURSHIP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</a:pPr>
            <a:r>
              <a:t/>
            </a:r>
            <a:endParaRPr b="0" i="0" sz="1400" u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2700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❑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Kemampuan kewirausahaan di’embrio’kan dari pola pikir yang tidak mau menjadi orang yang biasa-biasa saja sehingga berani mengambil risiko, dengan kreativitasnya mampu merubah risiko menjadi sebuah manfaat</a:t>
            </a:r>
            <a:endParaRPr/>
          </a:p>
          <a:p>
            <a:pPr indent="-12700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❑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Diawali dengan orang-orang yang berani berlayar menuju dunia (impian) yang belum ia tahu sebelumnya, contohnya adalah Colombus, Marcopolo, dll</a:t>
            </a:r>
            <a:endParaRPr/>
          </a:p>
          <a:p>
            <a:pPr indent="-12700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❑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Muncul perkembangan yang diawali dari Agro Industri menjadi Teknologi Industri, semenjak ditemukannya mesin uap oleh James Watt</a:t>
            </a:r>
            <a:endParaRPr/>
          </a:p>
          <a:p>
            <a:pPr indent="-12700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❑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Berkembang dan mendorong banyaknya penemu-penemu dunia untuk dipatenkan, dijual dan diindustrikan, sperti Thomas A. Edison, Graham Bell, Marconi, Wright bersaudara, dll</a:t>
            </a:r>
            <a:endParaRPr/>
          </a:p>
          <a:p>
            <a:pPr indent="-12700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❑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Perkembangan kewirausahaan didorong oleh : Agro (pertanian), Teknologi Industri (Industrialisasi), Teknologi Kedokteran (), Teknologi Komunikasi, Teknologi Komputer, teknologi Informasi dan sekarang Teknologi Digital</a:t>
            </a:r>
            <a:endParaRPr/>
          </a:p>
        </p:txBody>
      </p:sp>
      <p:grpSp>
        <p:nvGrpSpPr>
          <p:cNvPr id="501" name="Google Shape;501;p62"/>
          <p:cNvGrpSpPr/>
          <p:nvPr/>
        </p:nvGrpSpPr>
        <p:grpSpPr>
          <a:xfrm>
            <a:off x="130176" y="157160"/>
            <a:ext cx="8861991" cy="985822"/>
            <a:chOff x="130110" y="157178"/>
            <a:chExt cx="8861991" cy="985822"/>
          </a:xfrm>
        </p:grpSpPr>
        <p:grpSp>
          <p:nvGrpSpPr>
            <p:cNvPr id="502" name="Google Shape;502;p62"/>
            <p:cNvGrpSpPr/>
            <p:nvPr/>
          </p:nvGrpSpPr>
          <p:grpSpPr>
            <a:xfrm>
              <a:off x="990663" y="222897"/>
              <a:ext cx="8001439" cy="838158"/>
              <a:chOff x="1278747" y="410849"/>
              <a:chExt cx="5388900" cy="419100"/>
            </a:xfrm>
          </p:grpSpPr>
          <p:sp>
            <p:nvSpPr>
              <p:cNvPr id="503" name="Shape 503"/>
              <p:cNvSpPr/>
              <p:nvPr/>
            </p:nvSpPr>
            <p:spPr>
              <a:xfrm>
                <a:off x="1360595" y="410849"/>
                <a:ext cx="5255600" cy="419100"/>
              </a:xfrm>
              <a:prstGeom prst="rect"/>
              <a:solidFill>
                <a:srgbClr val="009900"/>
              </a:solidFill>
              <a:ln cap="flat" cmpd="sng"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fromWordArt="1"/>
              <a:lstStyle>
                <a:defPPr lvl="0"/>
                <a:lvl1pPr lvl="0"/>
                <a:lvl2pPr lvl="1"/>
                <a:lvl3pPr lvl="2"/>
                <a:lvl4pPr lvl="3"/>
                <a:lvl5pPr lvl="4"/>
                <a:lvl6pPr lvl="5"/>
                <a:lvl7pPr lvl="6"/>
                <a:lvl8pPr lvl="7"/>
                <a:lvl9pPr lvl="8"/>
              </a:lstStyle>
              <a:p>
                <a:r>
                  <a:rPr b="0" i="0" u="none" cap="none">
                    <a:latin typeface="Arial Black"/>
                  </a:rPr>
                  <a:t>MENGENAL KEWIRAUSAHAAN
BAB 2 : LANSKAP KEWIRAUSAHAAN
</a:t>
                </a:r>
              </a:p>
            </p:txBody>
          </p:sp>
          <p:cxnSp>
            <p:nvCxnSpPr>
              <p:cNvPr id="504" name="Google Shape;504;p62"/>
              <p:cNvCxnSpPr/>
              <p:nvPr/>
            </p:nvCxnSpPr>
            <p:spPr>
              <a:xfrm>
                <a:off x="1278747" y="614210"/>
                <a:ext cx="5388900" cy="900"/>
              </a:xfrm>
              <a:prstGeom prst="straightConnector1">
                <a:avLst/>
              </a:prstGeom>
              <a:solidFill>
                <a:schemeClr val="accent1"/>
              </a:solidFill>
              <a:ln cap="sq" cmpd="sng" w="38100">
                <a:solidFill>
                  <a:schemeClr val="lt1"/>
                </a:solidFill>
                <a:prstDash val="solid"/>
                <a:miter lim="8000"/>
                <a:headEnd len="med" w="med" type="oval"/>
                <a:tailEnd len="med" w="med" type="oval"/>
              </a:ln>
            </p:spPr>
          </p:cxnSp>
        </p:grpSp>
        <p:pic>
          <p:nvPicPr>
            <p:cNvPr descr="4.jpg" id="505" name="Google Shape;505;p6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0110" y="157178"/>
              <a:ext cx="760370" cy="9858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63"/>
          <p:cNvSpPr txBox="1"/>
          <p:nvPr/>
        </p:nvSpPr>
        <p:spPr>
          <a:xfrm>
            <a:off x="0" y="1447800"/>
            <a:ext cx="91440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Trebuchet MS"/>
              <a:buNone/>
            </a:pPr>
            <a:r>
              <a:rPr b="1" i="0" lang="en-US" sz="28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MUNCULNYA “SPIRIT OF ENTREPRENEUR”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</a:pPr>
            <a:r>
              <a:t/>
            </a:r>
            <a:endParaRPr b="0" i="0" sz="1400" u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27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❑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Didorong oleh perubahan kebutuhan pasar, perilaku konsumen dan gaya hidup yang bersifat ekonomis, yaitu :</a:t>
            </a:r>
            <a:endParaRPr/>
          </a:p>
          <a:p>
            <a:pPr indent="-127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Evolusi produk mendorong perubahan kebutuhan dan didorrong oleh permintaan pasar</a:t>
            </a:r>
            <a:endParaRPr/>
          </a:p>
          <a:p>
            <a:pPr indent="-127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Evolusi ilmu pengetahuan akan mendorong pemenuhan kepuasan konsumen dan teknologi</a:t>
            </a:r>
            <a:endParaRPr/>
          </a:p>
          <a:p>
            <a:pPr indent="-127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Perubahan gaya hidup, selera dan hobi konsumen</a:t>
            </a:r>
            <a:endParaRPr/>
          </a:p>
          <a:p>
            <a:pPr indent="-127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Perubahan teknologi</a:t>
            </a:r>
            <a:endParaRPr/>
          </a:p>
          <a:p>
            <a:pPr indent="-1270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Perubahan diatas akan mendorong perubahan budaya dan sosial</a:t>
            </a:r>
            <a:endParaRPr/>
          </a:p>
        </p:txBody>
      </p:sp>
      <p:grpSp>
        <p:nvGrpSpPr>
          <p:cNvPr id="511" name="Google Shape;511;p63"/>
          <p:cNvGrpSpPr/>
          <p:nvPr/>
        </p:nvGrpSpPr>
        <p:grpSpPr>
          <a:xfrm>
            <a:off x="130176" y="157160"/>
            <a:ext cx="8861991" cy="985822"/>
            <a:chOff x="130110" y="157178"/>
            <a:chExt cx="8861991" cy="985822"/>
          </a:xfrm>
        </p:grpSpPr>
        <p:grpSp>
          <p:nvGrpSpPr>
            <p:cNvPr id="512" name="Google Shape;512;p63"/>
            <p:cNvGrpSpPr/>
            <p:nvPr/>
          </p:nvGrpSpPr>
          <p:grpSpPr>
            <a:xfrm>
              <a:off x="990663" y="222897"/>
              <a:ext cx="8001439" cy="838158"/>
              <a:chOff x="1278747" y="410849"/>
              <a:chExt cx="5388900" cy="419100"/>
            </a:xfrm>
          </p:grpSpPr>
          <p:sp>
            <p:nvSpPr>
              <p:cNvPr id="513" name="Shape 513"/>
              <p:cNvSpPr/>
              <p:nvPr/>
            </p:nvSpPr>
            <p:spPr>
              <a:xfrm>
                <a:off x="1360595" y="410849"/>
                <a:ext cx="5255600" cy="419100"/>
              </a:xfrm>
              <a:prstGeom prst="rect"/>
              <a:solidFill>
                <a:srgbClr val="009900"/>
              </a:solidFill>
              <a:ln cap="flat" cmpd="sng"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fromWordArt="1"/>
              <a:lstStyle>
                <a:defPPr lvl="0"/>
                <a:lvl1pPr lvl="0"/>
                <a:lvl2pPr lvl="1"/>
                <a:lvl3pPr lvl="2"/>
                <a:lvl4pPr lvl="3"/>
                <a:lvl5pPr lvl="4"/>
                <a:lvl6pPr lvl="5"/>
                <a:lvl7pPr lvl="6"/>
                <a:lvl8pPr lvl="7"/>
                <a:lvl9pPr lvl="8"/>
              </a:lstStyle>
              <a:p>
                <a:r>
                  <a:rPr b="0" i="0" u="none" cap="none">
                    <a:latin typeface="Arial Black"/>
                  </a:rPr>
                  <a:t>MENGENAL KEWIRAUSAHAAN
BAB 2 : LANSKAP KEWIRAUSAHAAN
</a:t>
                </a:r>
              </a:p>
            </p:txBody>
          </p:sp>
          <p:cxnSp>
            <p:nvCxnSpPr>
              <p:cNvPr id="514" name="Google Shape;514;p63"/>
              <p:cNvCxnSpPr/>
              <p:nvPr/>
            </p:nvCxnSpPr>
            <p:spPr>
              <a:xfrm>
                <a:off x="1278747" y="614210"/>
                <a:ext cx="5388900" cy="900"/>
              </a:xfrm>
              <a:prstGeom prst="straightConnector1">
                <a:avLst/>
              </a:prstGeom>
              <a:solidFill>
                <a:schemeClr val="accent1"/>
              </a:solidFill>
              <a:ln cap="sq" cmpd="sng" w="38100">
                <a:solidFill>
                  <a:schemeClr val="lt1"/>
                </a:solidFill>
                <a:prstDash val="solid"/>
                <a:miter lim="8000"/>
                <a:headEnd len="med" w="med" type="oval"/>
                <a:tailEnd len="med" w="med" type="oval"/>
              </a:ln>
            </p:spPr>
          </p:cxnSp>
        </p:grpSp>
        <p:pic>
          <p:nvPicPr>
            <p:cNvPr descr="4.jpg" id="515" name="Google Shape;515;p6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0110" y="157178"/>
              <a:ext cx="760370" cy="9858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64"/>
          <p:cNvSpPr txBox="1"/>
          <p:nvPr/>
        </p:nvSpPr>
        <p:spPr>
          <a:xfrm>
            <a:off x="4267200" y="1524000"/>
            <a:ext cx="48768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rebuchet MS"/>
              <a:buNone/>
            </a:pPr>
            <a:r>
              <a:rPr b="1" i="0" lang="en-US" sz="32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MENURUT ANDA…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rebuchet MS"/>
              <a:buNone/>
            </a:pPr>
            <a:r>
              <a:rPr b="1" i="0" lang="en-US" sz="32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KEWIRAUSAHAAN ITU :</a:t>
            </a:r>
            <a:endParaRPr/>
          </a:p>
        </p:txBody>
      </p:sp>
      <p:sp>
        <p:nvSpPr>
          <p:cNvPr id="521" name="Google Shape;521;p64"/>
          <p:cNvSpPr txBox="1"/>
          <p:nvPr/>
        </p:nvSpPr>
        <p:spPr>
          <a:xfrm>
            <a:off x="4495800" y="2667000"/>
            <a:ext cx="4648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ILMU PENGETAHUANKAH…?!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KEPRIBADIAN dan SIKAP SESEORANG…?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SEBUAH FILOSOFI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KETERAMPILAN (</a:t>
            </a:r>
            <a:r>
              <a:rPr b="0" i="1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SKILL</a:t>
            </a: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) YANG DIMILIKI SESEORANG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BISA DIGOLONGKAN DENGAN SENI (</a:t>
            </a:r>
            <a:r>
              <a:rPr b="0" i="1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ART</a:t>
            </a: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SEBUAH PROFESI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NALURI SESEORANG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MIMPI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PILIHAN HIDUP</a:t>
            </a:r>
            <a:endParaRPr/>
          </a:p>
        </p:txBody>
      </p:sp>
      <p:pic>
        <p:nvPicPr>
          <p:cNvPr descr="FORMAT-2.psd.jpg" id="522" name="Google Shape;52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2493962"/>
            <a:ext cx="4162423" cy="34496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3" name="Google Shape;523;p64"/>
          <p:cNvGrpSpPr/>
          <p:nvPr/>
        </p:nvGrpSpPr>
        <p:grpSpPr>
          <a:xfrm>
            <a:off x="130176" y="157160"/>
            <a:ext cx="8861991" cy="985822"/>
            <a:chOff x="130110" y="157178"/>
            <a:chExt cx="8861991" cy="985822"/>
          </a:xfrm>
        </p:grpSpPr>
        <p:grpSp>
          <p:nvGrpSpPr>
            <p:cNvPr id="524" name="Google Shape;524;p64"/>
            <p:cNvGrpSpPr/>
            <p:nvPr/>
          </p:nvGrpSpPr>
          <p:grpSpPr>
            <a:xfrm>
              <a:off x="990663" y="222897"/>
              <a:ext cx="8001439" cy="838158"/>
              <a:chOff x="1278747" y="410849"/>
              <a:chExt cx="5388900" cy="419100"/>
            </a:xfrm>
          </p:grpSpPr>
          <p:sp>
            <p:nvSpPr>
              <p:cNvPr id="525" name="Shape 525"/>
              <p:cNvSpPr/>
              <p:nvPr/>
            </p:nvSpPr>
            <p:spPr>
              <a:xfrm>
                <a:off x="1360595" y="410849"/>
                <a:ext cx="5255600" cy="419100"/>
              </a:xfrm>
              <a:prstGeom prst="rect"/>
              <a:solidFill>
                <a:srgbClr val="009900"/>
              </a:solidFill>
              <a:ln cap="flat" cmpd="sng"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fromWordArt="1"/>
              <a:lstStyle>
                <a:defPPr lvl="0"/>
                <a:lvl1pPr lvl="0"/>
                <a:lvl2pPr lvl="1"/>
                <a:lvl3pPr lvl="2"/>
                <a:lvl4pPr lvl="3"/>
                <a:lvl5pPr lvl="4"/>
                <a:lvl6pPr lvl="5"/>
                <a:lvl7pPr lvl="6"/>
                <a:lvl8pPr lvl="7"/>
                <a:lvl9pPr lvl="8"/>
              </a:lstStyle>
              <a:p>
                <a:r>
                  <a:rPr b="0" i="0" u="none" cap="none">
                    <a:latin typeface="Arial Black"/>
                  </a:rPr>
                  <a:t>MENGENAL KEWIRAUSAHAAN
BAB 2 : LANSKAP KEWIRAUSAHAAN
</a:t>
                </a:r>
              </a:p>
            </p:txBody>
          </p:sp>
          <p:cxnSp>
            <p:nvCxnSpPr>
              <p:cNvPr id="526" name="Google Shape;526;p64"/>
              <p:cNvCxnSpPr/>
              <p:nvPr/>
            </p:nvCxnSpPr>
            <p:spPr>
              <a:xfrm>
                <a:off x="1278747" y="614210"/>
                <a:ext cx="5388900" cy="900"/>
              </a:xfrm>
              <a:prstGeom prst="straightConnector1">
                <a:avLst/>
              </a:prstGeom>
              <a:solidFill>
                <a:schemeClr val="accent1"/>
              </a:solidFill>
              <a:ln cap="sq" cmpd="sng" w="38100">
                <a:solidFill>
                  <a:schemeClr val="lt1"/>
                </a:solidFill>
                <a:prstDash val="solid"/>
                <a:miter lim="8000"/>
                <a:headEnd len="med" w="med" type="oval"/>
                <a:tailEnd len="med" w="med" type="oval"/>
              </a:ln>
            </p:spPr>
          </p:cxnSp>
        </p:grpSp>
        <p:pic>
          <p:nvPicPr>
            <p:cNvPr descr="4.jpg" id="527" name="Google Shape;527;p6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0110" y="157178"/>
              <a:ext cx="760370" cy="9858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65"/>
          <p:cNvSpPr txBox="1"/>
          <p:nvPr/>
        </p:nvSpPr>
        <p:spPr>
          <a:xfrm>
            <a:off x="4267200" y="1524000"/>
            <a:ext cx="4876800" cy="13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rebuchet MS"/>
              <a:buNone/>
            </a:pPr>
            <a:r>
              <a:rPr b="1" i="0" lang="en-US" sz="32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ADA 3 BAGIAN PENTING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rebuchet MS"/>
              <a:buNone/>
            </a:pPr>
            <a:r>
              <a:rPr b="1" i="0" lang="en-US" sz="32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DALAM KEWIRAUSAHAAN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Trebuchet MS"/>
              <a:buNone/>
            </a:pPr>
            <a:r>
              <a:rPr b="1" i="0" lang="en-US" sz="20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(THE KEY OF ENTREPRENEURSHIP)</a:t>
            </a:r>
            <a:endParaRPr/>
          </a:p>
        </p:txBody>
      </p:sp>
      <p:sp>
        <p:nvSpPr>
          <p:cNvPr id="533" name="Google Shape;533;p65"/>
          <p:cNvSpPr txBox="1"/>
          <p:nvPr/>
        </p:nvSpPr>
        <p:spPr>
          <a:xfrm>
            <a:off x="4495800" y="2971800"/>
            <a:ext cx="4648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BAGIAN LEVERAGE (PENGUNGKIT)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BAGIAN ‘PROCESS’ (TUBUH KEWIRAUSAHAAN), yang terdiri dari 2 bagian utana, yaitu :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AutoNum type="alphaUcPeriod"/>
            </a:pPr>
            <a:r>
              <a:rPr b="0" i="0" lang="en-US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Bagian transformasi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rebuchet MS"/>
              <a:buNone/>
            </a:pPr>
            <a:r>
              <a:rPr b="0" i="0" lang="en-US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(konektivitas - translation joint)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AutoNum type="alphaUcPeriod" startAt="2"/>
            </a:pPr>
            <a:r>
              <a:rPr b="0" i="0" lang="en-US" sz="18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Bagian proses kewirausahaan (batang - transisional)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 startAt="3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BAGIAN ‘UTAMA’ (UJUNG KEWIRAUSAHAAN) sebagai pembuka jalan (lokomotif)</a:t>
            </a:r>
            <a:endParaRPr/>
          </a:p>
        </p:txBody>
      </p:sp>
      <p:pic>
        <p:nvPicPr>
          <p:cNvPr descr="kunci.jpg" id="534" name="Google Shape;53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300" y="2962275"/>
            <a:ext cx="4178301" cy="32861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5" name="Google Shape;535;p65"/>
          <p:cNvGrpSpPr/>
          <p:nvPr/>
        </p:nvGrpSpPr>
        <p:grpSpPr>
          <a:xfrm>
            <a:off x="130176" y="157160"/>
            <a:ext cx="8861991" cy="985822"/>
            <a:chOff x="130110" y="157178"/>
            <a:chExt cx="8861991" cy="985822"/>
          </a:xfrm>
        </p:grpSpPr>
        <p:grpSp>
          <p:nvGrpSpPr>
            <p:cNvPr id="536" name="Google Shape;536;p65"/>
            <p:cNvGrpSpPr/>
            <p:nvPr/>
          </p:nvGrpSpPr>
          <p:grpSpPr>
            <a:xfrm>
              <a:off x="990663" y="222897"/>
              <a:ext cx="8001439" cy="838158"/>
              <a:chOff x="1278747" y="410849"/>
              <a:chExt cx="5388900" cy="419100"/>
            </a:xfrm>
          </p:grpSpPr>
          <p:sp>
            <p:nvSpPr>
              <p:cNvPr id="537" name="Shape 537"/>
              <p:cNvSpPr/>
              <p:nvPr/>
            </p:nvSpPr>
            <p:spPr>
              <a:xfrm>
                <a:off x="1360595" y="410849"/>
                <a:ext cx="5255600" cy="419100"/>
              </a:xfrm>
              <a:prstGeom prst="rect"/>
              <a:solidFill>
                <a:srgbClr val="009900"/>
              </a:solidFill>
              <a:ln cap="flat" cmpd="sng"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fromWordArt="1"/>
              <a:lstStyle>
                <a:defPPr lvl="0"/>
                <a:lvl1pPr lvl="0"/>
                <a:lvl2pPr lvl="1"/>
                <a:lvl3pPr lvl="2"/>
                <a:lvl4pPr lvl="3"/>
                <a:lvl5pPr lvl="4"/>
                <a:lvl6pPr lvl="5"/>
                <a:lvl7pPr lvl="6"/>
                <a:lvl8pPr lvl="7"/>
                <a:lvl9pPr lvl="8"/>
              </a:lstStyle>
              <a:p>
                <a:r>
                  <a:rPr b="0" i="0" u="none" cap="none">
                    <a:latin typeface="Arial Black"/>
                  </a:rPr>
                  <a:t>MENGENAL KEWIRAUSAHAAN
BAB 2 : LANSKAP KEWIRAUSAHAAN
</a:t>
                </a:r>
              </a:p>
            </p:txBody>
          </p:sp>
          <p:cxnSp>
            <p:nvCxnSpPr>
              <p:cNvPr id="538" name="Google Shape;538;p65"/>
              <p:cNvCxnSpPr/>
              <p:nvPr/>
            </p:nvCxnSpPr>
            <p:spPr>
              <a:xfrm>
                <a:off x="1278747" y="614210"/>
                <a:ext cx="5388900" cy="900"/>
              </a:xfrm>
              <a:prstGeom prst="straightConnector1">
                <a:avLst/>
              </a:prstGeom>
              <a:solidFill>
                <a:schemeClr val="accent1"/>
              </a:solidFill>
              <a:ln cap="sq" cmpd="sng" w="38100">
                <a:solidFill>
                  <a:schemeClr val="lt1"/>
                </a:solidFill>
                <a:prstDash val="solid"/>
                <a:miter lim="8000"/>
                <a:headEnd len="med" w="med" type="oval"/>
                <a:tailEnd len="med" w="med" type="oval"/>
              </a:ln>
            </p:spPr>
          </p:cxnSp>
        </p:grpSp>
        <p:pic>
          <p:nvPicPr>
            <p:cNvPr descr="4.jpg" id="539" name="Google Shape;539;p6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0110" y="157178"/>
              <a:ext cx="760370" cy="9858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6"/>
          <p:cNvSpPr txBox="1"/>
          <p:nvPr/>
        </p:nvSpPr>
        <p:spPr>
          <a:xfrm>
            <a:off x="4267200" y="1524000"/>
            <a:ext cx="48768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rebuchet MS"/>
              <a:buNone/>
            </a:pPr>
            <a:r>
              <a:rPr b="1" i="0" lang="en-US" sz="32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BISNIS AKAN BERKEMBANG BILA :</a:t>
            </a:r>
            <a:endParaRPr/>
          </a:p>
        </p:txBody>
      </p:sp>
      <p:sp>
        <p:nvSpPr>
          <p:cNvPr id="545" name="Google Shape;545;p66"/>
          <p:cNvSpPr txBox="1"/>
          <p:nvPr/>
        </p:nvSpPr>
        <p:spPr>
          <a:xfrm>
            <a:off x="4495800" y="2590800"/>
            <a:ext cx="46482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Ada visi industri (berbasis proses dan pasar)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‘</a:t>
            </a:r>
            <a:r>
              <a:rPr b="0" i="1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Well Organized</a:t>
            </a: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’ - ada struktur dan sistem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Mempunyai konsep, yaitu :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lphaU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lphaU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Manajerial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lphaU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Taktik dan manuvernya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lphaU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Program yang jelas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 startAt="4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Tidak harus pemiliknya yang menangani bisnis selamanya (bisa di suksesikan)</a:t>
            </a:r>
            <a:endParaRPr/>
          </a:p>
        </p:txBody>
      </p:sp>
      <p:pic>
        <p:nvPicPr>
          <p:cNvPr descr="new-merancang copy.jpg" id="546" name="Google Shape;54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3014662"/>
            <a:ext cx="3886201" cy="28527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7" name="Google Shape;547;p66"/>
          <p:cNvGrpSpPr/>
          <p:nvPr/>
        </p:nvGrpSpPr>
        <p:grpSpPr>
          <a:xfrm>
            <a:off x="130176" y="157160"/>
            <a:ext cx="8861991" cy="985822"/>
            <a:chOff x="130110" y="157178"/>
            <a:chExt cx="8861991" cy="985822"/>
          </a:xfrm>
        </p:grpSpPr>
        <p:grpSp>
          <p:nvGrpSpPr>
            <p:cNvPr id="548" name="Google Shape;548;p66"/>
            <p:cNvGrpSpPr/>
            <p:nvPr/>
          </p:nvGrpSpPr>
          <p:grpSpPr>
            <a:xfrm>
              <a:off x="990663" y="222897"/>
              <a:ext cx="8001439" cy="838158"/>
              <a:chOff x="1278747" y="410849"/>
              <a:chExt cx="5388900" cy="419100"/>
            </a:xfrm>
          </p:grpSpPr>
          <p:sp>
            <p:nvSpPr>
              <p:cNvPr id="549" name="Shape 549"/>
              <p:cNvSpPr/>
              <p:nvPr/>
            </p:nvSpPr>
            <p:spPr>
              <a:xfrm>
                <a:off x="1360595" y="410849"/>
                <a:ext cx="5255600" cy="419100"/>
              </a:xfrm>
              <a:prstGeom prst="rect"/>
              <a:solidFill>
                <a:srgbClr val="009900"/>
              </a:solidFill>
              <a:ln cap="flat" cmpd="sng"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fromWordArt="1"/>
              <a:lstStyle>
                <a:defPPr lvl="0"/>
                <a:lvl1pPr lvl="0"/>
                <a:lvl2pPr lvl="1"/>
                <a:lvl3pPr lvl="2"/>
                <a:lvl4pPr lvl="3"/>
                <a:lvl5pPr lvl="4"/>
                <a:lvl6pPr lvl="5"/>
                <a:lvl7pPr lvl="6"/>
                <a:lvl8pPr lvl="7"/>
                <a:lvl9pPr lvl="8"/>
              </a:lstStyle>
              <a:p>
                <a:r>
                  <a:rPr b="0" i="0" u="none" cap="none">
                    <a:latin typeface="Arial Black"/>
                  </a:rPr>
                  <a:t>MENGENAL KEWIRAUSAHAAN
BAB 2 : LANSKAP KEWIRAUSAHAAN
</a:t>
                </a:r>
              </a:p>
            </p:txBody>
          </p:sp>
          <p:cxnSp>
            <p:nvCxnSpPr>
              <p:cNvPr id="550" name="Google Shape;550;p66"/>
              <p:cNvCxnSpPr/>
              <p:nvPr/>
            </p:nvCxnSpPr>
            <p:spPr>
              <a:xfrm>
                <a:off x="1278747" y="614210"/>
                <a:ext cx="5388900" cy="900"/>
              </a:xfrm>
              <a:prstGeom prst="straightConnector1">
                <a:avLst/>
              </a:prstGeom>
              <a:solidFill>
                <a:schemeClr val="accent1"/>
              </a:solidFill>
              <a:ln cap="sq" cmpd="sng" w="38100">
                <a:solidFill>
                  <a:schemeClr val="lt1"/>
                </a:solidFill>
                <a:prstDash val="solid"/>
                <a:miter lim="8000"/>
                <a:headEnd len="med" w="med" type="oval"/>
                <a:tailEnd len="med" w="med" type="oval"/>
              </a:ln>
            </p:spPr>
          </p:cxnSp>
        </p:grpSp>
        <p:pic>
          <p:nvPicPr>
            <p:cNvPr descr="4.jpg" id="551" name="Google Shape;551;p6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0110" y="157178"/>
              <a:ext cx="760370" cy="9858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67"/>
          <p:cNvSpPr txBox="1"/>
          <p:nvPr/>
        </p:nvSpPr>
        <p:spPr>
          <a:xfrm>
            <a:off x="4114800" y="1524000"/>
            <a:ext cx="50292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rebuchet MS"/>
              <a:buNone/>
            </a:pPr>
            <a:r>
              <a:rPr b="1" i="0" lang="en-US" sz="32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TETAP SEPERTI SAAT INI :</a:t>
            </a:r>
            <a:endParaRPr/>
          </a:p>
        </p:txBody>
      </p:sp>
      <p:sp>
        <p:nvSpPr>
          <p:cNvPr id="557" name="Google Shape;557;p67"/>
          <p:cNvSpPr txBox="1"/>
          <p:nvPr/>
        </p:nvSpPr>
        <p:spPr>
          <a:xfrm>
            <a:off x="4191000" y="2133600"/>
            <a:ext cx="49530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❑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Tetap pada pola pikir dan pandangan yang lama dengan anggapan bekal prestasi akademis saja sudah cukup…!</a:t>
            </a:r>
            <a:endParaRPr/>
          </a:p>
        </p:txBody>
      </p:sp>
      <p:pic>
        <p:nvPicPr>
          <p:cNvPr descr="FORMAT-1.jpg" id="558" name="Google Shape;558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2438400"/>
            <a:ext cx="3733801" cy="3267075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67"/>
          <p:cNvSpPr txBox="1"/>
          <p:nvPr/>
        </p:nvSpPr>
        <p:spPr>
          <a:xfrm>
            <a:off x="4114800" y="3733800"/>
            <a:ext cx="50292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rebuchet MS"/>
              <a:buNone/>
            </a:pPr>
            <a:r>
              <a:rPr b="1" i="0" lang="en-US" sz="32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ATAU, BEREVOLUSI DIRI</a:t>
            </a:r>
            <a:endParaRPr/>
          </a:p>
        </p:txBody>
      </p:sp>
      <p:sp>
        <p:nvSpPr>
          <p:cNvPr id="560" name="Google Shape;560;p67"/>
          <p:cNvSpPr txBox="1"/>
          <p:nvPr/>
        </p:nvSpPr>
        <p:spPr>
          <a:xfrm>
            <a:off x="4191000" y="4343400"/>
            <a:ext cx="4953000" cy="25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❑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Bahwa apapun pilihan Anda, tetap dibutuhkan ilmu dan pengetahuan kewirausahaan (Entrepreneurship atau Intrapreneurship)</a:t>
            </a:r>
            <a:endParaRPr/>
          </a:p>
          <a:p>
            <a:pPr indent="-457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❑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Mempersiapkan diri untuk menjadi seorang wirausaha yang cerdas sebagai ‘sekoci kehidupan’</a:t>
            </a:r>
            <a:endParaRPr/>
          </a:p>
        </p:txBody>
      </p:sp>
      <p:grpSp>
        <p:nvGrpSpPr>
          <p:cNvPr id="561" name="Google Shape;561;p67"/>
          <p:cNvGrpSpPr/>
          <p:nvPr/>
        </p:nvGrpSpPr>
        <p:grpSpPr>
          <a:xfrm>
            <a:off x="130176" y="157160"/>
            <a:ext cx="8861991" cy="985822"/>
            <a:chOff x="130110" y="157178"/>
            <a:chExt cx="8861991" cy="985822"/>
          </a:xfrm>
        </p:grpSpPr>
        <p:grpSp>
          <p:nvGrpSpPr>
            <p:cNvPr id="562" name="Google Shape;562;p67"/>
            <p:cNvGrpSpPr/>
            <p:nvPr/>
          </p:nvGrpSpPr>
          <p:grpSpPr>
            <a:xfrm>
              <a:off x="990663" y="222897"/>
              <a:ext cx="8001439" cy="838158"/>
              <a:chOff x="1278747" y="410849"/>
              <a:chExt cx="5388900" cy="419100"/>
            </a:xfrm>
          </p:grpSpPr>
          <p:sp>
            <p:nvSpPr>
              <p:cNvPr id="563" name="Shape 563"/>
              <p:cNvSpPr/>
              <p:nvPr/>
            </p:nvSpPr>
            <p:spPr>
              <a:xfrm>
                <a:off x="1360595" y="410849"/>
                <a:ext cx="5255600" cy="419100"/>
              </a:xfrm>
              <a:prstGeom prst="rect"/>
              <a:solidFill>
                <a:srgbClr val="009900"/>
              </a:solidFill>
              <a:ln cap="flat" cmpd="sng"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fromWordArt="1"/>
              <a:lstStyle>
                <a:defPPr lvl="0"/>
                <a:lvl1pPr lvl="0"/>
                <a:lvl2pPr lvl="1"/>
                <a:lvl3pPr lvl="2"/>
                <a:lvl4pPr lvl="3"/>
                <a:lvl5pPr lvl="4"/>
                <a:lvl6pPr lvl="5"/>
                <a:lvl7pPr lvl="6"/>
                <a:lvl8pPr lvl="7"/>
                <a:lvl9pPr lvl="8"/>
              </a:lstStyle>
              <a:p>
                <a:r>
                  <a:rPr b="0" i="0" u="none" cap="none">
                    <a:latin typeface="Arial Black"/>
                  </a:rPr>
                  <a:t>MENGENAL KEWIRAUSAHAAN
BAB 2 : LANSKAP KEWIRAUSAHAAN
</a:t>
                </a:r>
              </a:p>
            </p:txBody>
          </p:sp>
          <p:cxnSp>
            <p:nvCxnSpPr>
              <p:cNvPr id="564" name="Google Shape;564;p67"/>
              <p:cNvCxnSpPr/>
              <p:nvPr/>
            </p:nvCxnSpPr>
            <p:spPr>
              <a:xfrm>
                <a:off x="1278747" y="614210"/>
                <a:ext cx="5388900" cy="900"/>
              </a:xfrm>
              <a:prstGeom prst="straightConnector1">
                <a:avLst/>
              </a:prstGeom>
              <a:solidFill>
                <a:schemeClr val="accent1"/>
              </a:solidFill>
              <a:ln cap="sq" cmpd="sng" w="38100">
                <a:solidFill>
                  <a:schemeClr val="lt1"/>
                </a:solidFill>
                <a:prstDash val="solid"/>
                <a:miter lim="8000"/>
                <a:headEnd len="med" w="med" type="oval"/>
                <a:tailEnd len="med" w="med" type="oval"/>
              </a:ln>
            </p:spPr>
          </p:cxnSp>
        </p:grpSp>
        <p:pic>
          <p:nvPicPr>
            <p:cNvPr descr="4.jpg" id="565" name="Google Shape;565;p6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0110" y="157178"/>
              <a:ext cx="760370" cy="9858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68"/>
          <p:cNvSpPr txBox="1"/>
          <p:nvPr/>
        </p:nvSpPr>
        <p:spPr>
          <a:xfrm>
            <a:off x="0" y="1524000"/>
            <a:ext cx="91440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rebuchet MS"/>
              <a:buNone/>
            </a:pPr>
            <a:r>
              <a:rPr b="1" i="0" lang="en-US" sz="32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APAPUN PILIHAN ANDA</a:t>
            </a:r>
            <a:endParaRPr/>
          </a:p>
        </p:txBody>
      </p:sp>
      <p:sp>
        <p:nvSpPr>
          <p:cNvPr id="571" name="Google Shape;571;p68"/>
          <p:cNvSpPr txBox="1"/>
          <p:nvPr/>
        </p:nvSpPr>
        <p:spPr>
          <a:xfrm>
            <a:off x="0" y="2209800"/>
            <a:ext cx="91440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350" lvl="0" marL="63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rebuchet MS"/>
              <a:buNone/>
            </a:pPr>
            <a:r>
              <a:rPr b="0" i="0" lang="en-US" sz="24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MENJADI PEKERJA atau PENGUSAHA TIDAK JAUH BERBEDA, SEMUA MEMPUNYAI  :</a:t>
            </a:r>
            <a:endParaRPr/>
          </a:p>
        </p:txBody>
      </p:sp>
      <p:pic>
        <p:nvPicPr>
          <p:cNvPr descr="FORMAT-9.jpg" id="572" name="Google Shape;572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43350" y="4184650"/>
            <a:ext cx="4667249" cy="2520950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68"/>
          <p:cNvSpPr txBox="1"/>
          <p:nvPr/>
        </p:nvSpPr>
        <p:spPr>
          <a:xfrm>
            <a:off x="685800" y="3124200"/>
            <a:ext cx="4191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350" lvl="0" marL="63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rebuchet MS"/>
              <a:buNone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RISIKO dan MANFAAT</a:t>
            </a:r>
            <a:endParaRPr/>
          </a:p>
        </p:txBody>
      </p:sp>
      <p:sp>
        <p:nvSpPr>
          <p:cNvPr id="574" name="Google Shape;574;p68"/>
          <p:cNvSpPr txBox="1"/>
          <p:nvPr/>
        </p:nvSpPr>
        <p:spPr>
          <a:xfrm>
            <a:off x="685800" y="3657600"/>
            <a:ext cx="84582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350" lvl="0" marL="63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rebuchet MS"/>
              <a:buNone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SAMA-SAMA HARUS MENGETAHUI KONSEP BISNIS (MAKRO) dan KONSEP PERUSAHAAN (MIKRO)</a:t>
            </a:r>
            <a:endParaRPr/>
          </a:p>
        </p:txBody>
      </p:sp>
      <p:sp>
        <p:nvSpPr>
          <p:cNvPr id="575" name="Google Shape;575;p68"/>
          <p:cNvSpPr/>
          <p:nvPr/>
        </p:nvSpPr>
        <p:spPr>
          <a:xfrm>
            <a:off x="228600" y="3124200"/>
            <a:ext cx="457200" cy="381000"/>
          </a:xfrm>
          <a:prstGeom prst="rightArrow">
            <a:avLst>
              <a:gd fmla="val 12600" name="adj1"/>
              <a:gd fmla="val 50000" name="adj2"/>
            </a:avLst>
          </a:prstGeom>
          <a:solidFill>
            <a:srgbClr val="00062B"/>
          </a:solidFill>
          <a:ln cap="sq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6" name="Google Shape;576;p68"/>
          <p:cNvSpPr/>
          <p:nvPr/>
        </p:nvSpPr>
        <p:spPr>
          <a:xfrm>
            <a:off x="228600" y="3657600"/>
            <a:ext cx="457200" cy="381000"/>
          </a:xfrm>
          <a:prstGeom prst="rightArrow">
            <a:avLst>
              <a:gd fmla="val 12600" name="adj1"/>
              <a:gd fmla="val 50000" name="adj2"/>
            </a:avLst>
          </a:prstGeom>
          <a:solidFill>
            <a:srgbClr val="00062B"/>
          </a:solidFill>
          <a:ln cap="sq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577" name="Google Shape;577;p68"/>
          <p:cNvGrpSpPr/>
          <p:nvPr/>
        </p:nvGrpSpPr>
        <p:grpSpPr>
          <a:xfrm>
            <a:off x="130176" y="157160"/>
            <a:ext cx="8861991" cy="985822"/>
            <a:chOff x="130110" y="157178"/>
            <a:chExt cx="8861991" cy="985822"/>
          </a:xfrm>
        </p:grpSpPr>
        <p:grpSp>
          <p:nvGrpSpPr>
            <p:cNvPr id="578" name="Google Shape;578;p68"/>
            <p:cNvGrpSpPr/>
            <p:nvPr/>
          </p:nvGrpSpPr>
          <p:grpSpPr>
            <a:xfrm>
              <a:off x="990663" y="222897"/>
              <a:ext cx="8001439" cy="838158"/>
              <a:chOff x="1278747" y="410849"/>
              <a:chExt cx="5388900" cy="419100"/>
            </a:xfrm>
          </p:grpSpPr>
          <p:sp>
            <p:nvSpPr>
              <p:cNvPr id="579" name="Shape 579"/>
              <p:cNvSpPr/>
              <p:nvPr/>
            </p:nvSpPr>
            <p:spPr>
              <a:xfrm>
                <a:off x="1360595" y="410849"/>
                <a:ext cx="5255600" cy="419100"/>
              </a:xfrm>
              <a:prstGeom prst="rect"/>
              <a:solidFill>
                <a:srgbClr val="009900"/>
              </a:solidFill>
              <a:ln cap="flat" cmpd="sng"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fromWordArt="1"/>
              <a:lstStyle>
                <a:defPPr lvl="0"/>
                <a:lvl1pPr lvl="0"/>
                <a:lvl2pPr lvl="1"/>
                <a:lvl3pPr lvl="2"/>
                <a:lvl4pPr lvl="3"/>
                <a:lvl5pPr lvl="4"/>
                <a:lvl6pPr lvl="5"/>
                <a:lvl7pPr lvl="6"/>
                <a:lvl8pPr lvl="7"/>
                <a:lvl9pPr lvl="8"/>
              </a:lstStyle>
              <a:p>
                <a:r>
                  <a:rPr b="0" i="0" u="none" cap="none">
                    <a:latin typeface="Arial Black"/>
                  </a:rPr>
                  <a:t>MENGENAL KEWIRAUSAHAAN
BAB 2 : LANSKAP KEWIRAUSAHAAN
</a:t>
                </a:r>
              </a:p>
            </p:txBody>
          </p:sp>
          <p:cxnSp>
            <p:nvCxnSpPr>
              <p:cNvPr id="580" name="Google Shape;580;p68"/>
              <p:cNvCxnSpPr/>
              <p:nvPr/>
            </p:nvCxnSpPr>
            <p:spPr>
              <a:xfrm>
                <a:off x="1278747" y="614210"/>
                <a:ext cx="5388900" cy="900"/>
              </a:xfrm>
              <a:prstGeom prst="straightConnector1">
                <a:avLst/>
              </a:prstGeom>
              <a:solidFill>
                <a:schemeClr val="accent1"/>
              </a:solidFill>
              <a:ln cap="sq" cmpd="sng" w="38100">
                <a:solidFill>
                  <a:schemeClr val="lt1"/>
                </a:solidFill>
                <a:prstDash val="solid"/>
                <a:miter lim="8000"/>
                <a:headEnd len="med" w="med" type="oval"/>
                <a:tailEnd len="med" w="med" type="oval"/>
              </a:ln>
            </p:spPr>
          </p:cxnSp>
        </p:grpSp>
        <p:pic>
          <p:nvPicPr>
            <p:cNvPr descr="4.jpg" id="581" name="Google Shape;581;p6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0110" y="157178"/>
              <a:ext cx="760370" cy="9858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69"/>
          <p:cNvSpPr txBox="1"/>
          <p:nvPr/>
        </p:nvSpPr>
        <p:spPr>
          <a:xfrm>
            <a:off x="0" y="1524000"/>
            <a:ext cx="91440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rebuchet MS"/>
              <a:buNone/>
            </a:pPr>
            <a:r>
              <a:rPr b="1" i="0" lang="en-US" sz="32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BILA ANDA MEMPUNYAI KARAKTER INI, MAKA MENJADI WIRAUSAHA ADALAH PILIHAN TEPAT</a:t>
            </a:r>
            <a:endParaRPr/>
          </a:p>
        </p:txBody>
      </p:sp>
      <p:sp>
        <p:nvSpPr>
          <p:cNvPr id="587" name="Google Shape;587;p69"/>
          <p:cNvSpPr txBox="1"/>
          <p:nvPr/>
        </p:nvSpPr>
        <p:spPr>
          <a:xfrm>
            <a:off x="76200" y="2590800"/>
            <a:ext cx="4953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Pandai mengelola ketakutannya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Cara pandang yang berbeda dalam melihat sesuatu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Pemasar sejati dan pendai menjual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Suka melawan arus dan tantangan baru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High Determination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Tidak mau menerima apa adanya dan selalu ingin yang terbaik</a:t>
            </a:r>
            <a:endParaRPr/>
          </a:p>
        </p:txBody>
      </p:sp>
      <p:pic>
        <p:nvPicPr>
          <p:cNvPr descr="FORMAT-13.jpg" id="588" name="Google Shape;588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37150" y="2667000"/>
            <a:ext cx="3843337" cy="39623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9" name="Google Shape;589;p69"/>
          <p:cNvGrpSpPr/>
          <p:nvPr/>
        </p:nvGrpSpPr>
        <p:grpSpPr>
          <a:xfrm>
            <a:off x="130176" y="157160"/>
            <a:ext cx="8861991" cy="985822"/>
            <a:chOff x="130110" y="157178"/>
            <a:chExt cx="8861991" cy="985822"/>
          </a:xfrm>
        </p:grpSpPr>
        <p:grpSp>
          <p:nvGrpSpPr>
            <p:cNvPr id="590" name="Google Shape;590;p69"/>
            <p:cNvGrpSpPr/>
            <p:nvPr/>
          </p:nvGrpSpPr>
          <p:grpSpPr>
            <a:xfrm>
              <a:off x="990663" y="222897"/>
              <a:ext cx="8001439" cy="838158"/>
              <a:chOff x="1278747" y="410849"/>
              <a:chExt cx="5388900" cy="419100"/>
            </a:xfrm>
          </p:grpSpPr>
          <p:sp>
            <p:nvSpPr>
              <p:cNvPr id="591" name="Shape 591"/>
              <p:cNvSpPr/>
              <p:nvPr/>
            </p:nvSpPr>
            <p:spPr>
              <a:xfrm>
                <a:off x="1360595" y="410849"/>
                <a:ext cx="5255600" cy="419100"/>
              </a:xfrm>
              <a:prstGeom prst="rect"/>
              <a:solidFill>
                <a:srgbClr val="009900"/>
              </a:solidFill>
              <a:ln cap="flat" cmpd="sng"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fromWordArt="1"/>
              <a:lstStyle>
                <a:defPPr lvl="0"/>
                <a:lvl1pPr lvl="0"/>
                <a:lvl2pPr lvl="1"/>
                <a:lvl3pPr lvl="2"/>
                <a:lvl4pPr lvl="3"/>
                <a:lvl5pPr lvl="4"/>
                <a:lvl6pPr lvl="5"/>
                <a:lvl7pPr lvl="6"/>
                <a:lvl8pPr lvl="7"/>
                <a:lvl9pPr lvl="8"/>
              </a:lstStyle>
              <a:p>
                <a:r>
                  <a:rPr b="0" i="0" u="none" cap="none">
                    <a:latin typeface="Arial Black"/>
                  </a:rPr>
                  <a:t>MENGENAL KEWIRAUSAHAAN
BAB 2 : LANSKAP KEWIRAUSAHAAN
</a:t>
                </a:r>
              </a:p>
            </p:txBody>
          </p:sp>
          <p:cxnSp>
            <p:nvCxnSpPr>
              <p:cNvPr id="592" name="Google Shape;592;p69"/>
              <p:cNvCxnSpPr/>
              <p:nvPr/>
            </p:nvCxnSpPr>
            <p:spPr>
              <a:xfrm>
                <a:off x="1278747" y="614210"/>
                <a:ext cx="5388900" cy="900"/>
              </a:xfrm>
              <a:prstGeom prst="straightConnector1">
                <a:avLst/>
              </a:prstGeom>
              <a:solidFill>
                <a:schemeClr val="accent1"/>
              </a:solidFill>
              <a:ln cap="sq" cmpd="sng" w="38100">
                <a:solidFill>
                  <a:schemeClr val="lt1"/>
                </a:solidFill>
                <a:prstDash val="solid"/>
                <a:miter lim="8000"/>
                <a:headEnd len="med" w="med" type="oval"/>
                <a:tailEnd len="med" w="med" type="oval"/>
              </a:ln>
            </p:spPr>
          </p:cxnSp>
        </p:grpSp>
        <p:pic>
          <p:nvPicPr>
            <p:cNvPr descr="4.jpg" id="593" name="Google Shape;593;p6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0110" y="157178"/>
              <a:ext cx="760370" cy="9858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70"/>
          <p:cNvSpPr txBox="1"/>
          <p:nvPr/>
        </p:nvSpPr>
        <p:spPr>
          <a:xfrm>
            <a:off x="0" y="1524000"/>
            <a:ext cx="91440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rebuchet MS"/>
              <a:buNone/>
            </a:pPr>
            <a:r>
              <a:rPr b="1" i="0" lang="en-US" sz="3200" u="none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CARA CEPAT UNTUK SUKSES BERWIRAUSAHA</a:t>
            </a:r>
            <a:endParaRPr/>
          </a:p>
        </p:txBody>
      </p:sp>
      <p:sp>
        <p:nvSpPr>
          <p:cNvPr id="599" name="Google Shape;599;p70"/>
          <p:cNvSpPr txBox="1"/>
          <p:nvPr/>
        </p:nvSpPr>
        <p:spPr>
          <a:xfrm>
            <a:off x="0" y="2362200"/>
            <a:ext cx="9144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Belajar dari kesalahan orang lain dalam berwirausaha melalui :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lphaU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Mentor - orang yang terdekat Anda dan sukses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lphaU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Pengalaman sendiri dan belajar dari kesalahan dan kegagalan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lphaUcPeriod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Buku sebagai sumber inspirasi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 startAt="2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Pelajari faktor-faktor kegagalannya maka Anda bisa mengantisipasinya dan mempersiapkan untuk mengatasinya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 startAt="2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Temukan faktor-faktor kesuksesan usaha</a:t>
            </a:r>
            <a:endParaRPr/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 startAt="2"/>
            </a:pPr>
            <a:r>
              <a:rPr b="0" i="0" lang="en-US" sz="20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Berpikir kreatif untuk merubah masalah, kesulitan, kegagalan dan keterbatasan menjadi sebuah ide, inspirasi, peluang dan nilai tambah</a:t>
            </a:r>
            <a:endParaRPr/>
          </a:p>
        </p:txBody>
      </p:sp>
      <p:grpSp>
        <p:nvGrpSpPr>
          <p:cNvPr id="600" name="Google Shape;600;p70"/>
          <p:cNvGrpSpPr/>
          <p:nvPr/>
        </p:nvGrpSpPr>
        <p:grpSpPr>
          <a:xfrm>
            <a:off x="130176" y="157160"/>
            <a:ext cx="8861991" cy="985822"/>
            <a:chOff x="130110" y="157178"/>
            <a:chExt cx="8861991" cy="985822"/>
          </a:xfrm>
        </p:grpSpPr>
        <p:grpSp>
          <p:nvGrpSpPr>
            <p:cNvPr id="601" name="Google Shape;601;p70"/>
            <p:cNvGrpSpPr/>
            <p:nvPr/>
          </p:nvGrpSpPr>
          <p:grpSpPr>
            <a:xfrm>
              <a:off x="990663" y="222897"/>
              <a:ext cx="8001439" cy="838158"/>
              <a:chOff x="1278747" y="410849"/>
              <a:chExt cx="5388900" cy="419100"/>
            </a:xfrm>
          </p:grpSpPr>
          <p:sp>
            <p:nvSpPr>
              <p:cNvPr id="602" name="Shape 602"/>
              <p:cNvSpPr/>
              <p:nvPr/>
            </p:nvSpPr>
            <p:spPr>
              <a:xfrm>
                <a:off x="1360595" y="410849"/>
                <a:ext cx="5255600" cy="419100"/>
              </a:xfrm>
              <a:prstGeom prst="rect"/>
              <a:solidFill>
                <a:srgbClr val="009900"/>
              </a:solidFill>
              <a:ln cap="flat" cmpd="sng"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fromWordArt="1"/>
              <a:lstStyle>
                <a:defPPr lvl="0"/>
                <a:lvl1pPr lvl="0"/>
                <a:lvl2pPr lvl="1"/>
                <a:lvl3pPr lvl="2"/>
                <a:lvl4pPr lvl="3"/>
                <a:lvl5pPr lvl="4"/>
                <a:lvl6pPr lvl="5"/>
                <a:lvl7pPr lvl="6"/>
                <a:lvl8pPr lvl="7"/>
                <a:lvl9pPr lvl="8"/>
              </a:lstStyle>
              <a:p>
                <a:r>
                  <a:rPr b="0" i="0" u="none" cap="none">
                    <a:latin typeface="Arial Black"/>
                  </a:rPr>
                  <a:t>MENGENAL KEWIRAUSAHAAN
BAB 2 : LANSKAP KEWIRAUSAHAAN
</a:t>
                </a:r>
              </a:p>
            </p:txBody>
          </p:sp>
          <p:cxnSp>
            <p:nvCxnSpPr>
              <p:cNvPr id="603" name="Google Shape;603;p70"/>
              <p:cNvCxnSpPr/>
              <p:nvPr/>
            </p:nvCxnSpPr>
            <p:spPr>
              <a:xfrm>
                <a:off x="1278747" y="614210"/>
                <a:ext cx="5388900" cy="900"/>
              </a:xfrm>
              <a:prstGeom prst="straightConnector1">
                <a:avLst/>
              </a:prstGeom>
              <a:solidFill>
                <a:schemeClr val="accent1"/>
              </a:solidFill>
              <a:ln cap="sq" cmpd="sng" w="38100">
                <a:solidFill>
                  <a:schemeClr val="lt1"/>
                </a:solidFill>
                <a:prstDash val="solid"/>
                <a:miter lim="8000"/>
                <a:headEnd len="med" w="med" type="oval"/>
                <a:tailEnd len="med" w="med" type="oval"/>
              </a:ln>
            </p:spPr>
          </p:cxnSp>
        </p:grpSp>
        <p:pic>
          <p:nvPicPr>
            <p:cNvPr descr="4.jpg" id="604" name="Google Shape;604;p7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0110" y="157178"/>
              <a:ext cx="760370" cy="9858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" name="Google Shape;609;p71"/>
          <p:cNvGrpSpPr/>
          <p:nvPr/>
        </p:nvGrpSpPr>
        <p:grpSpPr>
          <a:xfrm>
            <a:off x="142876" y="1428723"/>
            <a:ext cx="8858400" cy="5200572"/>
            <a:chOff x="142844" y="1214422"/>
            <a:chExt cx="8858400" cy="5406000"/>
          </a:xfrm>
        </p:grpSpPr>
        <p:sp>
          <p:nvSpPr>
            <p:cNvPr id="610" name="Google Shape;610;p71"/>
            <p:cNvSpPr txBox="1"/>
            <p:nvPr/>
          </p:nvSpPr>
          <p:spPr>
            <a:xfrm>
              <a:off x="142844" y="1214422"/>
              <a:ext cx="8858400" cy="540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3200"/>
                <a:buFont typeface="Trebuchet MS"/>
                <a:buNone/>
              </a:pPr>
              <a:r>
                <a:rPr b="1" i="0" lang="en-US" sz="3200" u="none">
                  <a:solidFill>
                    <a:srgbClr val="FFFF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HASIL RISET DAN SURVEY MENGATAKAN :</a:t>
              </a:r>
              <a:endParaRPr/>
            </a:p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Century Gothic"/>
                <a:buNone/>
              </a:pPr>
              <a:r>
                <a:rPr b="0" i="0" lang="en-US" sz="800" u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					</a:t>
              </a:r>
              <a:endParaRPr/>
            </a:p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Century Gothic"/>
                <a:buNone/>
              </a:pPr>
              <a:r>
                <a:rPr b="0" i="0" lang="en-US" sz="800" u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					</a:t>
              </a:r>
              <a:r>
                <a:rPr b="0" i="0" lang="en-US" sz="2200" u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ORANG KAYA YANG</a:t>
              </a:r>
              <a:endParaRPr/>
            </a:p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Trebuchet MS"/>
                <a:buNone/>
              </a:pPr>
              <a:r>
                <a:rPr b="0" i="0" lang="en-US" sz="2200" u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					HIDUP CUKUP BERSUMBER</a:t>
              </a:r>
              <a:endParaRPr/>
            </a:p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Trebuchet MS"/>
                <a:buNone/>
              </a:pPr>
              <a:r>
                <a:rPr b="0" i="0" lang="en-US" sz="2200" u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					DARI PROFESI SEBAGAI</a:t>
              </a:r>
              <a:endParaRPr/>
            </a:p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Trebuchet MS"/>
                <a:buNone/>
              </a:pPr>
              <a:r>
                <a:rPr b="0" i="0" lang="en-US" sz="2200" u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					ENTREPRENEUR</a:t>
              </a:r>
              <a:endParaRPr/>
            </a:p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Trebuchet MS"/>
                <a:buNone/>
              </a:pPr>
              <a:r>
                <a:rPr b="0" i="0" lang="en-US" sz="2200" u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			</a:t>
              </a:r>
              <a:endParaRPr/>
            </a:p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Trebuchet MS"/>
                <a:buNone/>
              </a:pPr>
              <a:r>
                <a:rPr b="0" i="0" lang="en-US" sz="2200" u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		       BERASAL DARI PROFESI SEBAGAI</a:t>
              </a:r>
              <a:endParaRPr/>
            </a:p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Trebuchet MS"/>
                <a:buNone/>
              </a:pPr>
              <a:r>
                <a:rPr b="0" i="0" lang="en-US" sz="2200" u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		       TOP EKSEKUTIF (CEO) ATAU DIREKTUR</a:t>
              </a:r>
              <a:endParaRPr/>
            </a:p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Times New Roman"/>
                <a:buNone/>
              </a:pPr>
              <a:r>
                <a:t/>
              </a:r>
              <a:endParaRPr b="0" i="0" sz="2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Trebuchet MS"/>
                <a:buNone/>
              </a:pPr>
              <a:r>
                <a:rPr b="0" i="0" lang="en-US" sz="2200" u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		      DARI HIBAH, WARISAN, ATAU DARI ORANG TUA</a:t>
              </a:r>
              <a:endParaRPr/>
            </a:p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Times New Roman"/>
                <a:buNone/>
              </a:pPr>
              <a:r>
                <a:t/>
              </a:r>
              <a:endParaRPr b="0" i="0" sz="2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Times New Roman"/>
                <a:buNone/>
              </a:pPr>
              <a:r>
                <a:t/>
              </a:r>
              <a:endParaRPr b="0" i="0" sz="220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2800"/>
                <a:buFont typeface="Trebuchet MS"/>
                <a:buNone/>
              </a:pPr>
              <a:r>
                <a:rPr b="1" i="0" lang="en-US" sz="2800" u="none">
                  <a:solidFill>
                    <a:srgbClr val="FFFF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SEKARANG BAGAIMANA DENGAN ANDA…?!</a:t>
              </a:r>
              <a:endParaRPr/>
            </a:p>
          </p:txBody>
        </p:sp>
        <p:sp>
          <p:nvSpPr>
            <p:cNvPr id="611" name="Google Shape;611;p71"/>
            <p:cNvSpPr txBox="1"/>
            <p:nvPr/>
          </p:nvSpPr>
          <p:spPr>
            <a:xfrm>
              <a:off x="504681" y="1694634"/>
              <a:ext cx="4500600" cy="209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0"/>
                <a:buFont typeface="Arial Black"/>
                <a:buNone/>
              </a:pPr>
              <a:r>
                <a:rPr b="0" i="0" lang="en-US" sz="130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80%</a:t>
              </a:r>
              <a:endParaRPr/>
            </a:p>
          </p:txBody>
        </p:sp>
        <p:sp>
          <p:nvSpPr>
            <p:cNvPr id="612" name="Google Shape;612;p71"/>
            <p:cNvSpPr txBox="1"/>
            <p:nvPr/>
          </p:nvSpPr>
          <p:spPr>
            <a:xfrm>
              <a:off x="571472" y="3794316"/>
              <a:ext cx="17859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Arial Black"/>
                <a:buNone/>
              </a:pPr>
              <a:r>
                <a:rPr b="0" i="0" lang="en-US" sz="4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15%</a:t>
              </a:r>
              <a:endParaRPr/>
            </a:p>
          </p:txBody>
        </p:sp>
        <p:sp>
          <p:nvSpPr>
            <p:cNvPr id="613" name="Google Shape;613;p71"/>
            <p:cNvSpPr txBox="1"/>
            <p:nvPr/>
          </p:nvSpPr>
          <p:spPr>
            <a:xfrm>
              <a:off x="785786" y="4744807"/>
              <a:ext cx="15717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Arial Black"/>
                <a:buNone/>
              </a:pPr>
              <a:r>
                <a:rPr b="0" i="0" lang="en-US" sz="4800" u="none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5%</a:t>
              </a:r>
              <a:endParaRPr/>
            </a:p>
          </p:txBody>
        </p:sp>
      </p:grpSp>
      <p:grpSp>
        <p:nvGrpSpPr>
          <p:cNvPr id="614" name="Google Shape;614;p71"/>
          <p:cNvGrpSpPr/>
          <p:nvPr/>
        </p:nvGrpSpPr>
        <p:grpSpPr>
          <a:xfrm>
            <a:off x="130176" y="157160"/>
            <a:ext cx="8861991" cy="985822"/>
            <a:chOff x="130110" y="157178"/>
            <a:chExt cx="8861991" cy="985822"/>
          </a:xfrm>
        </p:grpSpPr>
        <p:grpSp>
          <p:nvGrpSpPr>
            <p:cNvPr id="615" name="Google Shape;615;p71"/>
            <p:cNvGrpSpPr/>
            <p:nvPr/>
          </p:nvGrpSpPr>
          <p:grpSpPr>
            <a:xfrm>
              <a:off x="990663" y="222897"/>
              <a:ext cx="8001439" cy="838158"/>
              <a:chOff x="1278747" y="410849"/>
              <a:chExt cx="5388900" cy="419100"/>
            </a:xfrm>
          </p:grpSpPr>
          <p:sp>
            <p:nvSpPr>
              <p:cNvPr id="616" name="Shape 616"/>
              <p:cNvSpPr/>
              <p:nvPr/>
            </p:nvSpPr>
            <p:spPr>
              <a:xfrm>
                <a:off x="1360595" y="410849"/>
                <a:ext cx="5255600" cy="419100"/>
              </a:xfrm>
              <a:prstGeom prst="rect"/>
              <a:solidFill>
                <a:srgbClr val="009900"/>
              </a:solidFill>
              <a:ln cap="flat" cmpd="sng"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fromWordArt="1"/>
              <a:lstStyle>
                <a:defPPr lvl="0"/>
                <a:lvl1pPr lvl="0"/>
                <a:lvl2pPr lvl="1"/>
                <a:lvl3pPr lvl="2"/>
                <a:lvl4pPr lvl="3"/>
                <a:lvl5pPr lvl="4"/>
                <a:lvl6pPr lvl="5"/>
                <a:lvl7pPr lvl="6"/>
                <a:lvl8pPr lvl="7"/>
                <a:lvl9pPr lvl="8"/>
              </a:lstStyle>
              <a:p>
                <a:r>
                  <a:rPr b="0" i="0" u="none" cap="none">
                    <a:latin typeface="Arial Black"/>
                  </a:rPr>
                  <a:t>MENGENAL KEWIRAUSAHAAN
BAB 2 : LANSKAP KEWIRAUSAHAAN
</a:t>
                </a:r>
              </a:p>
            </p:txBody>
          </p:sp>
          <p:cxnSp>
            <p:nvCxnSpPr>
              <p:cNvPr id="617" name="Google Shape;617;p71"/>
              <p:cNvCxnSpPr/>
              <p:nvPr/>
            </p:nvCxnSpPr>
            <p:spPr>
              <a:xfrm>
                <a:off x="1278747" y="614210"/>
                <a:ext cx="5388900" cy="900"/>
              </a:xfrm>
              <a:prstGeom prst="straightConnector1">
                <a:avLst/>
              </a:prstGeom>
              <a:solidFill>
                <a:schemeClr val="accent1"/>
              </a:solidFill>
              <a:ln cap="sq" cmpd="sng" w="38100">
                <a:solidFill>
                  <a:schemeClr val="lt1"/>
                </a:solidFill>
                <a:prstDash val="solid"/>
                <a:miter lim="8000"/>
                <a:headEnd len="med" w="med" type="oval"/>
                <a:tailEnd len="med" w="med" type="oval"/>
              </a:ln>
            </p:spPr>
          </p:cxnSp>
        </p:grpSp>
        <p:pic>
          <p:nvPicPr>
            <p:cNvPr descr="4.jpg" id="618" name="Google Shape;618;p7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0110" y="157178"/>
              <a:ext cx="760370" cy="9858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eme2">
  <a:themeElements>
    <a:clrScheme name="agre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cogs_print">
  <a:themeElements>
    <a:clrScheme name="cogs_pri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communication_print">
  <a:themeElements>
    <a:clrScheme name="communication_pri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1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