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54" r:id="rId3"/>
    <p:sldId id="353" r:id="rId4"/>
    <p:sldId id="355" r:id="rId5"/>
    <p:sldId id="306" r:id="rId6"/>
    <p:sldId id="298" r:id="rId7"/>
    <p:sldId id="308" r:id="rId8"/>
    <p:sldId id="330" r:id="rId9"/>
    <p:sldId id="352" r:id="rId10"/>
    <p:sldId id="356" r:id="rId11"/>
    <p:sldId id="357" r:id="rId12"/>
    <p:sldId id="304" r:id="rId13"/>
    <p:sldId id="358" r:id="rId14"/>
    <p:sldId id="371" r:id="rId15"/>
    <p:sldId id="372" r:id="rId16"/>
    <p:sldId id="359" r:id="rId17"/>
    <p:sldId id="360" r:id="rId18"/>
    <p:sldId id="373" r:id="rId19"/>
    <p:sldId id="361" r:id="rId20"/>
    <p:sldId id="362" r:id="rId21"/>
    <p:sldId id="363" r:id="rId22"/>
    <p:sldId id="364" r:id="rId23"/>
    <p:sldId id="365" r:id="rId24"/>
    <p:sldId id="366" r:id="rId25"/>
    <p:sldId id="370" r:id="rId26"/>
    <p:sldId id="368" r:id="rId27"/>
    <p:sldId id="367" r:id="rId28"/>
    <p:sldId id="375" r:id="rId29"/>
    <p:sldId id="374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pdki-indonesia.dgip.go.id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merek.dgip.go.id/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pdki-indonesia.dgip.go.id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merek.dgip.go.id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AACBC-BF20-4215-B6E8-7FCF6EA43A06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960723A-42A1-4CF9-8A79-6AB3A2EFDF3C}">
      <dgm:prSet custT="1"/>
      <dgm:spPr/>
      <dgm:t>
        <a:bodyPr/>
        <a:lstStyle/>
        <a:p>
          <a:r>
            <a:rPr lang="en-US" sz="4000" b="1">
              <a:solidFill>
                <a:srgbClr val="FF0000"/>
              </a:solidFill>
            </a:rPr>
            <a:t>LOGO/MEREK</a:t>
          </a:r>
        </a:p>
      </dgm:t>
    </dgm:pt>
    <dgm:pt modelId="{2318B2FD-E3C8-4260-BEFC-3EEF2D0397A3}" type="parTrans" cxnId="{177CCB08-9550-4805-AA76-40C295F168FB}">
      <dgm:prSet/>
      <dgm:spPr/>
      <dgm:t>
        <a:bodyPr/>
        <a:lstStyle/>
        <a:p>
          <a:endParaRPr lang="en-US"/>
        </a:p>
      </dgm:t>
    </dgm:pt>
    <dgm:pt modelId="{A5453D99-F877-450E-AC2E-80DF73A9881D}" type="sibTrans" cxnId="{177CCB08-9550-4805-AA76-40C295F168FB}">
      <dgm:prSet/>
      <dgm:spPr/>
      <dgm:t>
        <a:bodyPr/>
        <a:lstStyle/>
        <a:p>
          <a:endParaRPr lang="en-US"/>
        </a:p>
      </dgm:t>
    </dgm:pt>
    <dgm:pt modelId="{DC6BAE55-A06A-461E-8487-512BA2F0FA7F}">
      <dgm:prSet/>
      <dgm:spPr/>
      <dgm:t>
        <a:bodyPr/>
        <a:lstStyle/>
        <a:p>
          <a:r>
            <a:rPr lang="en-US"/>
            <a:t>BENTUK KEMASAN</a:t>
          </a:r>
        </a:p>
      </dgm:t>
    </dgm:pt>
    <dgm:pt modelId="{5805777F-E104-4595-A57B-0D1F223F269C}" type="parTrans" cxnId="{019B4EF2-6957-4F12-BB89-047B093E2A9E}">
      <dgm:prSet/>
      <dgm:spPr/>
      <dgm:t>
        <a:bodyPr/>
        <a:lstStyle/>
        <a:p>
          <a:endParaRPr lang="en-US"/>
        </a:p>
      </dgm:t>
    </dgm:pt>
    <dgm:pt modelId="{4B78E654-853C-4933-9D04-6C6F0CD553A4}" type="sibTrans" cxnId="{019B4EF2-6957-4F12-BB89-047B093E2A9E}">
      <dgm:prSet/>
      <dgm:spPr/>
      <dgm:t>
        <a:bodyPr/>
        <a:lstStyle/>
        <a:p>
          <a:endParaRPr lang="en-US"/>
        </a:p>
      </dgm:t>
    </dgm:pt>
    <dgm:pt modelId="{0A281751-EA8D-4F01-9F71-BBCB4DE3A553}">
      <dgm:prSet/>
      <dgm:spPr/>
      <dgm:t>
        <a:bodyPr/>
        <a:lstStyle/>
        <a:p>
          <a:r>
            <a:rPr lang="en-US"/>
            <a:t>LABEL</a:t>
          </a:r>
        </a:p>
      </dgm:t>
    </dgm:pt>
    <dgm:pt modelId="{12891A83-D4F0-42EC-A530-717F29D7BDEB}" type="parTrans" cxnId="{2A89F492-1E0F-4888-9BB7-D732C9D999CF}">
      <dgm:prSet/>
      <dgm:spPr/>
      <dgm:t>
        <a:bodyPr/>
        <a:lstStyle/>
        <a:p>
          <a:endParaRPr lang="en-US"/>
        </a:p>
      </dgm:t>
    </dgm:pt>
    <dgm:pt modelId="{2CB41EB8-90DE-41A9-BC3E-A995F5885D8E}" type="sibTrans" cxnId="{2A89F492-1E0F-4888-9BB7-D732C9D999CF}">
      <dgm:prSet/>
      <dgm:spPr/>
      <dgm:t>
        <a:bodyPr/>
        <a:lstStyle/>
        <a:p>
          <a:endParaRPr lang="en-US"/>
        </a:p>
      </dgm:t>
    </dgm:pt>
    <dgm:pt modelId="{B4F69AE3-6B34-42B8-9270-072CFF8578F4}">
      <dgm:prSet/>
      <dgm:spPr/>
      <dgm:t>
        <a:bodyPr/>
        <a:lstStyle/>
        <a:p>
          <a:r>
            <a:rPr lang="en-US"/>
            <a:t>FOTO PRODUK</a:t>
          </a:r>
        </a:p>
      </dgm:t>
    </dgm:pt>
    <dgm:pt modelId="{78AA72E0-A1ED-4A89-91A4-6E6A4FAC8FFD}" type="parTrans" cxnId="{FB8A80E3-86A3-48A9-91F7-A6E71380369A}">
      <dgm:prSet/>
      <dgm:spPr/>
      <dgm:t>
        <a:bodyPr/>
        <a:lstStyle/>
        <a:p>
          <a:endParaRPr lang="en-US"/>
        </a:p>
      </dgm:t>
    </dgm:pt>
    <dgm:pt modelId="{FCFD9603-6BDA-4E91-8433-226C100F79F7}" type="sibTrans" cxnId="{FB8A80E3-86A3-48A9-91F7-A6E71380369A}">
      <dgm:prSet/>
      <dgm:spPr/>
      <dgm:t>
        <a:bodyPr/>
        <a:lstStyle/>
        <a:p>
          <a:endParaRPr lang="en-US"/>
        </a:p>
      </dgm:t>
    </dgm:pt>
    <dgm:pt modelId="{071D835B-4A19-4FA5-8CC7-02C3CB7632B3}" type="pres">
      <dgm:prSet presAssocID="{0E1AACBC-BF20-4215-B6E8-7FCF6EA43A06}" presName="linear" presStyleCnt="0">
        <dgm:presLayoutVars>
          <dgm:animLvl val="lvl"/>
          <dgm:resizeHandles val="exact"/>
        </dgm:presLayoutVars>
      </dgm:prSet>
      <dgm:spPr/>
    </dgm:pt>
    <dgm:pt modelId="{65617895-7376-4B7C-9A2D-0FF839EE07A4}" type="pres">
      <dgm:prSet presAssocID="{5960723A-42A1-4CF9-8A79-6AB3A2EFDF3C}" presName="parentText" presStyleLbl="node1" presStyleIdx="0" presStyleCnt="4" custLinFactNeighborX="-13045" custLinFactNeighborY="-38246">
        <dgm:presLayoutVars>
          <dgm:chMax val="0"/>
          <dgm:bulletEnabled val="1"/>
        </dgm:presLayoutVars>
      </dgm:prSet>
      <dgm:spPr/>
    </dgm:pt>
    <dgm:pt modelId="{B85C8D93-681C-4CDD-863C-7A0DB4261935}" type="pres">
      <dgm:prSet presAssocID="{A5453D99-F877-450E-AC2E-80DF73A9881D}" presName="spacer" presStyleCnt="0"/>
      <dgm:spPr/>
    </dgm:pt>
    <dgm:pt modelId="{E6433E99-1A7E-4BBE-9C2D-F182D21061CC}" type="pres">
      <dgm:prSet presAssocID="{DC6BAE55-A06A-461E-8487-512BA2F0FA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A4A9A7-20CF-4270-8EF0-60DE5891143B}" type="pres">
      <dgm:prSet presAssocID="{4B78E654-853C-4933-9D04-6C6F0CD553A4}" presName="spacer" presStyleCnt="0"/>
      <dgm:spPr/>
    </dgm:pt>
    <dgm:pt modelId="{F7D8BF70-6A09-44F8-B7ED-A758E83E99FD}" type="pres">
      <dgm:prSet presAssocID="{0A281751-EA8D-4F01-9F71-BBCB4DE3A5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8359C0-70A8-4BBC-98E7-72EC47B3C126}" type="pres">
      <dgm:prSet presAssocID="{2CB41EB8-90DE-41A9-BC3E-A995F5885D8E}" presName="spacer" presStyleCnt="0"/>
      <dgm:spPr/>
    </dgm:pt>
    <dgm:pt modelId="{87010D97-74D6-421E-9DF7-36E1A237587E}" type="pres">
      <dgm:prSet presAssocID="{B4F69AE3-6B34-42B8-9270-072CFF8578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7CCB08-9550-4805-AA76-40C295F168FB}" srcId="{0E1AACBC-BF20-4215-B6E8-7FCF6EA43A06}" destId="{5960723A-42A1-4CF9-8A79-6AB3A2EFDF3C}" srcOrd="0" destOrd="0" parTransId="{2318B2FD-E3C8-4260-BEFC-3EEF2D0397A3}" sibTransId="{A5453D99-F877-450E-AC2E-80DF73A9881D}"/>
    <dgm:cxn modelId="{0DF42C73-537E-4D6D-9318-4FCCAA286C51}" type="presOf" srcId="{0A281751-EA8D-4F01-9F71-BBCB4DE3A553}" destId="{F7D8BF70-6A09-44F8-B7ED-A758E83E99FD}" srcOrd="0" destOrd="0" presId="urn:microsoft.com/office/officeart/2005/8/layout/vList2"/>
    <dgm:cxn modelId="{61A11F83-30AE-4BEC-AFA5-FE8B4847B7A1}" type="presOf" srcId="{0E1AACBC-BF20-4215-B6E8-7FCF6EA43A06}" destId="{071D835B-4A19-4FA5-8CC7-02C3CB7632B3}" srcOrd="0" destOrd="0" presId="urn:microsoft.com/office/officeart/2005/8/layout/vList2"/>
    <dgm:cxn modelId="{2A89F492-1E0F-4888-9BB7-D732C9D999CF}" srcId="{0E1AACBC-BF20-4215-B6E8-7FCF6EA43A06}" destId="{0A281751-EA8D-4F01-9F71-BBCB4DE3A553}" srcOrd="2" destOrd="0" parTransId="{12891A83-D4F0-42EC-A530-717F29D7BDEB}" sibTransId="{2CB41EB8-90DE-41A9-BC3E-A995F5885D8E}"/>
    <dgm:cxn modelId="{FB98A3C0-36D4-4DBA-B16B-965CB14B27AD}" type="presOf" srcId="{5960723A-42A1-4CF9-8A79-6AB3A2EFDF3C}" destId="{65617895-7376-4B7C-9A2D-0FF839EE07A4}" srcOrd="0" destOrd="0" presId="urn:microsoft.com/office/officeart/2005/8/layout/vList2"/>
    <dgm:cxn modelId="{FB8A80E3-86A3-48A9-91F7-A6E71380369A}" srcId="{0E1AACBC-BF20-4215-B6E8-7FCF6EA43A06}" destId="{B4F69AE3-6B34-42B8-9270-072CFF8578F4}" srcOrd="3" destOrd="0" parTransId="{78AA72E0-A1ED-4A89-91A4-6E6A4FAC8FFD}" sibTransId="{FCFD9603-6BDA-4E91-8433-226C100F79F7}"/>
    <dgm:cxn modelId="{436C74E4-EEA1-4423-8675-90AAB3BE84FB}" type="presOf" srcId="{B4F69AE3-6B34-42B8-9270-072CFF8578F4}" destId="{87010D97-74D6-421E-9DF7-36E1A237587E}" srcOrd="0" destOrd="0" presId="urn:microsoft.com/office/officeart/2005/8/layout/vList2"/>
    <dgm:cxn modelId="{F555E1E6-DF6B-420D-89DC-2756659FC50D}" type="presOf" srcId="{DC6BAE55-A06A-461E-8487-512BA2F0FA7F}" destId="{E6433E99-1A7E-4BBE-9C2D-F182D21061CC}" srcOrd="0" destOrd="0" presId="urn:microsoft.com/office/officeart/2005/8/layout/vList2"/>
    <dgm:cxn modelId="{019B4EF2-6957-4F12-BB89-047B093E2A9E}" srcId="{0E1AACBC-BF20-4215-B6E8-7FCF6EA43A06}" destId="{DC6BAE55-A06A-461E-8487-512BA2F0FA7F}" srcOrd="1" destOrd="0" parTransId="{5805777F-E104-4595-A57B-0D1F223F269C}" sibTransId="{4B78E654-853C-4933-9D04-6C6F0CD553A4}"/>
    <dgm:cxn modelId="{1058F0D0-AAF9-4378-B930-51C201979379}" type="presParOf" srcId="{071D835B-4A19-4FA5-8CC7-02C3CB7632B3}" destId="{65617895-7376-4B7C-9A2D-0FF839EE07A4}" srcOrd="0" destOrd="0" presId="urn:microsoft.com/office/officeart/2005/8/layout/vList2"/>
    <dgm:cxn modelId="{75470F3B-6FE9-465B-A53A-395B72DCFA82}" type="presParOf" srcId="{071D835B-4A19-4FA5-8CC7-02C3CB7632B3}" destId="{B85C8D93-681C-4CDD-863C-7A0DB4261935}" srcOrd="1" destOrd="0" presId="urn:microsoft.com/office/officeart/2005/8/layout/vList2"/>
    <dgm:cxn modelId="{B904A531-3612-40D6-8B1D-41C5983D27BB}" type="presParOf" srcId="{071D835B-4A19-4FA5-8CC7-02C3CB7632B3}" destId="{E6433E99-1A7E-4BBE-9C2D-F182D21061CC}" srcOrd="2" destOrd="0" presId="urn:microsoft.com/office/officeart/2005/8/layout/vList2"/>
    <dgm:cxn modelId="{5293B997-C699-4854-952C-5F3D89B32FAC}" type="presParOf" srcId="{071D835B-4A19-4FA5-8CC7-02C3CB7632B3}" destId="{A5A4A9A7-20CF-4270-8EF0-60DE5891143B}" srcOrd="3" destOrd="0" presId="urn:microsoft.com/office/officeart/2005/8/layout/vList2"/>
    <dgm:cxn modelId="{08AF74AF-9478-45A7-A01A-769B6D02D534}" type="presParOf" srcId="{071D835B-4A19-4FA5-8CC7-02C3CB7632B3}" destId="{F7D8BF70-6A09-44F8-B7ED-A758E83E99FD}" srcOrd="4" destOrd="0" presId="urn:microsoft.com/office/officeart/2005/8/layout/vList2"/>
    <dgm:cxn modelId="{9C35F908-D10B-4FE2-9406-51014B60E806}" type="presParOf" srcId="{071D835B-4A19-4FA5-8CC7-02C3CB7632B3}" destId="{BA8359C0-70A8-4BBC-98E7-72EC47B3C126}" srcOrd="5" destOrd="0" presId="urn:microsoft.com/office/officeart/2005/8/layout/vList2"/>
    <dgm:cxn modelId="{1EB14E94-ED35-4BD3-8EA5-8E9D01A3CED8}" type="presParOf" srcId="{071D835B-4A19-4FA5-8CC7-02C3CB7632B3}" destId="{87010D97-74D6-421E-9DF7-36E1A23758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3E8508-F3AE-441F-B0B4-86A2C14158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232198-A42D-43C7-88E3-E6DA84676819}">
      <dgm:prSet/>
      <dgm:spPr/>
      <dgm:t>
        <a:bodyPr/>
        <a:lstStyle/>
        <a:p>
          <a:r>
            <a:rPr lang="en-US" b="0" i="0" dirty="0" err="1"/>
            <a:t>Tentukan</a:t>
          </a:r>
          <a:r>
            <a:rPr lang="en-US" b="0" i="0" dirty="0"/>
            <a:t> </a:t>
          </a:r>
          <a:r>
            <a:rPr lang="en-US" b="0" i="0" dirty="0" err="1"/>
            <a:t>pembeli</a:t>
          </a:r>
          <a:r>
            <a:rPr lang="en-US" b="0" i="0" dirty="0"/>
            <a:t> </a:t>
          </a:r>
          <a:r>
            <a:rPr lang="en-US" b="0" i="0" dirty="0" err="1"/>
            <a:t>anda</a:t>
          </a:r>
          <a:r>
            <a:rPr lang="en-US" b="0" i="0" dirty="0"/>
            <a:t>, </a:t>
          </a:r>
          <a:r>
            <a:rPr lang="en-US" b="0" i="0" dirty="0" err="1"/>
            <a:t>anak-anak</a:t>
          </a:r>
          <a:r>
            <a:rPr lang="en-US" b="0" i="0" dirty="0"/>
            <a:t>, </a:t>
          </a:r>
          <a:r>
            <a:rPr lang="en-US" b="0" i="0" dirty="0" err="1"/>
            <a:t>kaum</a:t>
          </a:r>
          <a:r>
            <a:rPr lang="en-US" b="0" i="0" dirty="0"/>
            <a:t> </a:t>
          </a:r>
          <a:r>
            <a:rPr lang="en-US" b="0" i="0" dirty="0" err="1"/>
            <a:t>milenial</a:t>
          </a:r>
          <a:r>
            <a:rPr lang="en-US" b="0" i="0" dirty="0"/>
            <a:t> </a:t>
          </a:r>
          <a:r>
            <a:rPr lang="en-US" b="0" i="0" dirty="0" err="1"/>
            <a:t>atau</a:t>
          </a:r>
          <a:r>
            <a:rPr lang="en-US" b="0" i="0" dirty="0"/>
            <a:t> </a:t>
          </a:r>
          <a:r>
            <a:rPr lang="en-US" b="0" i="0" dirty="0" err="1"/>
            <a:t>mereka</a:t>
          </a:r>
          <a:r>
            <a:rPr lang="en-US" b="0" i="0" dirty="0"/>
            <a:t> yang </a:t>
          </a:r>
          <a:r>
            <a:rPr lang="en-US" b="0" i="0" dirty="0" err="1"/>
            <a:t>sudah</a:t>
          </a:r>
          <a:r>
            <a:rPr lang="en-US" b="0" i="0" dirty="0"/>
            <a:t> </a:t>
          </a:r>
          <a:r>
            <a:rPr lang="en-US" b="0" i="0" dirty="0" err="1"/>
            <a:t>diatas</a:t>
          </a:r>
          <a:r>
            <a:rPr lang="en-US" b="0" i="0" dirty="0"/>
            <a:t> 40 TAHUN , </a:t>
          </a:r>
          <a:r>
            <a:rPr lang="en-US" b="0" i="0" dirty="0" err="1"/>
            <a:t>pilih</a:t>
          </a:r>
          <a:r>
            <a:rPr lang="en-US" b="0" i="0" dirty="0"/>
            <a:t> kata-kata yang </a:t>
          </a:r>
          <a:r>
            <a:rPr lang="en-US" b="0" i="0" dirty="0" err="1"/>
            <a:t>sesuai</a:t>
          </a:r>
          <a:endParaRPr lang="en-US" dirty="0"/>
        </a:p>
      </dgm:t>
    </dgm:pt>
    <dgm:pt modelId="{68512506-E942-4A86-B98D-92758BF838D2}" type="parTrans" cxnId="{0A0F976D-4751-49A6-8FB8-0374CDFE787C}">
      <dgm:prSet/>
      <dgm:spPr/>
      <dgm:t>
        <a:bodyPr/>
        <a:lstStyle/>
        <a:p>
          <a:endParaRPr lang="en-US"/>
        </a:p>
      </dgm:t>
    </dgm:pt>
    <dgm:pt modelId="{B52B719F-7359-4BB4-AE6A-2665A88D751D}" type="sibTrans" cxnId="{0A0F976D-4751-49A6-8FB8-0374CDFE787C}">
      <dgm:prSet/>
      <dgm:spPr/>
      <dgm:t>
        <a:bodyPr/>
        <a:lstStyle/>
        <a:p>
          <a:endParaRPr lang="en-US"/>
        </a:p>
      </dgm:t>
    </dgm:pt>
    <dgm:pt modelId="{73463E2D-8724-486D-8AE3-37283614F97B}">
      <dgm:prSet/>
      <dgm:spPr/>
      <dgm:t>
        <a:bodyPr/>
        <a:lstStyle/>
        <a:p>
          <a:r>
            <a:rPr lang="en-US" b="0" i="0"/>
            <a:t>Tuliskan nama-nama yang menurut Anda bagus dan bermakna</a:t>
          </a:r>
          <a:endParaRPr lang="en-US"/>
        </a:p>
      </dgm:t>
    </dgm:pt>
    <dgm:pt modelId="{EB473A44-1454-4BAA-B5DA-75BDBD54DC09}" type="parTrans" cxnId="{ECBCE245-552D-4C7D-A2E1-61AEFA250A15}">
      <dgm:prSet/>
      <dgm:spPr/>
      <dgm:t>
        <a:bodyPr/>
        <a:lstStyle/>
        <a:p>
          <a:endParaRPr lang="en-US"/>
        </a:p>
      </dgm:t>
    </dgm:pt>
    <dgm:pt modelId="{0D966A40-9630-4EDD-96D1-4DB5A2792B63}" type="sibTrans" cxnId="{ECBCE245-552D-4C7D-A2E1-61AEFA250A15}">
      <dgm:prSet/>
      <dgm:spPr/>
      <dgm:t>
        <a:bodyPr/>
        <a:lstStyle/>
        <a:p>
          <a:endParaRPr lang="en-US"/>
        </a:p>
      </dgm:t>
    </dgm:pt>
    <dgm:pt modelId="{A7A86FE3-CFC0-4BF2-8FA3-7D3E0C3B5197}">
      <dgm:prSet/>
      <dgm:spPr/>
      <dgm:t>
        <a:bodyPr/>
        <a:lstStyle/>
        <a:p>
          <a:r>
            <a:rPr lang="en-US" b="0" i="0" dirty="0" err="1"/>
            <a:t>Kombinasikan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0" i="0" dirty="0" err="1"/>
            <a:t>nama</a:t>
          </a:r>
          <a:r>
            <a:rPr lang="en-US" b="0" i="0" dirty="0"/>
            <a:t> </a:t>
          </a:r>
          <a:r>
            <a:rPr lang="en-US" b="0" i="0" dirty="0" err="1"/>
            <a:t>jenis</a:t>
          </a:r>
          <a:r>
            <a:rPr lang="en-US" b="0" i="0" dirty="0"/>
            <a:t> </a:t>
          </a:r>
          <a:r>
            <a:rPr lang="en-US" b="0" i="0" dirty="0" err="1"/>
            <a:t>produk</a:t>
          </a:r>
          <a:r>
            <a:rPr lang="en-US" b="0" i="0" dirty="0"/>
            <a:t> </a:t>
          </a:r>
          <a:r>
            <a:rPr lang="en-US" b="0" i="0" dirty="0" err="1"/>
            <a:t>anda</a:t>
          </a:r>
          <a:r>
            <a:rPr lang="en-US" b="0" i="0" dirty="0"/>
            <a:t> (</a:t>
          </a:r>
          <a:r>
            <a:rPr lang="en-US" b="0" i="0" dirty="0" err="1"/>
            <a:t>membantu</a:t>
          </a:r>
          <a:r>
            <a:rPr lang="en-US" b="0" i="0" dirty="0"/>
            <a:t> </a:t>
          </a:r>
          <a:r>
            <a:rPr lang="en-US" b="0" i="0" dirty="0" err="1"/>
            <a:t>saat</a:t>
          </a:r>
          <a:r>
            <a:rPr lang="en-US" b="0" i="0" dirty="0"/>
            <a:t> </a:t>
          </a:r>
          <a:r>
            <a:rPr lang="en-US" b="0" i="0" dirty="0" err="1"/>
            <a:t>melakukan</a:t>
          </a:r>
          <a:r>
            <a:rPr lang="en-US" b="0" i="0" dirty="0"/>
            <a:t> </a:t>
          </a:r>
          <a:r>
            <a:rPr lang="en-US" b="0" i="0" dirty="0" err="1"/>
            <a:t>promosi</a:t>
          </a:r>
          <a:r>
            <a:rPr lang="en-US" b="0" i="0" dirty="0"/>
            <a:t>) </a:t>
          </a:r>
          <a:r>
            <a:rPr lang="en-US" b="0" i="0" dirty="0" err="1"/>
            <a:t>atau</a:t>
          </a:r>
          <a:r>
            <a:rPr lang="en-US" b="0" i="0" dirty="0"/>
            <a:t> </a:t>
          </a:r>
          <a:r>
            <a:rPr lang="en-US" b="0" i="0" dirty="0" err="1"/>
            <a:t>nama</a:t>
          </a:r>
          <a:r>
            <a:rPr lang="en-US" b="0" i="0" dirty="0"/>
            <a:t> </a:t>
          </a:r>
          <a:r>
            <a:rPr lang="en-US" b="0" i="0" dirty="0" err="1"/>
            <a:t>komposisi</a:t>
          </a:r>
          <a:r>
            <a:rPr lang="en-US" b="0" i="0" dirty="0"/>
            <a:t> </a:t>
          </a:r>
          <a:r>
            <a:rPr lang="en-US" b="0" i="0" dirty="0" err="1"/>
            <a:t>produk</a:t>
          </a:r>
          <a:r>
            <a:rPr lang="en-US" b="0" i="0" dirty="0"/>
            <a:t> </a:t>
          </a:r>
          <a:r>
            <a:rPr lang="en-US" b="0" i="0" dirty="0" err="1"/>
            <a:t>anda</a:t>
          </a:r>
          <a:endParaRPr lang="en-US" dirty="0"/>
        </a:p>
      </dgm:t>
    </dgm:pt>
    <dgm:pt modelId="{26058F58-9CC6-43DD-B647-B95AB2F47A4E}" type="parTrans" cxnId="{9BB89D7E-8D01-4DA2-B08B-898D0E5D70BB}">
      <dgm:prSet/>
      <dgm:spPr/>
      <dgm:t>
        <a:bodyPr/>
        <a:lstStyle/>
        <a:p>
          <a:endParaRPr lang="en-US"/>
        </a:p>
      </dgm:t>
    </dgm:pt>
    <dgm:pt modelId="{5FEAB6B7-5458-4278-AE74-EC46A7830886}" type="sibTrans" cxnId="{9BB89D7E-8D01-4DA2-B08B-898D0E5D70BB}">
      <dgm:prSet/>
      <dgm:spPr/>
      <dgm:t>
        <a:bodyPr/>
        <a:lstStyle/>
        <a:p>
          <a:endParaRPr lang="en-US"/>
        </a:p>
      </dgm:t>
    </dgm:pt>
    <dgm:pt modelId="{73FC7D2E-8770-4B78-AA85-1FE5C620E670}">
      <dgm:prSet/>
      <dgm:spPr/>
      <dgm:t>
        <a:bodyPr/>
        <a:lstStyle/>
        <a:p>
          <a:r>
            <a:rPr lang="en-US"/>
            <a:t>Saring menjadi 3 atau 4 nama</a:t>
          </a:r>
        </a:p>
      </dgm:t>
    </dgm:pt>
    <dgm:pt modelId="{143764FA-4ED9-42DB-8BC2-F0F193CF26FC}" type="parTrans" cxnId="{BF14567F-62BF-404B-9C35-FEBE81B5ED06}">
      <dgm:prSet/>
      <dgm:spPr/>
      <dgm:t>
        <a:bodyPr/>
        <a:lstStyle/>
        <a:p>
          <a:endParaRPr lang="en-US"/>
        </a:p>
      </dgm:t>
    </dgm:pt>
    <dgm:pt modelId="{A928D7FF-54F0-49D0-B2C8-D95A0E66ABF1}" type="sibTrans" cxnId="{BF14567F-62BF-404B-9C35-FEBE81B5ED06}">
      <dgm:prSet/>
      <dgm:spPr/>
      <dgm:t>
        <a:bodyPr/>
        <a:lstStyle/>
        <a:p>
          <a:endParaRPr lang="en-US"/>
        </a:p>
      </dgm:t>
    </dgm:pt>
    <dgm:pt modelId="{525603AD-7279-4A75-8E54-5D7E69F186D5}">
      <dgm:prSet/>
      <dgm:spPr/>
      <dgm:t>
        <a:bodyPr/>
        <a:lstStyle/>
        <a:p>
          <a:r>
            <a:rPr lang="en-US" b="0" i="0" dirty="0"/>
            <a:t>Cek di </a:t>
          </a:r>
          <a:r>
            <a:rPr lang="id-ID" dirty="0">
              <a:hlinkClick xmlns:r="http://schemas.openxmlformats.org/officeDocument/2006/relationships" r:id="rId1"/>
            </a:rPr>
            <a:t>Pangkalan Data Kekayaan Intelektual (dgip.go.id)</a:t>
          </a:r>
          <a:endParaRPr lang="en-US" dirty="0"/>
        </a:p>
        <a:p>
          <a:r>
            <a:rPr lang="en-US" dirty="0"/>
            <a:t>Minta </a:t>
          </a:r>
          <a:r>
            <a:rPr lang="en-US" dirty="0" err="1"/>
            <a:t>pendapat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teman</a:t>
          </a:r>
          <a:r>
            <a:rPr lang="en-US" dirty="0"/>
            <a:t> dan </a:t>
          </a:r>
          <a:r>
            <a:rPr lang="en-US" dirty="0" err="1"/>
            <a:t>keluarga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target </a:t>
          </a:r>
          <a:r>
            <a:rPr lang="en-US" dirty="0" err="1"/>
            <a:t>konsumen</a:t>
          </a:r>
          <a:r>
            <a:rPr lang="en-US" dirty="0"/>
            <a:t> </a:t>
          </a:r>
        </a:p>
      </dgm:t>
    </dgm:pt>
    <dgm:pt modelId="{B6DDB96D-E7CC-4B1D-B647-C577B78E1015}" type="parTrans" cxnId="{763B258C-307A-4277-AEEA-72D0355B1E8D}">
      <dgm:prSet/>
      <dgm:spPr/>
      <dgm:t>
        <a:bodyPr/>
        <a:lstStyle/>
        <a:p>
          <a:endParaRPr lang="en-US"/>
        </a:p>
      </dgm:t>
    </dgm:pt>
    <dgm:pt modelId="{6C11B316-AE6A-41D2-8B87-0750FB18BEAC}" type="sibTrans" cxnId="{763B258C-307A-4277-AEEA-72D0355B1E8D}">
      <dgm:prSet/>
      <dgm:spPr/>
      <dgm:t>
        <a:bodyPr/>
        <a:lstStyle/>
        <a:p>
          <a:endParaRPr lang="en-US"/>
        </a:p>
      </dgm:t>
    </dgm:pt>
    <dgm:pt modelId="{477DA2DC-5B8A-4407-9CD7-5EE5793832A1}" type="pres">
      <dgm:prSet presAssocID="{1E3E8508-F3AE-441F-B0B4-86A2C1415863}" presName="vert0" presStyleCnt="0">
        <dgm:presLayoutVars>
          <dgm:dir/>
          <dgm:animOne val="branch"/>
          <dgm:animLvl val="lvl"/>
        </dgm:presLayoutVars>
      </dgm:prSet>
      <dgm:spPr/>
    </dgm:pt>
    <dgm:pt modelId="{78E48A79-66CA-4C18-9F86-118BDC3A1F3E}" type="pres">
      <dgm:prSet presAssocID="{04232198-A42D-43C7-88E3-E6DA84676819}" presName="thickLine" presStyleLbl="alignNode1" presStyleIdx="0" presStyleCnt="5"/>
      <dgm:spPr/>
    </dgm:pt>
    <dgm:pt modelId="{31063F82-400F-4356-9527-C4818AE88183}" type="pres">
      <dgm:prSet presAssocID="{04232198-A42D-43C7-88E3-E6DA84676819}" presName="horz1" presStyleCnt="0"/>
      <dgm:spPr/>
    </dgm:pt>
    <dgm:pt modelId="{7508A06A-4644-409E-8020-F866DB323B4C}" type="pres">
      <dgm:prSet presAssocID="{04232198-A42D-43C7-88E3-E6DA84676819}" presName="tx1" presStyleLbl="revTx" presStyleIdx="0" presStyleCnt="5"/>
      <dgm:spPr/>
    </dgm:pt>
    <dgm:pt modelId="{D98B122E-2FA7-4D0F-8774-3DA27EB1559A}" type="pres">
      <dgm:prSet presAssocID="{04232198-A42D-43C7-88E3-E6DA84676819}" presName="vert1" presStyleCnt="0"/>
      <dgm:spPr/>
    </dgm:pt>
    <dgm:pt modelId="{5766562C-1B34-4D96-933D-4DBFE17E82F4}" type="pres">
      <dgm:prSet presAssocID="{73463E2D-8724-486D-8AE3-37283614F97B}" presName="thickLine" presStyleLbl="alignNode1" presStyleIdx="1" presStyleCnt="5"/>
      <dgm:spPr/>
    </dgm:pt>
    <dgm:pt modelId="{8ECAAA5C-2B53-4DD2-8363-64D513B83775}" type="pres">
      <dgm:prSet presAssocID="{73463E2D-8724-486D-8AE3-37283614F97B}" presName="horz1" presStyleCnt="0"/>
      <dgm:spPr/>
    </dgm:pt>
    <dgm:pt modelId="{458E0C05-EA74-4DA2-8513-A40DE58E0BBE}" type="pres">
      <dgm:prSet presAssocID="{73463E2D-8724-486D-8AE3-37283614F97B}" presName="tx1" presStyleLbl="revTx" presStyleIdx="1" presStyleCnt="5"/>
      <dgm:spPr/>
    </dgm:pt>
    <dgm:pt modelId="{5C61924D-9A3A-40D2-8153-CBB210785B52}" type="pres">
      <dgm:prSet presAssocID="{73463E2D-8724-486D-8AE3-37283614F97B}" presName="vert1" presStyleCnt="0"/>
      <dgm:spPr/>
    </dgm:pt>
    <dgm:pt modelId="{5777B988-BAE8-462F-887D-F35192500258}" type="pres">
      <dgm:prSet presAssocID="{A7A86FE3-CFC0-4BF2-8FA3-7D3E0C3B5197}" presName="thickLine" presStyleLbl="alignNode1" presStyleIdx="2" presStyleCnt="5"/>
      <dgm:spPr/>
    </dgm:pt>
    <dgm:pt modelId="{3F7B5A0A-C3E0-48C1-89BC-D81D37C894AF}" type="pres">
      <dgm:prSet presAssocID="{A7A86FE3-CFC0-4BF2-8FA3-7D3E0C3B5197}" presName="horz1" presStyleCnt="0"/>
      <dgm:spPr/>
    </dgm:pt>
    <dgm:pt modelId="{D6C6026B-234E-408D-965B-B623B2F34277}" type="pres">
      <dgm:prSet presAssocID="{A7A86FE3-CFC0-4BF2-8FA3-7D3E0C3B5197}" presName="tx1" presStyleLbl="revTx" presStyleIdx="2" presStyleCnt="5"/>
      <dgm:spPr/>
    </dgm:pt>
    <dgm:pt modelId="{55E3FE16-7CBC-48C9-AD20-881E1FD52109}" type="pres">
      <dgm:prSet presAssocID="{A7A86FE3-CFC0-4BF2-8FA3-7D3E0C3B5197}" presName="vert1" presStyleCnt="0"/>
      <dgm:spPr/>
    </dgm:pt>
    <dgm:pt modelId="{46C728A8-643C-49DB-BF65-E7164BCFF2A2}" type="pres">
      <dgm:prSet presAssocID="{73FC7D2E-8770-4B78-AA85-1FE5C620E670}" presName="thickLine" presStyleLbl="alignNode1" presStyleIdx="3" presStyleCnt="5"/>
      <dgm:spPr/>
    </dgm:pt>
    <dgm:pt modelId="{FABE449C-A0F5-4F0D-8687-ABED0AF56FA0}" type="pres">
      <dgm:prSet presAssocID="{73FC7D2E-8770-4B78-AA85-1FE5C620E670}" presName="horz1" presStyleCnt="0"/>
      <dgm:spPr/>
    </dgm:pt>
    <dgm:pt modelId="{914E0BD9-4149-489B-A2FC-46F0E77E7F37}" type="pres">
      <dgm:prSet presAssocID="{73FC7D2E-8770-4B78-AA85-1FE5C620E670}" presName="tx1" presStyleLbl="revTx" presStyleIdx="3" presStyleCnt="5"/>
      <dgm:spPr/>
    </dgm:pt>
    <dgm:pt modelId="{6F9869DF-3C58-4825-B96B-29F30DFF13BA}" type="pres">
      <dgm:prSet presAssocID="{73FC7D2E-8770-4B78-AA85-1FE5C620E670}" presName="vert1" presStyleCnt="0"/>
      <dgm:spPr/>
    </dgm:pt>
    <dgm:pt modelId="{5F45917E-63C7-4D48-BFA4-B555E7434731}" type="pres">
      <dgm:prSet presAssocID="{525603AD-7279-4A75-8E54-5D7E69F186D5}" presName="thickLine" presStyleLbl="alignNode1" presStyleIdx="4" presStyleCnt="5"/>
      <dgm:spPr/>
    </dgm:pt>
    <dgm:pt modelId="{90B2C0F0-1356-4904-9D4F-483CE58DF3D1}" type="pres">
      <dgm:prSet presAssocID="{525603AD-7279-4A75-8E54-5D7E69F186D5}" presName="horz1" presStyleCnt="0"/>
      <dgm:spPr/>
    </dgm:pt>
    <dgm:pt modelId="{92739019-7F29-40A0-B787-A9A3C36E513B}" type="pres">
      <dgm:prSet presAssocID="{525603AD-7279-4A75-8E54-5D7E69F186D5}" presName="tx1" presStyleLbl="revTx" presStyleIdx="4" presStyleCnt="5"/>
      <dgm:spPr/>
    </dgm:pt>
    <dgm:pt modelId="{65196A58-F70F-411A-96B8-471144B19274}" type="pres">
      <dgm:prSet presAssocID="{525603AD-7279-4A75-8E54-5D7E69F186D5}" presName="vert1" presStyleCnt="0"/>
      <dgm:spPr/>
    </dgm:pt>
  </dgm:ptLst>
  <dgm:cxnLst>
    <dgm:cxn modelId="{A9374102-D042-42A9-A741-57A7BF9FC6DC}" type="presOf" srcId="{73463E2D-8724-486D-8AE3-37283614F97B}" destId="{458E0C05-EA74-4DA2-8513-A40DE58E0BBE}" srcOrd="0" destOrd="0" presId="urn:microsoft.com/office/officeart/2008/layout/LinedList"/>
    <dgm:cxn modelId="{1DD97F31-E9CF-4833-A382-C08CB67A2ACB}" type="presOf" srcId="{73FC7D2E-8770-4B78-AA85-1FE5C620E670}" destId="{914E0BD9-4149-489B-A2FC-46F0E77E7F37}" srcOrd="0" destOrd="0" presId="urn:microsoft.com/office/officeart/2008/layout/LinedList"/>
    <dgm:cxn modelId="{ECBCE245-552D-4C7D-A2E1-61AEFA250A15}" srcId="{1E3E8508-F3AE-441F-B0B4-86A2C1415863}" destId="{73463E2D-8724-486D-8AE3-37283614F97B}" srcOrd="1" destOrd="0" parTransId="{EB473A44-1454-4BAA-B5DA-75BDBD54DC09}" sibTransId="{0D966A40-9630-4EDD-96D1-4DB5A2792B63}"/>
    <dgm:cxn modelId="{0A0F976D-4751-49A6-8FB8-0374CDFE787C}" srcId="{1E3E8508-F3AE-441F-B0B4-86A2C1415863}" destId="{04232198-A42D-43C7-88E3-E6DA84676819}" srcOrd="0" destOrd="0" parTransId="{68512506-E942-4A86-B98D-92758BF838D2}" sibTransId="{B52B719F-7359-4BB4-AE6A-2665A88D751D}"/>
    <dgm:cxn modelId="{5A76A06D-7634-414D-BEDB-CFF8B385E936}" type="presOf" srcId="{525603AD-7279-4A75-8E54-5D7E69F186D5}" destId="{92739019-7F29-40A0-B787-A9A3C36E513B}" srcOrd="0" destOrd="0" presId="urn:microsoft.com/office/officeart/2008/layout/LinedList"/>
    <dgm:cxn modelId="{A916E44F-473B-40CB-B3BC-65171F9EA916}" type="presOf" srcId="{1E3E8508-F3AE-441F-B0B4-86A2C1415863}" destId="{477DA2DC-5B8A-4407-9CD7-5EE5793832A1}" srcOrd="0" destOrd="0" presId="urn:microsoft.com/office/officeart/2008/layout/LinedList"/>
    <dgm:cxn modelId="{9BB89D7E-8D01-4DA2-B08B-898D0E5D70BB}" srcId="{1E3E8508-F3AE-441F-B0B4-86A2C1415863}" destId="{A7A86FE3-CFC0-4BF2-8FA3-7D3E0C3B5197}" srcOrd="2" destOrd="0" parTransId="{26058F58-9CC6-43DD-B647-B95AB2F47A4E}" sibTransId="{5FEAB6B7-5458-4278-AE74-EC46A7830886}"/>
    <dgm:cxn modelId="{BF14567F-62BF-404B-9C35-FEBE81B5ED06}" srcId="{1E3E8508-F3AE-441F-B0B4-86A2C1415863}" destId="{73FC7D2E-8770-4B78-AA85-1FE5C620E670}" srcOrd="3" destOrd="0" parTransId="{143764FA-4ED9-42DB-8BC2-F0F193CF26FC}" sibTransId="{A928D7FF-54F0-49D0-B2C8-D95A0E66ABF1}"/>
    <dgm:cxn modelId="{763B258C-307A-4277-AEEA-72D0355B1E8D}" srcId="{1E3E8508-F3AE-441F-B0B4-86A2C1415863}" destId="{525603AD-7279-4A75-8E54-5D7E69F186D5}" srcOrd="4" destOrd="0" parTransId="{B6DDB96D-E7CC-4B1D-B647-C577B78E1015}" sibTransId="{6C11B316-AE6A-41D2-8B87-0750FB18BEAC}"/>
    <dgm:cxn modelId="{AF18A4D7-05A5-4CD9-904B-3E975D9F184C}" type="presOf" srcId="{A7A86FE3-CFC0-4BF2-8FA3-7D3E0C3B5197}" destId="{D6C6026B-234E-408D-965B-B623B2F34277}" srcOrd="0" destOrd="0" presId="urn:microsoft.com/office/officeart/2008/layout/LinedList"/>
    <dgm:cxn modelId="{2A9998F6-C409-4A60-9E07-30E2751132F9}" type="presOf" srcId="{04232198-A42D-43C7-88E3-E6DA84676819}" destId="{7508A06A-4644-409E-8020-F866DB323B4C}" srcOrd="0" destOrd="0" presId="urn:microsoft.com/office/officeart/2008/layout/LinedList"/>
    <dgm:cxn modelId="{F88B655A-C2F7-47D6-8089-4EC4BFE4EF14}" type="presParOf" srcId="{477DA2DC-5B8A-4407-9CD7-5EE5793832A1}" destId="{78E48A79-66CA-4C18-9F86-118BDC3A1F3E}" srcOrd="0" destOrd="0" presId="urn:microsoft.com/office/officeart/2008/layout/LinedList"/>
    <dgm:cxn modelId="{60CEFBB3-30BC-45A4-A7F2-88DFCD67090C}" type="presParOf" srcId="{477DA2DC-5B8A-4407-9CD7-5EE5793832A1}" destId="{31063F82-400F-4356-9527-C4818AE88183}" srcOrd="1" destOrd="0" presId="urn:microsoft.com/office/officeart/2008/layout/LinedList"/>
    <dgm:cxn modelId="{E67D2355-883A-4A17-A58D-4FDE7C92771F}" type="presParOf" srcId="{31063F82-400F-4356-9527-C4818AE88183}" destId="{7508A06A-4644-409E-8020-F866DB323B4C}" srcOrd="0" destOrd="0" presId="urn:microsoft.com/office/officeart/2008/layout/LinedList"/>
    <dgm:cxn modelId="{7A0194BF-3A18-42D4-A0C9-95A2CFFF4044}" type="presParOf" srcId="{31063F82-400F-4356-9527-C4818AE88183}" destId="{D98B122E-2FA7-4D0F-8774-3DA27EB1559A}" srcOrd="1" destOrd="0" presId="urn:microsoft.com/office/officeart/2008/layout/LinedList"/>
    <dgm:cxn modelId="{1A1D2A7B-F36E-4E8C-8F4A-8E68E1BF460B}" type="presParOf" srcId="{477DA2DC-5B8A-4407-9CD7-5EE5793832A1}" destId="{5766562C-1B34-4D96-933D-4DBFE17E82F4}" srcOrd="2" destOrd="0" presId="urn:microsoft.com/office/officeart/2008/layout/LinedList"/>
    <dgm:cxn modelId="{9AE798F5-EB98-45C5-B72D-4D7FA900A44C}" type="presParOf" srcId="{477DA2DC-5B8A-4407-9CD7-5EE5793832A1}" destId="{8ECAAA5C-2B53-4DD2-8363-64D513B83775}" srcOrd="3" destOrd="0" presId="urn:microsoft.com/office/officeart/2008/layout/LinedList"/>
    <dgm:cxn modelId="{BA44C952-9347-4E50-85E3-4D6086B7998B}" type="presParOf" srcId="{8ECAAA5C-2B53-4DD2-8363-64D513B83775}" destId="{458E0C05-EA74-4DA2-8513-A40DE58E0BBE}" srcOrd="0" destOrd="0" presId="urn:microsoft.com/office/officeart/2008/layout/LinedList"/>
    <dgm:cxn modelId="{3768AE2B-F747-49A8-A17A-A6F1F0264DE7}" type="presParOf" srcId="{8ECAAA5C-2B53-4DD2-8363-64D513B83775}" destId="{5C61924D-9A3A-40D2-8153-CBB210785B52}" srcOrd="1" destOrd="0" presId="urn:microsoft.com/office/officeart/2008/layout/LinedList"/>
    <dgm:cxn modelId="{C9B835BB-E8FC-4DAF-816B-19E837760FC9}" type="presParOf" srcId="{477DA2DC-5B8A-4407-9CD7-5EE5793832A1}" destId="{5777B988-BAE8-462F-887D-F35192500258}" srcOrd="4" destOrd="0" presId="urn:microsoft.com/office/officeart/2008/layout/LinedList"/>
    <dgm:cxn modelId="{FE1526CB-A774-4E8A-85F0-E36B7014396D}" type="presParOf" srcId="{477DA2DC-5B8A-4407-9CD7-5EE5793832A1}" destId="{3F7B5A0A-C3E0-48C1-89BC-D81D37C894AF}" srcOrd="5" destOrd="0" presId="urn:microsoft.com/office/officeart/2008/layout/LinedList"/>
    <dgm:cxn modelId="{592B939F-0C21-4598-A485-FAEDB425249D}" type="presParOf" srcId="{3F7B5A0A-C3E0-48C1-89BC-D81D37C894AF}" destId="{D6C6026B-234E-408D-965B-B623B2F34277}" srcOrd="0" destOrd="0" presId="urn:microsoft.com/office/officeart/2008/layout/LinedList"/>
    <dgm:cxn modelId="{368E03EB-7495-4141-B1B3-BD2750299414}" type="presParOf" srcId="{3F7B5A0A-C3E0-48C1-89BC-D81D37C894AF}" destId="{55E3FE16-7CBC-48C9-AD20-881E1FD52109}" srcOrd="1" destOrd="0" presId="urn:microsoft.com/office/officeart/2008/layout/LinedList"/>
    <dgm:cxn modelId="{A7D8267B-DE27-48EF-AA05-463A0C9EE0EA}" type="presParOf" srcId="{477DA2DC-5B8A-4407-9CD7-5EE5793832A1}" destId="{46C728A8-643C-49DB-BF65-E7164BCFF2A2}" srcOrd="6" destOrd="0" presId="urn:microsoft.com/office/officeart/2008/layout/LinedList"/>
    <dgm:cxn modelId="{98F83F4B-ABB1-4FCF-9DF5-EF69DF6150E5}" type="presParOf" srcId="{477DA2DC-5B8A-4407-9CD7-5EE5793832A1}" destId="{FABE449C-A0F5-4F0D-8687-ABED0AF56FA0}" srcOrd="7" destOrd="0" presId="urn:microsoft.com/office/officeart/2008/layout/LinedList"/>
    <dgm:cxn modelId="{0921CC65-17AA-4E4D-985C-669F7157895B}" type="presParOf" srcId="{FABE449C-A0F5-4F0D-8687-ABED0AF56FA0}" destId="{914E0BD9-4149-489B-A2FC-46F0E77E7F37}" srcOrd="0" destOrd="0" presId="urn:microsoft.com/office/officeart/2008/layout/LinedList"/>
    <dgm:cxn modelId="{5A3C41F6-E266-45A6-A99F-557629A14F97}" type="presParOf" srcId="{FABE449C-A0F5-4F0D-8687-ABED0AF56FA0}" destId="{6F9869DF-3C58-4825-B96B-29F30DFF13BA}" srcOrd="1" destOrd="0" presId="urn:microsoft.com/office/officeart/2008/layout/LinedList"/>
    <dgm:cxn modelId="{6E99E1F9-71C8-4426-9A8E-B77E48DBBBA8}" type="presParOf" srcId="{477DA2DC-5B8A-4407-9CD7-5EE5793832A1}" destId="{5F45917E-63C7-4D48-BFA4-B555E7434731}" srcOrd="8" destOrd="0" presId="urn:microsoft.com/office/officeart/2008/layout/LinedList"/>
    <dgm:cxn modelId="{E62AD5C9-EF3F-457F-9E7C-09BD5A733101}" type="presParOf" srcId="{477DA2DC-5B8A-4407-9CD7-5EE5793832A1}" destId="{90B2C0F0-1356-4904-9D4F-483CE58DF3D1}" srcOrd="9" destOrd="0" presId="urn:microsoft.com/office/officeart/2008/layout/LinedList"/>
    <dgm:cxn modelId="{69C36E6C-E212-4CE5-9E9D-05136569CA88}" type="presParOf" srcId="{90B2C0F0-1356-4904-9D4F-483CE58DF3D1}" destId="{92739019-7F29-40A0-B787-A9A3C36E513B}" srcOrd="0" destOrd="0" presId="urn:microsoft.com/office/officeart/2008/layout/LinedList"/>
    <dgm:cxn modelId="{BA48C176-6423-4532-9F2E-43EAD0350E44}" type="presParOf" srcId="{90B2C0F0-1356-4904-9D4F-483CE58DF3D1}" destId="{65196A58-F70F-411A-96B8-471144B192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6A55-DB76-467E-B6D7-394A959449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EDE0BE-C82A-4747-9328-F6BB4B01550F}">
      <dgm:prSet/>
      <dgm:spPr/>
      <dgm:t>
        <a:bodyPr/>
        <a:lstStyle/>
        <a:p>
          <a:r>
            <a:rPr lang="en-US"/>
            <a:t>Bagi konsumen :</a:t>
          </a:r>
        </a:p>
      </dgm:t>
    </dgm:pt>
    <dgm:pt modelId="{A325F9DD-1764-4464-90EF-B8F918C4993C}" type="parTrans" cxnId="{FF430273-6423-4CCF-B518-11FCF0077E04}">
      <dgm:prSet/>
      <dgm:spPr/>
      <dgm:t>
        <a:bodyPr/>
        <a:lstStyle/>
        <a:p>
          <a:endParaRPr lang="en-US"/>
        </a:p>
      </dgm:t>
    </dgm:pt>
    <dgm:pt modelId="{F9E876CB-F6B7-4D2A-AE95-72025C5BD43D}" type="sibTrans" cxnId="{FF430273-6423-4CCF-B518-11FCF0077E04}">
      <dgm:prSet/>
      <dgm:spPr/>
      <dgm:t>
        <a:bodyPr/>
        <a:lstStyle/>
        <a:p>
          <a:endParaRPr lang="en-US"/>
        </a:p>
      </dgm:t>
    </dgm:pt>
    <dgm:pt modelId="{9DD3C4E5-92A4-4706-B1A4-0CA4FA90ADFB}">
      <dgm:prSet/>
      <dgm:spPr/>
      <dgm:t>
        <a:bodyPr/>
        <a:lstStyle/>
        <a:p>
          <a:r>
            <a:rPr lang="en-US"/>
            <a:t>Mengidentifikasikan sumber dan memungkinkan konsumen menuntut tanggung jawab atas kinerja</a:t>
          </a:r>
        </a:p>
      </dgm:t>
    </dgm:pt>
    <dgm:pt modelId="{AC531305-D425-4812-B282-B224C6F7DA34}" type="parTrans" cxnId="{0781F020-8195-45F5-9F5A-03E43E1A7BA1}">
      <dgm:prSet/>
      <dgm:spPr/>
      <dgm:t>
        <a:bodyPr/>
        <a:lstStyle/>
        <a:p>
          <a:endParaRPr lang="en-US"/>
        </a:p>
      </dgm:t>
    </dgm:pt>
    <dgm:pt modelId="{9499A004-0605-4576-89EC-8D4FA161BFCB}" type="sibTrans" cxnId="{0781F020-8195-45F5-9F5A-03E43E1A7BA1}">
      <dgm:prSet/>
      <dgm:spPr/>
      <dgm:t>
        <a:bodyPr/>
        <a:lstStyle/>
        <a:p>
          <a:endParaRPr lang="en-US"/>
        </a:p>
      </dgm:t>
    </dgm:pt>
    <dgm:pt modelId="{32288C7D-48BD-45AF-AF59-EB8C7BCAE8A2}">
      <dgm:prSet/>
      <dgm:spPr/>
      <dgm:t>
        <a:bodyPr/>
        <a:lstStyle/>
        <a:p>
          <a:r>
            <a:rPr lang="en-US"/>
            <a:t>Menyederhanakan pengambilan keputusan dan mengurangi risiko</a:t>
          </a:r>
        </a:p>
      </dgm:t>
    </dgm:pt>
    <dgm:pt modelId="{6AAB1440-CB0C-4513-A239-A5A9DE907EBE}" type="parTrans" cxnId="{A7705F6D-403A-4790-8731-028E406BB2CD}">
      <dgm:prSet/>
      <dgm:spPr/>
      <dgm:t>
        <a:bodyPr/>
        <a:lstStyle/>
        <a:p>
          <a:endParaRPr lang="en-US"/>
        </a:p>
      </dgm:t>
    </dgm:pt>
    <dgm:pt modelId="{7FD2FFC4-0E05-48EA-8B87-E98F4B363631}" type="sibTrans" cxnId="{A7705F6D-403A-4790-8731-028E406BB2CD}">
      <dgm:prSet/>
      <dgm:spPr/>
      <dgm:t>
        <a:bodyPr/>
        <a:lstStyle/>
        <a:p>
          <a:endParaRPr lang="en-US"/>
        </a:p>
      </dgm:t>
    </dgm:pt>
    <dgm:pt modelId="{3AA5BB9A-9C23-4356-9571-AD26F1A959AE}">
      <dgm:prSet/>
      <dgm:spPr/>
      <dgm:t>
        <a:bodyPr/>
        <a:lstStyle/>
        <a:p>
          <a:r>
            <a:rPr lang="en-US"/>
            <a:t>Bagi perusahaan :</a:t>
          </a:r>
        </a:p>
      </dgm:t>
    </dgm:pt>
    <dgm:pt modelId="{B0EEAD5E-9820-4604-BA2F-05934133A0E4}" type="parTrans" cxnId="{896F7B94-9150-4F5A-8A0B-11FB638E1BA3}">
      <dgm:prSet/>
      <dgm:spPr/>
      <dgm:t>
        <a:bodyPr/>
        <a:lstStyle/>
        <a:p>
          <a:endParaRPr lang="en-US"/>
        </a:p>
      </dgm:t>
    </dgm:pt>
    <dgm:pt modelId="{7E1ED73F-2B26-4806-A584-CC6AA2553C99}" type="sibTrans" cxnId="{896F7B94-9150-4F5A-8A0B-11FB638E1BA3}">
      <dgm:prSet/>
      <dgm:spPr/>
      <dgm:t>
        <a:bodyPr/>
        <a:lstStyle/>
        <a:p>
          <a:endParaRPr lang="en-US"/>
        </a:p>
      </dgm:t>
    </dgm:pt>
    <dgm:pt modelId="{0187EDF9-5F66-4678-98F3-F2C0EF92F597}">
      <dgm:prSet/>
      <dgm:spPr/>
      <dgm:t>
        <a:bodyPr/>
        <a:lstStyle/>
        <a:p>
          <a:r>
            <a:rPr lang="en-US"/>
            <a:t>Menyederhanakan penanganan dan penelusuran produk</a:t>
          </a:r>
        </a:p>
      </dgm:t>
    </dgm:pt>
    <dgm:pt modelId="{357E22A2-BE07-4DFD-869E-15B56DB54B3C}" type="parTrans" cxnId="{34ED62C6-4133-465B-B10B-938ED920D580}">
      <dgm:prSet/>
      <dgm:spPr/>
      <dgm:t>
        <a:bodyPr/>
        <a:lstStyle/>
        <a:p>
          <a:endParaRPr lang="en-US"/>
        </a:p>
      </dgm:t>
    </dgm:pt>
    <dgm:pt modelId="{FE53254B-746E-443B-A71A-649249205FD6}" type="sibTrans" cxnId="{34ED62C6-4133-465B-B10B-938ED920D580}">
      <dgm:prSet/>
      <dgm:spPr/>
      <dgm:t>
        <a:bodyPr/>
        <a:lstStyle/>
        <a:p>
          <a:endParaRPr lang="en-US"/>
        </a:p>
      </dgm:t>
    </dgm:pt>
    <dgm:pt modelId="{27277778-0DD5-40F7-B46B-139717510A95}">
      <dgm:prSet/>
      <dgm:spPr/>
      <dgm:t>
        <a:bodyPr/>
        <a:lstStyle/>
        <a:p>
          <a:r>
            <a:rPr lang="en-US"/>
            <a:t>Membantu mengatur catatan persediaan dan akuntansi</a:t>
          </a:r>
        </a:p>
      </dgm:t>
    </dgm:pt>
    <dgm:pt modelId="{8282CC5B-E404-470D-9FD3-7C2227F2D1E4}" type="parTrans" cxnId="{DFF8E8D9-12B7-4FBF-B923-E8AC4C10491E}">
      <dgm:prSet/>
      <dgm:spPr/>
      <dgm:t>
        <a:bodyPr/>
        <a:lstStyle/>
        <a:p>
          <a:endParaRPr lang="en-US"/>
        </a:p>
      </dgm:t>
    </dgm:pt>
    <dgm:pt modelId="{435B8B0B-5BE7-423F-9D63-BA14FE07DAAE}" type="sibTrans" cxnId="{DFF8E8D9-12B7-4FBF-B923-E8AC4C10491E}">
      <dgm:prSet/>
      <dgm:spPr/>
      <dgm:t>
        <a:bodyPr/>
        <a:lstStyle/>
        <a:p>
          <a:endParaRPr lang="en-US"/>
        </a:p>
      </dgm:t>
    </dgm:pt>
    <dgm:pt modelId="{C57AF86A-386F-48B6-8674-13C8C0BFECAA}">
      <dgm:prSet/>
      <dgm:spPr/>
      <dgm:t>
        <a:bodyPr/>
        <a:lstStyle/>
        <a:p>
          <a:r>
            <a:rPr lang="en-US"/>
            <a:t>Perlindungan hukum untuk fitur atau aspek unik produk</a:t>
          </a:r>
        </a:p>
      </dgm:t>
    </dgm:pt>
    <dgm:pt modelId="{452BE4D4-D235-4C11-BBD3-521A8265CF3B}" type="parTrans" cxnId="{5D73CFF3-B1AA-4B57-8F78-2DF943A10CC3}">
      <dgm:prSet/>
      <dgm:spPr/>
      <dgm:t>
        <a:bodyPr/>
        <a:lstStyle/>
        <a:p>
          <a:endParaRPr lang="en-US"/>
        </a:p>
      </dgm:t>
    </dgm:pt>
    <dgm:pt modelId="{CA378541-21B6-43B8-A832-A50797178EAA}" type="sibTrans" cxnId="{5D73CFF3-B1AA-4B57-8F78-2DF943A10CC3}">
      <dgm:prSet/>
      <dgm:spPr/>
      <dgm:t>
        <a:bodyPr/>
        <a:lstStyle/>
        <a:p>
          <a:endParaRPr lang="en-US"/>
        </a:p>
      </dgm:t>
    </dgm:pt>
    <dgm:pt modelId="{88F33ED4-E506-428C-94D2-ED263FA92F45}">
      <dgm:prSet/>
      <dgm:spPr/>
      <dgm:t>
        <a:bodyPr/>
        <a:lstStyle/>
        <a:p>
          <a:r>
            <a:rPr lang="en-US"/>
            <a:t>Loyalitas yang memberikan tingkat permintaan yang aman serta kesediaan membayar lebih</a:t>
          </a:r>
        </a:p>
      </dgm:t>
    </dgm:pt>
    <dgm:pt modelId="{350C83D2-6908-4569-A6EA-6423FAE3ED27}" type="parTrans" cxnId="{A1F98D38-85CE-4C36-822F-66F8A7DA720C}">
      <dgm:prSet/>
      <dgm:spPr/>
      <dgm:t>
        <a:bodyPr/>
        <a:lstStyle/>
        <a:p>
          <a:endParaRPr lang="en-US"/>
        </a:p>
      </dgm:t>
    </dgm:pt>
    <dgm:pt modelId="{38F4A7C6-AC1F-40D1-9BD4-03B78731C92E}" type="sibTrans" cxnId="{A1F98D38-85CE-4C36-822F-66F8A7DA720C}">
      <dgm:prSet/>
      <dgm:spPr/>
      <dgm:t>
        <a:bodyPr/>
        <a:lstStyle/>
        <a:p>
          <a:endParaRPr lang="en-US"/>
        </a:p>
      </dgm:t>
    </dgm:pt>
    <dgm:pt modelId="{8F7E4F09-CDF7-48FA-9D80-4CE6F5981805}">
      <dgm:prSet/>
      <dgm:spPr/>
      <dgm:t>
        <a:bodyPr/>
        <a:lstStyle/>
        <a:p>
          <a:r>
            <a:rPr lang="en-US"/>
            <a:t>Mengamankan keunggulan kompetitif</a:t>
          </a:r>
        </a:p>
      </dgm:t>
    </dgm:pt>
    <dgm:pt modelId="{AF7929DC-49FB-47F4-8F2C-3B362EFD60CE}" type="parTrans" cxnId="{485DDF74-A0C5-4AA2-BAB2-1C84811D5198}">
      <dgm:prSet/>
      <dgm:spPr/>
      <dgm:t>
        <a:bodyPr/>
        <a:lstStyle/>
        <a:p>
          <a:endParaRPr lang="en-US"/>
        </a:p>
      </dgm:t>
    </dgm:pt>
    <dgm:pt modelId="{C501EC3B-7284-42C2-ACEE-2935772F2BEF}" type="sibTrans" cxnId="{485DDF74-A0C5-4AA2-BAB2-1C84811D5198}">
      <dgm:prSet/>
      <dgm:spPr/>
      <dgm:t>
        <a:bodyPr/>
        <a:lstStyle/>
        <a:p>
          <a:endParaRPr lang="en-US"/>
        </a:p>
      </dgm:t>
    </dgm:pt>
    <dgm:pt modelId="{35092945-012B-4039-B5AF-8F9F079DD007}" type="pres">
      <dgm:prSet presAssocID="{2DC76A55-DB76-467E-B6D7-394A95944955}" presName="linear" presStyleCnt="0">
        <dgm:presLayoutVars>
          <dgm:animLvl val="lvl"/>
          <dgm:resizeHandles val="exact"/>
        </dgm:presLayoutVars>
      </dgm:prSet>
      <dgm:spPr/>
    </dgm:pt>
    <dgm:pt modelId="{92833007-41B0-4448-A559-5B8DBAEA4EBF}" type="pres">
      <dgm:prSet presAssocID="{D0EDE0BE-C82A-4747-9328-F6BB4B0155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0BB2E5-2FB7-4E80-976B-C0337B9CBA45}" type="pres">
      <dgm:prSet presAssocID="{D0EDE0BE-C82A-4747-9328-F6BB4B01550F}" presName="childText" presStyleLbl="revTx" presStyleIdx="0" presStyleCnt="2">
        <dgm:presLayoutVars>
          <dgm:bulletEnabled val="1"/>
        </dgm:presLayoutVars>
      </dgm:prSet>
      <dgm:spPr/>
    </dgm:pt>
    <dgm:pt modelId="{787CDA53-EE99-46B9-8056-4D235754A7E3}" type="pres">
      <dgm:prSet presAssocID="{3AA5BB9A-9C23-4356-9571-AD26F1A959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764FC0-FF59-4E56-8AF7-7819FBC1941D}" type="pres">
      <dgm:prSet presAssocID="{3AA5BB9A-9C23-4356-9571-AD26F1A959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8653002-526F-47F6-8048-1D95B135A213}" type="presOf" srcId="{0187EDF9-5F66-4678-98F3-F2C0EF92F597}" destId="{7C764FC0-FF59-4E56-8AF7-7819FBC1941D}" srcOrd="0" destOrd="0" presId="urn:microsoft.com/office/officeart/2005/8/layout/vList2"/>
    <dgm:cxn modelId="{3D527B05-B369-420D-AD0D-CD167EF65DAA}" type="presOf" srcId="{C57AF86A-386F-48B6-8674-13C8C0BFECAA}" destId="{7C764FC0-FF59-4E56-8AF7-7819FBC1941D}" srcOrd="0" destOrd="2" presId="urn:microsoft.com/office/officeart/2005/8/layout/vList2"/>
    <dgm:cxn modelId="{FFA33E0F-8D3A-4892-9600-1FA89A3AFA95}" type="presOf" srcId="{88F33ED4-E506-428C-94D2-ED263FA92F45}" destId="{7C764FC0-FF59-4E56-8AF7-7819FBC1941D}" srcOrd="0" destOrd="3" presId="urn:microsoft.com/office/officeart/2005/8/layout/vList2"/>
    <dgm:cxn modelId="{7D0B1A15-A005-4112-A0D1-1B051A315848}" type="presOf" srcId="{2DC76A55-DB76-467E-B6D7-394A95944955}" destId="{35092945-012B-4039-B5AF-8F9F079DD007}" srcOrd="0" destOrd="0" presId="urn:microsoft.com/office/officeart/2005/8/layout/vList2"/>
    <dgm:cxn modelId="{99C82315-6276-4C20-9FA9-9E6018551AD5}" type="presOf" srcId="{8F7E4F09-CDF7-48FA-9D80-4CE6F5981805}" destId="{7C764FC0-FF59-4E56-8AF7-7819FBC1941D}" srcOrd="0" destOrd="4" presId="urn:microsoft.com/office/officeart/2005/8/layout/vList2"/>
    <dgm:cxn modelId="{0781F020-8195-45F5-9F5A-03E43E1A7BA1}" srcId="{D0EDE0BE-C82A-4747-9328-F6BB4B01550F}" destId="{9DD3C4E5-92A4-4706-B1A4-0CA4FA90ADFB}" srcOrd="0" destOrd="0" parTransId="{AC531305-D425-4812-B282-B224C6F7DA34}" sibTransId="{9499A004-0605-4576-89EC-8D4FA161BFCB}"/>
    <dgm:cxn modelId="{A1F98D38-85CE-4C36-822F-66F8A7DA720C}" srcId="{3AA5BB9A-9C23-4356-9571-AD26F1A959AE}" destId="{88F33ED4-E506-428C-94D2-ED263FA92F45}" srcOrd="3" destOrd="0" parTransId="{350C83D2-6908-4569-A6EA-6423FAE3ED27}" sibTransId="{38F4A7C6-AC1F-40D1-9BD4-03B78731C92E}"/>
    <dgm:cxn modelId="{ED93405B-21A7-49AE-A275-BF304371A432}" type="presOf" srcId="{9DD3C4E5-92A4-4706-B1A4-0CA4FA90ADFB}" destId="{850BB2E5-2FB7-4E80-976B-C0337B9CBA45}" srcOrd="0" destOrd="0" presId="urn:microsoft.com/office/officeart/2005/8/layout/vList2"/>
    <dgm:cxn modelId="{45395462-955F-4CF2-BF9B-CE9A61B30FF3}" type="presOf" srcId="{32288C7D-48BD-45AF-AF59-EB8C7BCAE8A2}" destId="{850BB2E5-2FB7-4E80-976B-C0337B9CBA45}" srcOrd="0" destOrd="1" presId="urn:microsoft.com/office/officeart/2005/8/layout/vList2"/>
    <dgm:cxn modelId="{A7705F6D-403A-4790-8731-028E406BB2CD}" srcId="{D0EDE0BE-C82A-4747-9328-F6BB4B01550F}" destId="{32288C7D-48BD-45AF-AF59-EB8C7BCAE8A2}" srcOrd="1" destOrd="0" parTransId="{6AAB1440-CB0C-4513-A239-A5A9DE907EBE}" sibTransId="{7FD2FFC4-0E05-48EA-8B87-E98F4B363631}"/>
    <dgm:cxn modelId="{FF430273-6423-4CCF-B518-11FCF0077E04}" srcId="{2DC76A55-DB76-467E-B6D7-394A95944955}" destId="{D0EDE0BE-C82A-4747-9328-F6BB4B01550F}" srcOrd="0" destOrd="0" parTransId="{A325F9DD-1764-4464-90EF-B8F918C4993C}" sibTransId="{F9E876CB-F6B7-4D2A-AE95-72025C5BD43D}"/>
    <dgm:cxn modelId="{485DDF74-A0C5-4AA2-BAB2-1C84811D5198}" srcId="{3AA5BB9A-9C23-4356-9571-AD26F1A959AE}" destId="{8F7E4F09-CDF7-48FA-9D80-4CE6F5981805}" srcOrd="4" destOrd="0" parTransId="{AF7929DC-49FB-47F4-8F2C-3B362EFD60CE}" sibTransId="{C501EC3B-7284-42C2-ACEE-2935772F2BEF}"/>
    <dgm:cxn modelId="{5079457E-BB75-469B-BF01-ACE14BBC4000}" type="presOf" srcId="{3AA5BB9A-9C23-4356-9571-AD26F1A959AE}" destId="{787CDA53-EE99-46B9-8056-4D235754A7E3}" srcOrd="0" destOrd="0" presId="urn:microsoft.com/office/officeart/2005/8/layout/vList2"/>
    <dgm:cxn modelId="{896F7B94-9150-4F5A-8A0B-11FB638E1BA3}" srcId="{2DC76A55-DB76-467E-B6D7-394A95944955}" destId="{3AA5BB9A-9C23-4356-9571-AD26F1A959AE}" srcOrd="1" destOrd="0" parTransId="{B0EEAD5E-9820-4604-BA2F-05934133A0E4}" sibTransId="{7E1ED73F-2B26-4806-A584-CC6AA2553C99}"/>
    <dgm:cxn modelId="{0EE6829D-633B-44CC-8239-A27873A749A0}" type="presOf" srcId="{D0EDE0BE-C82A-4747-9328-F6BB4B01550F}" destId="{92833007-41B0-4448-A559-5B8DBAEA4EBF}" srcOrd="0" destOrd="0" presId="urn:microsoft.com/office/officeart/2005/8/layout/vList2"/>
    <dgm:cxn modelId="{34ED62C6-4133-465B-B10B-938ED920D580}" srcId="{3AA5BB9A-9C23-4356-9571-AD26F1A959AE}" destId="{0187EDF9-5F66-4678-98F3-F2C0EF92F597}" srcOrd="0" destOrd="0" parTransId="{357E22A2-BE07-4DFD-869E-15B56DB54B3C}" sibTransId="{FE53254B-746E-443B-A71A-649249205FD6}"/>
    <dgm:cxn modelId="{DFF8E8D9-12B7-4FBF-B923-E8AC4C10491E}" srcId="{3AA5BB9A-9C23-4356-9571-AD26F1A959AE}" destId="{27277778-0DD5-40F7-B46B-139717510A95}" srcOrd="1" destOrd="0" parTransId="{8282CC5B-E404-470D-9FD3-7C2227F2D1E4}" sibTransId="{435B8B0B-5BE7-423F-9D63-BA14FE07DAAE}"/>
    <dgm:cxn modelId="{5D73CFF3-B1AA-4B57-8F78-2DF943A10CC3}" srcId="{3AA5BB9A-9C23-4356-9571-AD26F1A959AE}" destId="{C57AF86A-386F-48B6-8674-13C8C0BFECAA}" srcOrd="2" destOrd="0" parTransId="{452BE4D4-D235-4C11-BBD3-521A8265CF3B}" sibTransId="{CA378541-21B6-43B8-A832-A50797178EAA}"/>
    <dgm:cxn modelId="{A697DDF6-D886-4184-8BAC-12FD870A52AB}" type="presOf" srcId="{27277778-0DD5-40F7-B46B-139717510A95}" destId="{7C764FC0-FF59-4E56-8AF7-7819FBC1941D}" srcOrd="0" destOrd="1" presId="urn:microsoft.com/office/officeart/2005/8/layout/vList2"/>
    <dgm:cxn modelId="{061380C5-2656-467B-8FF7-85F4B9A61978}" type="presParOf" srcId="{35092945-012B-4039-B5AF-8F9F079DD007}" destId="{92833007-41B0-4448-A559-5B8DBAEA4EBF}" srcOrd="0" destOrd="0" presId="urn:microsoft.com/office/officeart/2005/8/layout/vList2"/>
    <dgm:cxn modelId="{56E8A641-338D-4B0E-BF72-25E24E9A0432}" type="presParOf" srcId="{35092945-012B-4039-B5AF-8F9F079DD007}" destId="{850BB2E5-2FB7-4E80-976B-C0337B9CBA45}" srcOrd="1" destOrd="0" presId="urn:microsoft.com/office/officeart/2005/8/layout/vList2"/>
    <dgm:cxn modelId="{953574F2-E27B-47A7-9A56-B93115A97201}" type="presParOf" srcId="{35092945-012B-4039-B5AF-8F9F079DD007}" destId="{787CDA53-EE99-46B9-8056-4D235754A7E3}" srcOrd="2" destOrd="0" presId="urn:microsoft.com/office/officeart/2005/8/layout/vList2"/>
    <dgm:cxn modelId="{8F47817C-11B2-4ED6-8829-60BD9615BE2B}" type="presParOf" srcId="{35092945-012B-4039-B5AF-8F9F079DD007}" destId="{7C764FC0-FF59-4E56-8AF7-7819FBC194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452A8-2D60-488A-8F7D-4E382A0EE1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EDAE54-3ABD-4300-8E61-B3F88BD34893}">
      <dgm:prSet/>
      <dgm:spPr/>
      <dgm:t>
        <a:bodyPr/>
        <a:lstStyle/>
        <a:p>
          <a:r>
            <a:rPr lang="id-ID" b="1" i="0"/>
            <a:t>Merek</a:t>
          </a:r>
          <a:r>
            <a:rPr lang="id-ID" b="0" i="0"/>
            <a:t> Belum Pernah Digunakan.</a:t>
          </a:r>
          <a:endParaRPr lang="en-US"/>
        </a:p>
      </dgm:t>
    </dgm:pt>
    <dgm:pt modelId="{D5FB1C74-42E6-40F1-9DBF-BB713DCE190A}" type="parTrans" cxnId="{44AA0AE3-4DEA-4C41-9E4F-20929BECDB7C}">
      <dgm:prSet/>
      <dgm:spPr/>
      <dgm:t>
        <a:bodyPr/>
        <a:lstStyle/>
        <a:p>
          <a:endParaRPr lang="en-US"/>
        </a:p>
      </dgm:t>
    </dgm:pt>
    <dgm:pt modelId="{654B731A-255F-4FF9-ABDC-73B391089183}" type="sibTrans" cxnId="{44AA0AE3-4DEA-4C41-9E4F-20929BECDB7C}">
      <dgm:prSet/>
      <dgm:spPr/>
      <dgm:t>
        <a:bodyPr/>
        <a:lstStyle/>
        <a:p>
          <a:endParaRPr lang="en-US"/>
        </a:p>
      </dgm:t>
    </dgm:pt>
    <dgm:pt modelId="{E574D57A-A99B-46AC-9038-B4B7B8904432}">
      <dgm:prSet/>
      <dgm:spPr/>
      <dgm:t>
        <a:bodyPr/>
        <a:lstStyle/>
        <a:p>
          <a:r>
            <a:rPr lang="id-ID" b="1" i="0"/>
            <a:t>Merek</a:t>
          </a:r>
          <a:r>
            <a:rPr lang="id-ID" b="0" i="0"/>
            <a:t> Gambarkan Produk Bisnis.</a:t>
          </a:r>
          <a:endParaRPr lang="en-US"/>
        </a:p>
      </dgm:t>
    </dgm:pt>
    <dgm:pt modelId="{38CE8F51-8486-4175-922B-AEB65495D8B2}" type="parTrans" cxnId="{C5CA3855-BB39-49F1-9FC7-EB862C20D089}">
      <dgm:prSet/>
      <dgm:spPr/>
      <dgm:t>
        <a:bodyPr/>
        <a:lstStyle/>
        <a:p>
          <a:endParaRPr lang="en-US"/>
        </a:p>
      </dgm:t>
    </dgm:pt>
    <dgm:pt modelId="{245A667F-D9C6-4BCC-995C-43FD43E79B5F}" type="sibTrans" cxnId="{C5CA3855-BB39-49F1-9FC7-EB862C20D089}">
      <dgm:prSet/>
      <dgm:spPr/>
      <dgm:t>
        <a:bodyPr/>
        <a:lstStyle/>
        <a:p>
          <a:endParaRPr lang="en-US"/>
        </a:p>
      </dgm:t>
    </dgm:pt>
    <dgm:pt modelId="{00E865D8-0B57-4346-884C-1339127D276B}">
      <dgm:prSet/>
      <dgm:spPr/>
      <dgm:t>
        <a:bodyPr/>
        <a:lstStyle/>
        <a:p>
          <a:r>
            <a:rPr lang="id-ID" b="1" i="0"/>
            <a:t>Merek</a:t>
          </a:r>
          <a:r>
            <a:rPr lang="id-ID" b="0" i="0"/>
            <a:t> Harus Mudah Diucapkan.</a:t>
          </a:r>
          <a:endParaRPr lang="en-US"/>
        </a:p>
      </dgm:t>
    </dgm:pt>
    <dgm:pt modelId="{8AE641C2-8F5F-43CB-8AC6-57237D56657F}" type="parTrans" cxnId="{74FEA6C8-DA30-44F0-A8EF-27BC451D6114}">
      <dgm:prSet/>
      <dgm:spPr/>
      <dgm:t>
        <a:bodyPr/>
        <a:lstStyle/>
        <a:p>
          <a:endParaRPr lang="en-US"/>
        </a:p>
      </dgm:t>
    </dgm:pt>
    <dgm:pt modelId="{EC0654D6-14CC-4224-80B2-A7EEF8A729C5}" type="sibTrans" cxnId="{74FEA6C8-DA30-44F0-A8EF-27BC451D6114}">
      <dgm:prSet/>
      <dgm:spPr/>
      <dgm:t>
        <a:bodyPr/>
        <a:lstStyle/>
        <a:p>
          <a:endParaRPr lang="en-US"/>
        </a:p>
      </dgm:t>
    </dgm:pt>
    <dgm:pt modelId="{19BA4B0E-7AB9-4059-A0FB-BB6C6C940B9B}">
      <dgm:prSet/>
      <dgm:spPr/>
      <dgm:t>
        <a:bodyPr/>
        <a:lstStyle/>
        <a:p>
          <a:r>
            <a:rPr lang="id-ID" b="0" i="0"/>
            <a:t>Cari </a:t>
          </a:r>
          <a:r>
            <a:rPr lang="id-ID" b="1" i="0"/>
            <a:t>Nama</a:t>
          </a:r>
          <a:r>
            <a:rPr lang="id-ID" b="0" i="0"/>
            <a:t> yang Unik.</a:t>
          </a:r>
          <a:endParaRPr lang="en-US"/>
        </a:p>
      </dgm:t>
    </dgm:pt>
    <dgm:pt modelId="{FDD8BD8B-EBFC-4711-8688-FDB0E2D3F724}" type="parTrans" cxnId="{CFD523B5-2717-4541-9283-90320ED052F3}">
      <dgm:prSet/>
      <dgm:spPr/>
      <dgm:t>
        <a:bodyPr/>
        <a:lstStyle/>
        <a:p>
          <a:endParaRPr lang="en-US"/>
        </a:p>
      </dgm:t>
    </dgm:pt>
    <dgm:pt modelId="{4F8C3E8D-828F-47AD-9253-3168B4272803}" type="sibTrans" cxnId="{CFD523B5-2717-4541-9283-90320ED052F3}">
      <dgm:prSet/>
      <dgm:spPr/>
      <dgm:t>
        <a:bodyPr/>
        <a:lstStyle/>
        <a:p>
          <a:endParaRPr lang="en-US"/>
        </a:p>
      </dgm:t>
    </dgm:pt>
    <dgm:pt modelId="{04A679BB-FB57-412F-ACA0-7B67C13D784E}">
      <dgm:prSet/>
      <dgm:spPr/>
      <dgm:t>
        <a:bodyPr/>
        <a:lstStyle/>
        <a:p>
          <a:r>
            <a:rPr lang="id-ID" b="0" i="0"/>
            <a:t>Usahakan tak Gunakan Singkatan.</a:t>
          </a:r>
          <a:endParaRPr lang="en-US"/>
        </a:p>
      </dgm:t>
    </dgm:pt>
    <dgm:pt modelId="{01D9AEDA-5C25-4BBA-92AD-8D06FD382883}" type="parTrans" cxnId="{ECC65C8F-7388-4F2E-955F-5E507DA255B2}">
      <dgm:prSet/>
      <dgm:spPr/>
      <dgm:t>
        <a:bodyPr/>
        <a:lstStyle/>
        <a:p>
          <a:endParaRPr lang="en-US"/>
        </a:p>
      </dgm:t>
    </dgm:pt>
    <dgm:pt modelId="{B39ABDD0-B537-4270-B656-0C6513DEFC87}" type="sibTrans" cxnId="{ECC65C8F-7388-4F2E-955F-5E507DA255B2}">
      <dgm:prSet/>
      <dgm:spPr/>
      <dgm:t>
        <a:bodyPr/>
        <a:lstStyle/>
        <a:p>
          <a:endParaRPr lang="en-US"/>
        </a:p>
      </dgm:t>
    </dgm:pt>
    <dgm:pt modelId="{EBE73AE9-0EAD-4CE5-899F-1C88EA94F487}">
      <dgm:prSet/>
      <dgm:spPr/>
      <dgm:t>
        <a:bodyPr/>
        <a:lstStyle/>
        <a:p>
          <a:r>
            <a:rPr lang="id-ID" b="1" i="0"/>
            <a:t>Buat Nama</a:t>
          </a:r>
          <a:r>
            <a:rPr lang="id-ID" b="0" i="0"/>
            <a:t> Produk yang Pendek.</a:t>
          </a:r>
          <a:endParaRPr lang="en-US"/>
        </a:p>
      </dgm:t>
    </dgm:pt>
    <dgm:pt modelId="{BBE58179-B0DE-438D-B475-A55DE451F597}" type="parTrans" cxnId="{8906C065-CB26-4156-AEB4-6E9290FE9CA3}">
      <dgm:prSet/>
      <dgm:spPr/>
      <dgm:t>
        <a:bodyPr/>
        <a:lstStyle/>
        <a:p>
          <a:endParaRPr lang="en-US"/>
        </a:p>
      </dgm:t>
    </dgm:pt>
    <dgm:pt modelId="{E10B246C-1E08-4778-B763-2B66D0DE8A90}" type="sibTrans" cxnId="{8906C065-CB26-4156-AEB4-6E9290FE9CA3}">
      <dgm:prSet/>
      <dgm:spPr/>
      <dgm:t>
        <a:bodyPr/>
        <a:lstStyle/>
        <a:p>
          <a:endParaRPr lang="en-US"/>
        </a:p>
      </dgm:t>
    </dgm:pt>
    <dgm:pt modelId="{A8B29354-CAEA-461A-AE47-74214C518E2F}">
      <dgm:prSet/>
      <dgm:spPr/>
      <dgm:t>
        <a:bodyPr/>
        <a:lstStyle/>
        <a:p>
          <a:r>
            <a:rPr lang="id-ID" b="0" i="0"/>
            <a:t>Pilih </a:t>
          </a:r>
          <a:r>
            <a:rPr lang="id-ID" b="1" i="0"/>
            <a:t>Nama</a:t>
          </a:r>
          <a:r>
            <a:rPr lang="id-ID" b="0" i="0"/>
            <a:t> yang Punya Makna Positi</a:t>
          </a:r>
          <a:r>
            <a:rPr lang="en-US" b="0" i="0"/>
            <a:t>f</a:t>
          </a:r>
          <a:endParaRPr lang="en-US"/>
        </a:p>
      </dgm:t>
    </dgm:pt>
    <dgm:pt modelId="{F930AB35-90AD-4D6D-8C73-FBB89F1CE9A6}" type="parTrans" cxnId="{3C7860DC-4E12-4B91-9A7B-6044FBCCA9D5}">
      <dgm:prSet/>
      <dgm:spPr/>
      <dgm:t>
        <a:bodyPr/>
        <a:lstStyle/>
        <a:p>
          <a:endParaRPr lang="en-US"/>
        </a:p>
      </dgm:t>
    </dgm:pt>
    <dgm:pt modelId="{554D9972-99B7-40D1-B2A4-7EC94660E26E}" type="sibTrans" cxnId="{3C7860DC-4E12-4B91-9A7B-6044FBCCA9D5}">
      <dgm:prSet/>
      <dgm:spPr/>
      <dgm:t>
        <a:bodyPr/>
        <a:lstStyle/>
        <a:p>
          <a:endParaRPr lang="en-US"/>
        </a:p>
      </dgm:t>
    </dgm:pt>
    <dgm:pt modelId="{70CC605B-BF49-4770-9FEF-15CBFFDAFA60}" type="pres">
      <dgm:prSet presAssocID="{976452A8-2D60-488A-8F7D-4E382A0EE132}" presName="linear" presStyleCnt="0">
        <dgm:presLayoutVars>
          <dgm:animLvl val="lvl"/>
          <dgm:resizeHandles val="exact"/>
        </dgm:presLayoutVars>
      </dgm:prSet>
      <dgm:spPr/>
    </dgm:pt>
    <dgm:pt modelId="{328C5042-F316-485C-81C6-B57BD98E8CCF}" type="pres">
      <dgm:prSet presAssocID="{CDEDAE54-3ABD-4300-8E61-B3F88BD3489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B86C5EF-A7A2-4FF5-9870-CA6856119498}" type="pres">
      <dgm:prSet presAssocID="{654B731A-255F-4FF9-ABDC-73B391089183}" presName="spacer" presStyleCnt="0"/>
      <dgm:spPr/>
    </dgm:pt>
    <dgm:pt modelId="{A2AD4BAA-E986-4D69-A6C1-7F7E86E41F7F}" type="pres">
      <dgm:prSet presAssocID="{E574D57A-A99B-46AC-9038-B4B7B890443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DFD079C-29CA-477C-8C1C-DA71443A6575}" type="pres">
      <dgm:prSet presAssocID="{245A667F-D9C6-4BCC-995C-43FD43E79B5F}" presName="spacer" presStyleCnt="0"/>
      <dgm:spPr/>
    </dgm:pt>
    <dgm:pt modelId="{D7BDC802-A74D-4601-A0EE-63C234D2241E}" type="pres">
      <dgm:prSet presAssocID="{00E865D8-0B57-4346-884C-1339127D276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B74D5D7-4FDB-4216-B80C-EB2D601D9404}" type="pres">
      <dgm:prSet presAssocID="{EC0654D6-14CC-4224-80B2-A7EEF8A729C5}" presName="spacer" presStyleCnt="0"/>
      <dgm:spPr/>
    </dgm:pt>
    <dgm:pt modelId="{5FA1778F-9DE5-46D0-AAA3-CB3C770F7EAF}" type="pres">
      <dgm:prSet presAssocID="{19BA4B0E-7AB9-4059-A0FB-BB6C6C940B9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5D1188E-8C5A-423C-A05F-8447EC8D0740}" type="pres">
      <dgm:prSet presAssocID="{4F8C3E8D-828F-47AD-9253-3168B4272803}" presName="spacer" presStyleCnt="0"/>
      <dgm:spPr/>
    </dgm:pt>
    <dgm:pt modelId="{848840C3-513D-4C8D-A465-32DE86B86CD2}" type="pres">
      <dgm:prSet presAssocID="{04A679BB-FB57-412F-ACA0-7B67C13D784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EFF00ED-E6FB-400C-9750-E610C2B28097}" type="pres">
      <dgm:prSet presAssocID="{B39ABDD0-B537-4270-B656-0C6513DEFC87}" presName="spacer" presStyleCnt="0"/>
      <dgm:spPr/>
    </dgm:pt>
    <dgm:pt modelId="{4A2F84B1-860B-4633-867F-C48BA22BEA33}" type="pres">
      <dgm:prSet presAssocID="{EBE73AE9-0EAD-4CE5-899F-1C88EA94F48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50D68B2-D04D-4F50-B7C3-B28429486AA9}" type="pres">
      <dgm:prSet presAssocID="{E10B246C-1E08-4778-B763-2B66D0DE8A90}" presName="spacer" presStyleCnt="0"/>
      <dgm:spPr/>
    </dgm:pt>
    <dgm:pt modelId="{D3CF8C80-E202-4ED0-AFB2-256FBFD8EF34}" type="pres">
      <dgm:prSet presAssocID="{A8B29354-CAEA-461A-AE47-74214C518E2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E60F636-F2BD-4D6B-BC92-BBBA7C09872E}" type="presOf" srcId="{19BA4B0E-7AB9-4059-A0FB-BB6C6C940B9B}" destId="{5FA1778F-9DE5-46D0-AAA3-CB3C770F7EAF}" srcOrd="0" destOrd="0" presId="urn:microsoft.com/office/officeart/2005/8/layout/vList2"/>
    <dgm:cxn modelId="{710DB038-9102-4B61-9C63-6FC6163F6D56}" type="presOf" srcId="{E574D57A-A99B-46AC-9038-B4B7B8904432}" destId="{A2AD4BAA-E986-4D69-A6C1-7F7E86E41F7F}" srcOrd="0" destOrd="0" presId="urn:microsoft.com/office/officeart/2005/8/layout/vList2"/>
    <dgm:cxn modelId="{E9BF3C40-5BCC-4DEA-A8FD-A2E0EC1F8A92}" type="presOf" srcId="{EBE73AE9-0EAD-4CE5-899F-1C88EA94F487}" destId="{4A2F84B1-860B-4633-867F-C48BA22BEA33}" srcOrd="0" destOrd="0" presId="urn:microsoft.com/office/officeart/2005/8/layout/vList2"/>
    <dgm:cxn modelId="{48ECFD64-ADCD-4AA5-925F-1F24FE0DAB24}" type="presOf" srcId="{CDEDAE54-3ABD-4300-8E61-B3F88BD34893}" destId="{328C5042-F316-485C-81C6-B57BD98E8CCF}" srcOrd="0" destOrd="0" presId="urn:microsoft.com/office/officeart/2005/8/layout/vList2"/>
    <dgm:cxn modelId="{8906C065-CB26-4156-AEB4-6E9290FE9CA3}" srcId="{976452A8-2D60-488A-8F7D-4E382A0EE132}" destId="{EBE73AE9-0EAD-4CE5-899F-1C88EA94F487}" srcOrd="5" destOrd="0" parTransId="{BBE58179-B0DE-438D-B475-A55DE451F597}" sibTransId="{E10B246C-1E08-4778-B763-2B66D0DE8A90}"/>
    <dgm:cxn modelId="{53E9CC6C-5FE8-4FDF-B82E-200395CC5D25}" type="presOf" srcId="{976452A8-2D60-488A-8F7D-4E382A0EE132}" destId="{70CC605B-BF49-4770-9FEF-15CBFFDAFA60}" srcOrd="0" destOrd="0" presId="urn:microsoft.com/office/officeart/2005/8/layout/vList2"/>
    <dgm:cxn modelId="{C5CA3855-BB39-49F1-9FC7-EB862C20D089}" srcId="{976452A8-2D60-488A-8F7D-4E382A0EE132}" destId="{E574D57A-A99B-46AC-9038-B4B7B8904432}" srcOrd="1" destOrd="0" parTransId="{38CE8F51-8486-4175-922B-AEB65495D8B2}" sibTransId="{245A667F-D9C6-4BCC-995C-43FD43E79B5F}"/>
    <dgm:cxn modelId="{ECC65C8F-7388-4F2E-955F-5E507DA255B2}" srcId="{976452A8-2D60-488A-8F7D-4E382A0EE132}" destId="{04A679BB-FB57-412F-ACA0-7B67C13D784E}" srcOrd="4" destOrd="0" parTransId="{01D9AEDA-5C25-4BBA-92AD-8D06FD382883}" sibTransId="{B39ABDD0-B537-4270-B656-0C6513DEFC87}"/>
    <dgm:cxn modelId="{CFD523B5-2717-4541-9283-90320ED052F3}" srcId="{976452A8-2D60-488A-8F7D-4E382A0EE132}" destId="{19BA4B0E-7AB9-4059-A0FB-BB6C6C940B9B}" srcOrd="3" destOrd="0" parTransId="{FDD8BD8B-EBFC-4711-8688-FDB0E2D3F724}" sibTransId="{4F8C3E8D-828F-47AD-9253-3168B4272803}"/>
    <dgm:cxn modelId="{120F1FC5-86F8-4E89-943B-F6216AB56C3F}" type="presOf" srcId="{00E865D8-0B57-4346-884C-1339127D276B}" destId="{D7BDC802-A74D-4601-A0EE-63C234D2241E}" srcOrd="0" destOrd="0" presId="urn:microsoft.com/office/officeart/2005/8/layout/vList2"/>
    <dgm:cxn modelId="{A81D72C5-7B94-44DD-9AA6-5245F0FAD390}" type="presOf" srcId="{A8B29354-CAEA-461A-AE47-74214C518E2F}" destId="{D3CF8C80-E202-4ED0-AFB2-256FBFD8EF34}" srcOrd="0" destOrd="0" presId="urn:microsoft.com/office/officeart/2005/8/layout/vList2"/>
    <dgm:cxn modelId="{74FEA6C8-DA30-44F0-A8EF-27BC451D6114}" srcId="{976452A8-2D60-488A-8F7D-4E382A0EE132}" destId="{00E865D8-0B57-4346-884C-1339127D276B}" srcOrd="2" destOrd="0" parTransId="{8AE641C2-8F5F-43CB-8AC6-57237D56657F}" sibTransId="{EC0654D6-14CC-4224-80B2-A7EEF8A729C5}"/>
    <dgm:cxn modelId="{3C7860DC-4E12-4B91-9A7B-6044FBCCA9D5}" srcId="{976452A8-2D60-488A-8F7D-4E382A0EE132}" destId="{A8B29354-CAEA-461A-AE47-74214C518E2F}" srcOrd="6" destOrd="0" parTransId="{F930AB35-90AD-4D6D-8C73-FBB89F1CE9A6}" sibTransId="{554D9972-99B7-40D1-B2A4-7EC94660E26E}"/>
    <dgm:cxn modelId="{82BC84E1-2C4D-4EE1-BAE0-E006F32201A8}" type="presOf" srcId="{04A679BB-FB57-412F-ACA0-7B67C13D784E}" destId="{848840C3-513D-4C8D-A465-32DE86B86CD2}" srcOrd="0" destOrd="0" presId="urn:microsoft.com/office/officeart/2005/8/layout/vList2"/>
    <dgm:cxn modelId="{44AA0AE3-4DEA-4C41-9E4F-20929BECDB7C}" srcId="{976452A8-2D60-488A-8F7D-4E382A0EE132}" destId="{CDEDAE54-3ABD-4300-8E61-B3F88BD34893}" srcOrd="0" destOrd="0" parTransId="{D5FB1C74-42E6-40F1-9DBF-BB713DCE190A}" sibTransId="{654B731A-255F-4FF9-ABDC-73B391089183}"/>
    <dgm:cxn modelId="{C9705F32-1579-4AC3-95A9-BDA77231141C}" type="presParOf" srcId="{70CC605B-BF49-4770-9FEF-15CBFFDAFA60}" destId="{328C5042-F316-485C-81C6-B57BD98E8CCF}" srcOrd="0" destOrd="0" presId="urn:microsoft.com/office/officeart/2005/8/layout/vList2"/>
    <dgm:cxn modelId="{E2863666-1221-42BF-9281-ED3CD3B8E6BD}" type="presParOf" srcId="{70CC605B-BF49-4770-9FEF-15CBFFDAFA60}" destId="{7B86C5EF-A7A2-4FF5-9870-CA6856119498}" srcOrd="1" destOrd="0" presId="urn:microsoft.com/office/officeart/2005/8/layout/vList2"/>
    <dgm:cxn modelId="{9DA42628-9B08-4851-9E87-BD473C4D7A17}" type="presParOf" srcId="{70CC605B-BF49-4770-9FEF-15CBFFDAFA60}" destId="{A2AD4BAA-E986-4D69-A6C1-7F7E86E41F7F}" srcOrd="2" destOrd="0" presId="urn:microsoft.com/office/officeart/2005/8/layout/vList2"/>
    <dgm:cxn modelId="{9717B5F2-9019-418E-835B-160B10D2AA90}" type="presParOf" srcId="{70CC605B-BF49-4770-9FEF-15CBFFDAFA60}" destId="{1DFD079C-29CA-477C-8C1C-DA71443A6575}" srcOrd="3" destOrd="0" presId="urn:microsoft.com/office/officeart/2005/8/layout/vList2"/>
    <dgm:cxn modelId="{388FACC5-6D46-41BD-B2CA-BCDBDE2766D7}" type="presParOf" srcId="{70CC605B-BF49-4770-9FEF-15CBFFDAFA60}" destId="{D7BDC802-A74D-4601-A0EE-63C234D2241E}" srcOrd="4" destOrd="0" presId="urn:microsoft.com/office/officeart/2005/8/layout/vList2"/>
    <dgm:cxn modelId="{1D9F0B46-44AE-4DB1-B1B7-3564A65A5278}" type="presParOf" srcId="{70CC605B-BF49-4770-9FEF-15CBFFDAFA60}" destId="{1B74D5D7-4FDB-4216-B80C-EB2D601D9404}" srcOrd="5" destOrd="0" presId="urn:microsoft.com/office/officeart/2005/8/layout/vList2"/>
    <dgm:cxn modelId="{ABDA7CF1-0B80-4F59-AA2B-536F69E17C25}" type="presParOf" srcId="{70CC605B-BF49-4770-9FEF-15CBFFDAFA60}" destId="{5FA1778F-9DE5-46D0-AAA3-CB3C770F7EAF}" srcOrd="6" destOrd="0" presId="urn:microsoft.com/office/officeart/2005/8/layout/vList2"/>
    <dgm:cxn modelId="{75BC8639-510F-4F61-BF88-F7FD52D28AA8}" type="presParOf" srcId="{70CC605B-BF49-4770-9FEF-15CBFFDAFA60}" destId="{25D1188E-8C5A-423C-A05F-8447EC8D0740}" srcOrd="7" destOrd="0" presId="urn:microsoft.com/office/officeart/2005/8/layout/vList2"/>
    <dgm:cxn modelId="{DF21E39A-1493-48E8-A9CF-542EB726E2D1}" type="presParOf" srcId="{70CC605B-BF49-4770-9FEF-15CBFFDAFA60}" destId="{848840C3-513D-4C8D-A465-32DE86B86CD2}" srcOrd="8" destOrd="0" presId="urn:microsoft.com/office/officeart/2005/8/layout/vList2"/>
    <dgm:cxn modelId="{53D06DFF-15D4-479C-988E-E4516EC720B9}" type="presParOf" srcId="{70CC605B-BF49-4770-9FEF-15CBFFDAFA60}" destId="{BEFF00ED-E6FB-400C-9750-E610C2B28097}" srcOrd="9" destOrd="0" presId="urn:microsoft.com/office/officeart/2005/8/layout/vList2"/>
    <dgm:cxn modelId="{109784C2-1692-420A-A485-FBB524CCE17C}" type="presParOf" srcId="{70CC605B-BF49-4770-9FEF-15CBFFDAFA60}" destId="{4A2F84B1-860B-4633-867F-C48BA22BEA33}" srcOrd="10" destOrd="0" presId="urn:microsoft.com/office/officeart/2005/8/layout/vList2"/>
    <dgm:cxn modelId="{6A63363D-217A-4940-BFF6-401A6D12DF4C}" type="presParOf" srcId="{70CC605B-BF49-4770-9FEF-15CBFFDAFA60}" destId="{E50D68B2-D04D-4F50-B7C3-B28429486AA9}" srcOrd="11" destOrd="0" presId="urn:microsoft.com/office/officeart/2005/8/layout/vList2"/>
    <dgm:cxn modelId="{BBF04989-6E24-429E-87CB-870E569F90A4}" type="presParOf" srcId="{70CC605B-BF49-4770-9FEF-15CBFFDAFA60}" destId="{D3CF8C80-E202-4ED0-AFB2-256FBFD8EF3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DA4A0-7817-417E-957A-F8747841C6A1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AC0C85-2F6D-46E3-A740-7C623BE481C5}">
      <dgm:prSet custT="1"/>
      <dgm:spPr/>
      <dgm:t>
        <a:bodyPr/>
        <a:lstStyle/>
        <a:p>
          <a:r>
            <a:rPr lang="en-US" sz="2400"/>
            <a:t>Mudah diucapkan</a:t>
          </a:r>
        </a:p>
      </dgm:t>
    </dgm:pt>
    <dgm:pt modelId="{7A75920E-B806-42EB-81FF-DD480EBE20D4}" type="parTrans" cxnId="{43C25522-C344-4253-95D9-CE106A1E37FB}">
      <dgm:prSet/>
      <dgm:spPr/>
      <dgm:t>
        <a:bodyPr/>
        <a:lstStyle/>
        <a:p>
          <a:endParaRPr lang="en-US" sz="3200"/>
        </a:p>
      </dgm:t>
    </dgm:pt>
    <dgm:pt modelId="{2CC6CB87-85B9-4BB8-B19A-4E803A43780A}" type="sibTrans" cxnId="{43C25522-C344-4253-95D9-CE106A1E37FB}">
      <dgm:prSet/>
      <dgm:spPr/>
      <dgm:t>
        <a:bodyPr/>
        <a:lstStyle/>
        <a:p>
          <a:endParaRPr lang="en-US" sz="2000"/>
        </a:p>
      </dgm:t>
    </dgm:pt>
    <dgm:pt modelId="{A4AC5FD7-6448-4C7F-B48B-C7E4384997C9}">
      <dgm:prSet custT="1"/>
      <dgm:spPr/>
      <dgm:t>
        <a:bodyPr/>
        <a:lstStyle/>
        <a:p>
          <a:r>
            <a:rPr lang="en-US" sz="2400"/>
            <a:t>Mudah dikenal dan diingat</a:t>
          </a:r>
        </a:p>
      </dgm:t>
    </dgm:pt>
    <dgm:pt modelId="{901E2BDF-C0B0-485C-9F3E-0C74A013115B}" type="parTrans" cxnId="{A9E39124-F962-4A78-8823-0C8C36C049D6}">
      <dgm:prSet/>
      <dgm:spPr/>
      <dgm:t>
        <a:bodyPr/>
        <a:lstStyle/>
        <a:p>
          <a:endParaRPr lang="en-US" sz="3200"/>
        </a:p>
      </dgm:t>
    </dgm:pt>
    <dgm:pt modelId="{3F8B94A5-2E86-4327-984F-62AB16D17351}" type="sibTrans" cxnId="{A9E39124-F962-4A78-8823-0C8C36C049D6}">
      <dgm:prSet/>
      <dgm:spPr/>
      <dgm:t>
        <a:bodyPr/>
        <a:lstStyle/>
        <a:p>
          <a:endParaRPr lang="en-US" sz="2000"/>
        </a:p>
      </dgm:t>
    </dgm:pt>
    <dgm:pt modelId="{D9B8CC26-5026-44C7-A8AB-158DD122213A}">
      <dgm:prSet custT="1"/>
      <dgm:spPr/>
      <dgm:t>
        <a:bodyPr/>
        <a:lstStyle/>
        <a:p>
          <a:r>
            <a:rPr lang="en-US" sz="2400"/>
            <a:t>Singkat, jelas dan unik serta dapat diperluas</a:t>
          </a:r>
        </a:p>
      </dgm:t>
    </dgm:pt>
    <dgm:pt modelId="{F4B1E081-013D-4E0E-AA1C-E2B74E2CF714}" type="parTrans" cxnId="{EE936E09-92EF-4B4E-B802-BEFA0E67D795}">
      <dgm:prSet/>
      <dgm:spPr/>
      <dgm:t>
        <a:bodyPr/>
        <a:lstStyle/>
        <a:p>
          <a:endParaRPr lang="en-US" sz="3200"/>
        </a:p>
      </dgm:t>
    </dgm:pt>
    <dgm:pt modelId="{1A0CD33E-90C8-4E8B-8E07-DCACEDF0F131}" type="sibTrans" cxnId="{EE936E09-92EF-4B4E-B802-BEFA0E67D795}">
      <dgm:prSet/>
      <dgm:spPr/>
      <dgm:t>
        <a:bodyPr/>
        <a:lstStyle/>
        <a:p>
          <a:endParaRPr lang="en-US" sz="2000"/>
        </a:p>
      </dgm:t>
    </dgm:pt>
    <dgm:pt modelId="{7CA73684-DD5D-480E-8743-5371294CEC22}">
      <dgm:prSet custT="1"/>
      <dgm:spPr/>
      <dgm:t>
        <a:bodyPr/>
        <a:lstStyle/>
        <a:p>
          <a:r>
            <a:rPr lang="en-US" sz="2400" dirty="0" err="1"/>
            <a:t>Dapat</a:t>
          </a:r>
          <a:r>
            <a:rPr lang="en-US" sz="2400" dirty="0"/>
            <a:t> </a:t>
          </a:r>
          <a:r>
            <a:rPr lang="en-US" sz="2400" dirty="0" err="1"/>
            <a:t>mendeskripsikan</a:t>
          </a:r>
          <a:r>
            <a:rPr lang="en-US" sz="2400" dirty="0"/>
            <a:t> </a:t>
          </a:r>
          <a:r>
            <a:rPr lang="en-US" sz="2400" dirty="0" err="1"/>
            <a:t>produk</a:t>
          </a:r>
          <a:r>
            <a:rPr lang="en-US" sz="2400" dirty="0"/>
            <a:t>, </a:t>
          </a:r>
          <a:r>
            <a:rPr lang="en-US" sz="2400" dirty="0" err="1"/>
            <a:t>jenis</a:t>
          </a:r>
          <a:r>
            <a:rPr lang="en-US" sz="2400" dirty="0"/>
            <a:t>, dan </a:t>
          </a:r>
          <a:r>
            <a:rPr lang="en-US" sz="2400" dirty="0" err="1"/>
            <a:t>manfaat</a:t>
          </a:r>
          <a:endParaRPr lang="en-US" sz="2400" dirty="0"/>
        </a:p>
      </dgm:t>
    </dgm:pt>
    <dgm:pt modelId="{58078217-759C-471A-BCBE-A80A7380280E}" type="parTrans" cxnId="{C95B7F6A-BABE-468F-A164-3AC46EE7EB2B}">
      <dgm:prSet/>
      <dgm:spPr/>
      <dgm:t>
        <a:bodyPr/>
        <a:lstStyle/>
        <a:p>
          <a:endParaRPr lang="en-US" sz="3200"/>
        </a:p>
      </dgm:t>
    </dgm:pt>
    <dgm:pt modelId="{5074E81F-EDD5-479F-A80B-2749F7606B80}" type="sibTrans" cxnId="{C95B7F6A-BABE-468F-A164-3AC46EE7EB2B}">
      <dgm:prSet/>
      <dgm:spPr/>
      <dgm:t>
        <a:bodyPr/>
        <a:lstStyle/>
        <a:p>
          <a:endParaRPr lang="en-US" sz="2000"/>
        </a:p>
      </dgm:t>
    </dgm:pt>
    <dgm:pt modelId="{DD93D1F3-DD88-4CB8-8263-720099C59CCD}">
      <dgm:prSet custT="1"/>
      <dgm:spPr/>
      <dgm:t>
        <a:bodyPr/>
        <a:lstStyle/>
        <a:p>
          <a:r>
            <a:rPr lang="en-US" sz="2400"/>
            <a:t>Memiliki arti kondusif. Merek adalah jaminan mutu</a:t>
          </a:r>
        </a:p>
      </dgm:t>
    </dgm:pt>
    <dgm:pt modelId="{BE981717-78DB-493C-BFFA-B827AF012A3B}" type="parTrans" cxnId="{41B325A3-F90B-4973-B076-AA8DA73D6EC7}">
      <dgm:prSet/>
      <dgm:spPr/>
      <dgm:t>
        <a:bodyPr/>
        <a:lstStyle/>
        <a:p>
          <a:endParaRPr lang="en-US" sz="3200"/>
        </a:p>
      </dgm:t>
    </dgm:pt>
    <dgm:pt modelId="{44F38E85-D03B-427F-8E0F-FDAF74F43C9A}" type="sibTrans" cxnId="{41B325A3-F90B-4973-B076-AA8DA73D6EC7}">
      <dgm:prSet/>
      <dgm:spPr/>
      <dgm:t>
        <a:bodyPr/>
        <a:lstStyle/>
        <a:p>
          <a:endParaRPr lang="en-US" sz="2000"/>
        </a:p>
      </dgm:t>
    </dgm:pt>
    <dgm:pt modelId="{F16362EE-8A5A-4636-92CF-C96AB03F713C}">
      <dgm:prSet custT="1"/>
      <dgm:spPr/>
      <dgm:t>
        <a:bodyPr/>
        <a:lstStyle/>
        <a:p>
          <a:r>
            <a:rPr lang="en-US" sz="2400"/>
            <a:t>Memeperkuat citra produk</a:t>
          </a:r>
        </a:p>
      </dgm:t>
    </dgm:pt>
    <dgm:pt modelId="{3AFFC2EF-2D4A-42E1-8013-928736EE1BB6}" type="parTrans" cxnId="{5AE3A577-20F9-4798-8A53-6323F10596FA}">
      <dgm:prSet/>
      <dgm:spPr/>
      <dgm:t>
        <a:bodyPr/>
        <a:lstStyle/>
        <a:p>
          <a:endParaRPr lang="en-US" sz="3200"/>
        </a:p>
      </dgm:t>
    </dgm:pt>
    <dgm:pt modelId="{C279CE9B-D139-4291-B0AE-5D95A1AE49D1}" type="sibTrans" cxnId="{5AE3A577-20F9-4798-8A53-6323F10596FA}">
      <dgm:prSet/>
      <dgm:spPr/>
      <dgm:t>
        <a:bodyPr/>
        <a:lstStyle/>
        <a:p>
          <a:endParaRPr lang="en-US" sz="2000"/>
        </a:p>
      </dgm:t>
    </dgm:pt>
    <dgm:pt modelId="{5F9E1A41-9F95-49E0-9E29-785B7C600B7C}">
      <dgm:prSet custT="1"/>
      <dgm:spPr/>
      <dgm:t>
        <a:bodyPr/>
        <a:lstStyle/>
        <a:p>
          <a:r>
            <a:rPr lang="en-US" sz="2400"/>
            <a:t>Secara legal dapat terlindungi</a:t>
          </a:r>
        </a:p>
      </dgm:t>
    </dgm:pt>
    <dgm:pt modelId="{94F0D274-AEFE-4B86-AA9F-E0A1637724BB}" type="parTrans" cxnId="{28222B4F-BE70-4D50-9E5B-687A5D71F891}">
      <dgm:prSet/>
      <dgm:spPr/>
      <dgm:t>
        <a:bodyPr/>
        <a:lstStyle/>
        <a:p>
          <a:endParaRPr lang="en-US" sz="3200"/>
        </a:p>
      </dgm:t>
    </dgm:pt>
    <dgm:pt modelId="{5690AAD5-905A-404F-819F-8D3A8A137781}" type="sibTrans" cxnId="{28222B4F-BE70-4D50-9E5B-687A5D71F891}">
      <dgm:prSet/>
      <dgm:spPr/>
      <dgm:t>
        <a:bodyPr/>
        <a:lstStyle/>
        <a:p>
          <a:endParaRPr lang="en-US" sz="2000"/>
        </a:p>
      </dgm:t>
    </dgm:pt>
    <dgm:pt modelId="{CC446DC7-F9E6-4B0E-BEE5-F152C8BEE154}" type="pres">
      <dgm:prSet presAssocID="{735DA4A0-7817-417E-957A-F8747841C6A1}" presName="linear" presStyleCnt="0">
        <dgm:presLayoutVars>
          <dgm:animLvl val="lvl"/>
          <dgm:resizeHandles val="exact"/>
        </dgm:presLayoutVars>
      </dgm:prSet>
      <dgm:spPr/>
    </dgm:pt>
    <dgm:pt modelId="{05EDEEA4-CFE9-4A0A-9507-1327B44A1598}" type="pres">
      <dgm:prSet presAssocID="{85AC0C85-2F6D-46E3-A740-7C623BE481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AB51652-BC01-4390-8BFB-63D3E5F4455E}" type="pres">
      <dgm:prSet presAssocID="{2CC6CB87-85B9-4BB8-B19A-4E803A43780A}" presName="spacer" presStyleCnt="0"/>
      <dgm:spPr/>
    </dgm:pt>
    <dgm:pt modelId="{8E14C975-9639-4EFC-8686-EE7F9E065E7B}" type="pres">
      <dgm:prSet presAssocID="{A4AC5FD7-6448-4C7F-B48B-C7E4384997C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203AF2E-050E-4592-B185-9927A55E0BBC}" type="pres">
      <dgm:prSet presAssocID="{3F8B94A5-2E86-4327-984F-62AB16D17351}" presName="spacer" presStyleCnt="0"/>
      <dgm:spPr/>
    </dgm:pt>
    <dgm:pt modelId="{FAFE3A43-68C7-4CCF-BBCE-49CE36E4499D}" type="pres">
      <dgm:prSet presAssocID="{D9B8CC26-5026-44C7-A8AB-158DD122213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D2AA5BF-2C3F-4974-B641-4A07A42D8122}" type="pres">
      <dgm:prSet presAssocID="{1A0CD33E-90C8-4E8B-8E07-DCACEDF0F131}" presName="spacer" presStyleCnt="0"/>
      <dgm:spPr/>
    </dgm:pt>
    <dgm:pt modelId="{4A8A451F-5CF5-46B4-A527-AD2B7B98E669}" type="pres">
      <dgm:prSet presAssocID="{7CA73684-DD5D-480E-8743-5371294CEC2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90666E6-ABB6-48B5-835E-FB8B348386CA}" type="pres">
      <dgm:prSet presAssocID="{5074E81F-EDD5-479F-A80B-2749F7606B80}" presName="spacer" presStyleCnt="0"/>
      <dgm:spPr/>
    </dgm:pt>
    <dgm:pt modelId="{455B1FEE-EC1B-4C7C-BD74-A53A95BC0122}" type="pres">
      <dgm:prSet presAssocID="{DD93D1F3-DD88-4CB8-8263-720099C59CC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A2B5906-7F78-4E27-BDF7-A242C232D25E}" type="pres">
      <dgm:prSet presAssocID="{44F38E85-D03B-427F-8E0F-FDAF74F43C9A}" presName="spacer" presStyleCnt="0"/>
      <dgm:spPr/>
    </dgm:pt>
    <dgm:pt modelId="{0059BFB7-E273-4EFA-B93F-13951900A117}" type="pres">
      <dgm:prSet presAssocID="{F16362EE-8A5A-4636-92CF-C96AB03F713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94CF3DE-9567-47E1-9438-CCB42336DE05}" type="pres">
      <dgm:prSet presAssocID="{C279CE9B-D139-4291-B0AE-5D95A1AE49D1}" presName="spacer" presStyleCnt="0"/>
      <dgm:spPr/>
    </dgm:pt>
    <dgm:pt modelId="{87004475-07D6-44FB-A73B-F274BCDC6808}" type="pres">
      <dgm:prSet presAssocID="{5F9E1A41-9F95-49E0-9E29-785B7C600B7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E936E09-92EF-4B4E-B802-BEFA0E67D795}" srcId="{735DA4A0-7817-417E-957A-F8747841C6A1}" destId="{D9B8CC26-5026-44C7-A8AB-158DD122213A}" srcOrd="2" destOrd="0" parTransId="{F4B1E081-013D-4E0E-AA1C-E2B74E2CF714}" sibTransId="{1A0CD33E-90C8-4E8B-8E07-DCACEDF0F131}"/>
    <dgm:cxn modelId="{B7F5820F-1660-4FF8-BC5D-38E890297120}" type="presOf" srcId="{A4AC5FD7-6448-4C7F-B48B-C7E4384997C9}" destId="{8E14C975-9639-4EFC-8686-EE7F9E065E7B}" srcOrd="0" destOrd="0" presId="urn:microsoft.com/office/officeart/2005/8/layout/vList2"/>
    <dgm:cxn modelId="{45724E20-3C40-4324-869E-66BA9E299D03}" type="presOf" srcId="{5F9E1A41-9F95-49E0-9E29-785B7C600B7C}" destId="{87004475-07D6-44FB-A73B-F274BCDC6808}" srcOrd="0" destOrd="0" presId="urn:microsoft.com/office/officeart/2005/8/layout/vList2"/>
    <dgm:cxn modelId="{43C25522-C344-4253-95D9-CE106A1E37FB}" srcId="{735DA4A0-7817-417E-957A-F8747841C6A1}" destId="{85AC0C85-2F6D-46E3-A740-7C623BE481C5}" srcOrd="0" destOrd="0" parTransId="{7A75920E-B806-42EB-81FF-DD480EBE20D4}" sibTransId="{2CC6CB87-85B9-4BB8-B19A-4E803A43780A}"/>
    <dgm:cxn modelId="{A9E39124-F962-4A78-8823-0C8C36C049D6}" srcId="{735DA4A0-7817-417E-957A-F8747841C6A1}" destId="{A4AC5FD7-6448-4C7F-B48B-C7E4384997C9}" srcOrd="1" destOrd="0" parTransId="{901E2BDF-C0B0-485C-9F3E-0C74A013115B}" sibTransId="{3F8B94A5-2E86-4327-984F-62AB16D17351}"/>
    <dgm:cxn modelId="{4ADA852D-6FBF-44CD-A3B3-45AD4505B4E2}" type="presOf" srcId="{F16362EE-8A5A-4636-92CF-C96AB03F713C}" destId="{0059BFB7-E273-4EFA-B93F-13951900A117}" srcOrd="0" destOrd="0" presId="urn:microsoft.com/office/officeart/2005/8/layout/vList2"/>
    <dgm:cxn modelId="{4BE3392F-2ABE-46AF-AF1F-1059F4F4E897}" type="presOf" srcId="{7CA73684-DD5D-480E-8743-5371294CEC22}" destId="{4A8A451F-5CF5-46B4-A527-AD2B7B98E669}" srcOrd="0" destOrd="0" presId="urn:microsoft.com/office/officeart/2005/8/layout/vList2"/>
    <dgm:cxn modelId="{C95B7F6A-BABE-468F-A164-3AC46EE7EB2B}" srcId="{735DA4A0-7817-417E-957A-F8747841C6A1}" destId="{7CA73684-DD5D-480E-8743-5371294CEC22}" srcOrd="3" destOrd="0" parTransId="{58078217-759C-471A-BCBE-A80A7380280E}" sibTransId="{5074E81F-EDD5-479F-A80B-2749F7606B80}"/>
    <dgm:cxn modelId="{28222B4F-BE70-4D50-9E5B-687A5D71F891}" srcId="{735DA4A0-7817-417E-957A-F8747841C6A1}" destId="{5F9E1A41-9F95-49E0-9E29-785B7C600B7C}" srcOrd="6" destOrd="0" parTransId="{94F0D274-AEFE-4B86-AA9F-E0A1637724BB}" sibTransId="{5690AAD5-905A-404F-819F-8D3A8A137781}"/>
    <dgm:cxn modelId="{BA788870-9ED3-4699-A16A-BDDF411549CC}" type="presOf" srcId="{D9B8CC26-5026-44C7-A8AB-158DD122213A}" destId="{FAFE3A43-68C7-4CCF-BBCE-49CE36E4499D}" srcOrd="0" destOrd="0" presId="urn:microsoft.com/office/officeart/2005/8/layout/vList2"/>
    <dgm:cxn modelId="{5AE3A577-20F9-4798-8A53-6323F10596FA}" srcId="{735DA4A0-7817-417E-957A-F8747841C6A1}" destId="{F16362EE-8A5A-4636-92CF-C96AB03F713C}" srcOrd="5" destOrd="0" parTransId="{3AFFC2EF-2D4A-42E1-8013-928736EE1BB6}" sibTransId="{C279CE9B-D139-4291-B0AE-5D95A1AE49D1}"/>
    <dgm:cxn modelId="{BC75967D-3F75-4AC6-B57E-09AD442A88D7}" type="presOf" srcId="{DD93D1F3-DD88-4CB8-8263-720099C59CCD}" destId="{455B1FEE-EC1B-4C7C-BD74-A53A95BC0122}" srcOrd="0" destOrd="0" presId="urn:microsoft.com/office/officeart/2005/8/layout/vList2"/>
    <dgm:cxn modelId="{41B325A3-F90B-4973-B076-AA8DA73D6EC7}" srcId="{735DA4A0-7817-417E-957A-F8747841C6A1}" destId="{DD93D1F3-DD88-4CB8-8263-720099C59CCD}" srcOrd="4" destOrd="0" parTransId="{BE981717-78DB-493C-BFFA-B827AF012A3B}" sibTransId="{44F38E85-D03B-427F-8E0F-FDAF74F43C9A}"/>
    <dgm:cxn modelId="{7BEB62BF-23B6-438B-8EE7-AB05AF467534}" type="presOf" srcId="{85AC0C85-2F6D-46E3-A740-7C623BE481C5}" destId="{05EDEEA4-CFE9-4A0A-9507-1327B44A1598}" srcOrd="0" destOrd="0" presId="urn:microsoft.com/office/officeart/2005/8/layout/vList2"/>
    <dgm:cxn modelId="{8F2CD9F9-D6A1-45F9-A6D8-31CD73D82169}" type="presOf" srcId="{735DA4A0-7817-417E-957A-F8747841C6A1}" destId="{CC446DC7-F9E6-4B0E-BEE5-F152C8BEE154}" srcOrd="0" destOrd="0" presId="urn:microsoft.com/office/officeart/2005/8/layout/vList2"/>
    <dgm:cxn modelId="{C583E9D0-B0DF-4A3A-8D26-525605C9E0C6}" type="presParOf" srcId="{CC446DC7-F9E6-4B0E-BEE5-F152C8BEE154}" destId="{05EDEEA4-CFE9-4A0A-9507-1327B44A1598}" srcOrd="0" destOrd="0" presId="urn:microsoft.com/office/officeart/2005/8/layout/vList2"/>
    <dgm:cxn modelId="{6B4DB469-881C-46BA-A8AE-0B2FD87D4B61}" type="presParOf" srcId="{CC446DC7-F9E6-4B0E-BEE5-F152C8BEE154}" destId="{4AB51652-BC01-4390-8BFB-63D3E5F4455E}" srcOrd="1" destOrd="0" presId="urn:microsoft.com/office/officeart/2005/8/layout/vList2"/>
    <dgm:cxn modelId="{CF37B999-E896-4248-9D0B-ABBC0B6356E1}" type="presParOf" srcId="{CC446DC7-F9E6-4B0E-BEE5-F152C8BEE154}" destId="{8E14C975-9639-4EFC-8686-EE7F9E065E7B}" srcOrd="2" destOrd="0" presId="urn:microsoft.com/office/officeart/2005/8/layout/vList2"/>
    <dgm:cxn modelId="{48ADA80F-F4D6-40DC-90C2-DE0B262DBD1A}" type="presParOf" srcId="{CC446DC7-F9E6-4B0E-BEE5-F152C8BEE154}" destId="{4203AF2E-050E-4592-B185-9927A55E0BBC}" srcOrd="3" destOrd="0" presId="urn:microsoft.com/office/officeart/2005/8/layout/vList2"/>
    <dgm:cxn modelId="{186754FB-F629-4F1F-B6CB-D1B4ACDFB6DE}" type="presParOf" srcId="{CC446DC7-F9E6-4B0E-BEE5-F152C8BEE154}" destId="{FAFE3A43-68C7-4CCF-BBCE-49CE36E4499D}" srcOrd="4" destOrd="0" presId="urn:microsoft.com/office/officeart/2005/8/layout/vList2"/>
    <dgm:cxn modelId="{23A96B08-A2BB-4852-B67C-9175A5644A3F}" type="presParOf" srcId="{CC446DC7-F9E6-4B0E-BEE5-F152C8BEE154}" destId="{DD2AA5BF-2C3F-4974-B641-4A07A42D8122}" srcOrd="5" destOrd="0" presId="urn:microsoft.com/office/officeart/2005/8/layout/vList2"/>
    <dgm:cxn modelId="{9FD9ADAA-AEA4-4AF2-BC95-8A98382BEB70}" type="presParOf" srcId="{CC446DC7-F9E6-4B0E-BEE5-F152C8BEE154}" destId="{4A8A451F-5CF5-46B4-A527-AD2B7B98E669}" srcOrd="6" destOrd="0" presId="urn:microsoft.com/office/officeart/2005/8/layout/vList2"/>
    <dgm:cxn modelId="{756032B1-590C-4017-B27D-AA30A076CF2F}" type="presParOf" srcId="{CC446DC7-F9E6-4B0E-BEE5-F152C8BEE154}" destId="{F90666E6-ABB6-48B5-835E-FB8B348386CA}" srcOrd="7" destOrd="0" presId="urn:microsoft.com/office/officeart/2005/8/layout/vList2"/>
    <dgm:cxn modelId="{0BA98714-F7E2-4EB8-B3BD-7B5E3B60D654}" type="presParOf" srcId="{CC446DC7-F9E6-4B0E-BEE5-F152C8BEE154}" destId="{455B1FEE-EC1B-4C7C-BD74-A53A95BC0122}" srcOrd="8" destOrd="0" presId="urn:microsoft.com/office/officeart/2005/8/layout/vList2"/>
    <dgm:cxn modelId="{E228DBC9-1E15-4173-A996-6B1C8071AB8B}" type="presParOf" srcId="{CC446DC7-F9E6-4B0E-BEE5-F152C8BEE154}" destId="{1A2B5906-7F78-4E27-BDF7-A242C232D25E}" srcOrd="9" destOrd="0" presId="urn:microsoft.com/office/officeart/2005/8/layout/vList2"/>
    <dgm:cxn modelId="{EBCA9EF7-73B3-4859-A61F-8006C0D14AF8}" type="presParOf" srcId="{CC446DC7-F9E6-4B0E-BEE5-F152C8BEE154}" destId="{0059BFB7-E273-4EFA-B93F-13951900A117}" srcOrd="10" destOrd="0" presId="urn:microsoft.com/office/officeart/2005/8/layout/vList2"/>
    <dgm:cxn modelId="{CB4E3E57-A53B-4B98-8D72-3ADDC692A4AF}" type="presParOf" srcId="{CC446DC7-F9E6-4B0E-BEE5-F152C8BEE154}" destId="{994CF3DE-9567-47E1-9438-CCB42336DE05}" srcOrd="11" destOrd="0" presId="urn:microsoft.com/office/officeart/2005/8/layout/vList2"/>
    <dgm:cxn modelId="{D9D3C43A-6F8F-4BE8-89FE-8517299B53DD}" type="presParOf" srcId="{CC446DC7-F9E6-4B0E-BEE5-F152C8BEE154}" destId="{87004475-07D6-44FB-A73B-F274BCDC680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9C5DE0-857C-4A79-A193-B5572B9CD1CA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A447DB-B25B-49C0-B9D4-4145AD694419}">
      <dgm:prSet/>
      <dgm:spPr/>
      <dgm:t>
        <a:bodyPr/>
        <a:lstStyle/>
        <a:p>
          <a:r>
            <a:rPr lang="id-ID" b="0" i="0"/>
            <a:t>Logo merek harus menggambarkan produk serta visi misi perusahaan atau pabrik.</a:t>
          </a:r>
          <a:endParaRPr lang="en-US"/>
        </a:p>
      </dgm:t>
    </dgm:pt>
    <dgm:pt modelId="{EB95EFBF-6F56-4B51-828E-B04609575E68}" type="parTrans" cxnId="{134D40E9-C937-4058-B879-5E42EA0371AC}">
      <dgm:prSet/>
      <dgm:spPr/>
      <dgm:t>
        <a:bodyPr/>
        <a:lstStyle/>
        <a:p>
          <a:endParaRPr lang="en-US"/>
        </a:p>
      </dgm:t>
    </dgm:pt>
    <dgm:pt modelId="{FD337A96-F1C6-4A7D-A86A-1BBEB9A48D0F}" type="sibTrans" cxnId="{134D40E9-C937-4058-B879-5E42EA0371AC}">
      <dgm:prSet/>
      <dgm:spPr/>
      <dgm:t>
        <a:bodyPr/>
        <a:lstStyle/>
        <a:p>
          <a:endParaRPr lang="en-US"/>
        </a:p>
      </dgm:t>
    </dgm:pt>
    <dgm:pt modelId="{5AC6804A-B0F2-4A5D-9409-0E660DD28C31}">
      <dgm:prSet/>
      <dgm:spPr/>
      <dgm:t>
        <a:bodyPr/>
        <a:lstStyle/>
        <a:p>
          <a:r>
            <a:rPr lang="id-ID" b="0" i="0"/>
            <a:t>logo harus dari kreasi sendiri atau tidak meniru logo merek lain dan lambang negara serta institusi tertentu.</a:t>
          </a:r>
          <a:endParaRPr lang="en-US"/>
        </a:p>
      </dgm:t>
    </dgm:pt>
    <dgm:pt modelId="{63979B43-2ADD-4E8D-9557-30B9ACD688A6}" type="parTrans" cxnId="{0DEE0AE3-8DEB-4C85-926C-489315E249B8}">
      <dgm:prSet/>
      <dgm:spPr/>
      <dgm:t>
        <a:bodyPr/>
        <a:lstStyle/>
        <a:p>
          <a:endParaRPr lang="en-US"/>
        </a:p>
      </dgm:t>
    </dgm:pt>
    <dgm:pt modelId="{E5BE5B6A-4621-4E8E-8EB7-E3878C823D8E}" type="sibTrans" cxnId="{0DEE0AE3-8DEB-4C85-926C-489315E249B8}">
      <dgm:prSet/>
      <dgm:spPr/>
      <dgm:t>
        <a:bodyPr/>
        <a:lstStyle/>
        <a:p>
          <a:endParaRPr lang="en-US"/>
        </a:p>
      </dgm:t>
    </dgm:pt>
    <dgm:pt modelId="{FCBFEB9A-510F-42DA-9D1F-EFC8B6369299}">
      <dgm:prSet/>
      <dgm:spPr/>
      <dgm:t>
        <a:bodyPr/>
        <a:lstStyle/>
        <a:p>
          <a:r>
            <a:rPr lang="id-ID" b="0" i="0" dirty="0"/>
            <a:t>Nama merek juga harus tertera di dalam logo agar mudah ketika akan didaftarkan ke pihak Direktorat Kekayaan Intelektual.</a:t>
          </a:r>
          <a:endParaRPr lang="en-US" dirty="0"/>
        </a:p>
      </dgm:t>
    </dgm:pt>
    <dgm:pt modelId="{83978446-3933-4646-8A76-73D52DFD8106}" type="parTrans" cxnId="{8969F475-B2B2-4FFF-8A4E-B075F98BD0B6}">
      <dgm:prSet/>
      <dgm:spPr/>
      <dgm:t>
        <a:bodyPr/>
        <a:lstStyle/>
        <a:p>
          <a:endParaRPr lang="en-US"/>
        </a:p>
      </dgm:t>
    </dgm:pt>
    <dgm:pt modelId="{5D9B3470-73EF-4F60-9FA8-D1D01E69DAC8}" type="sibTrans" cxnId="{8969F475-B2B2-4FFF-8A4E-B075F98BD0B6}">
      <dgm:prSet/>
      <dgm:spPr/>
      <dgm:t>
        <a:bodyPr/>
        <a:lstStyle/>
        <a:p>
          <a:endParaRPr lang="en-US"/>
        </a:p>
      </dgm:t>
    </dgm:pt>
    <dgm:pt modelId="{F36E383E-1EF6-4272-B740-E82D4182F59C}" type="pres">
      <dgm:prSet presAssocID="{AA9C5DE0-857C-4A79-A193-B5572B9CD1CA}" presName="linear" presStyleCnt="0">
        <dgm:presLayoutVars>
          <dgm:animLvl val="lvl"/>
          <dgm:resizeHandles val="exact"/>
        </dgm:presLayoutVars>
      </dgm:prSet>
      <dgm:spPr/>
    </dgm:pt>
    <dgm:pt modelId="{C8839BA2-4D02-49CA-A4E8-FE3B9647944E}" type="pres">
      <dgm:prSet presAssocID="{19A447DB-B25B-49C0-B9D4-4145AD6944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6B3B9C-C950-4FF4-B89D-E16756ADA4C3}" type="pres">
      <dgm:prSet presAssocID="{FD337A96-F1C6-4A7D-A86A-1BBEB9A48D0F}" presName="spacer" presStyleCnt="0"/>
      <dgm:spPr/>
    </dgm:pt>
    <dgm:pt modelId="{113910F9-D14B-4F47-9D4C-029F686AF357}" type="pres">
      <dgm:prSet presAssocID="{5AC6804A-B0F2-4A5D-9409-0E660DD28C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765E-3C02-486A-AA43-572DD5DB8F2F}" type="pres">
      <dgm:prSet presAssocID="{E5BE5B6A-4621-4E8E-8EB7-E3878C823D8E}" presName="spacer" presStyleCnt="0"/>
      <dgm:spPr/>
    </dgm:pt>
    <dgm:pt modelId="{3C99F394-D973-4C75-8890-BF856D36B70C}" type="pres">
      <dgm:prSet presAssocID="{FCBFEB9A-510F-42DA-9D1F-EFC8B63692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7F3E01-584F-4C75-A833-90FC3A02C05A}" type="presOf" srcId="{FCBFEB9A-510F-42DA-9D1F-EFC8B6369299}" destId="{3C99F394-D973-4C75-8890-BF856D36B70C}" srcOrd="0" destOrd="0" presId="urn:microsoft.com/office/officeart/2005/8/layout/vList2"/>
    <dgm:cxn modelId="{8969F475-B2B2-4FFF-8A4E-B075F98BD0B6}" srcId="{AA9C5DE0-857C-4A79-A193-B5572B9CD1CA}" destId="{FCBFEB9A-510F-42DA-9D1F-EFC8B6369299}" srcOrd="2" destOrd="0" parTransId="{83978446-3933-4646-8A76-73D52DFD8106}" sibTransId="{5D9B3470-73EF-4F60-9FA8-D1D01E69DAC8}"/>
    <dgm:cxn modelId="{E5463980-45EC-4A04-BC4F-69FA18C2509A}" type="presOf" srcId="{19A447DB-B25B-49C0-B9D4-4145AD694419}" destId="{C8839BA2-4D02-49CA-A4E8-FE3B9647944E}" srcOrd="0" destOrd="0" presId="urn:microsoft.com/office/officeart/2005/8/layout/vList2"/>
    <dgm:cxn modelId="{1F0731CB-8400-4EA5-B532-A651144EEC21}" type="presOf" srcId="{AA9C5DE0-857C-4A79-A193-B5572B9CD1CA}" destId="{F36E383E-1EF6-4272-B740-E82D4182F59C}" srcOrd="0" destOrd="0" presId="urn:microsoft.com/office/officeart/2005/8/layout/vList2"/>
    <dgm:cxn modelId="{0DEE0AE3-8DEB-4C85-926C-489315E249B8}" srcId="{AA9C5DE0-857C-4A79-A193-B5572B9CD1CA}" destId="{5AC6804A-B0F2-4A5D-9409-0E660DD28C31}" srcOrd="1" destOrd="0" parTransId="{63979B43-2ADD-4E8D-9557-30B9ACD688A6}" sibTransId="{E5BE5B6A-4621-4E8E-8EB7-E3878C823D8E}"/>
    <dgm:cxn modelId="{134D40E9-C937-4058-B879-5E42EA0371AC}" srcId="{AA9C5DE0-857C-4A79-A193-B5572B9CD1CA}" destId="{19A447DB-B25B-49C0-B9D4-4145AD694419}" srcOrd="0" destOrd="0" parTransId="{EB95EFBF-6F56-4B51-828E-B04609575E68}" sibTransId="{FD337A96-F1C6-4A7D-A86A-1BBEB9A48D0F}"/>
    <dgm:cxn modelId="{704C14F8-E243-42D0-95C6-B7DCF0B8D52B}" type="presOf" srcId="{5AC6804A-B0F2-4A5D-9409-0E660DD28C31}" destId="{113910F9-D14B-4F47-9D4C-029F686AF357}" srcOrd="0" destOrd="0" presId="urn:microsoft.com/office/officeart/2005/8/layout/vList2"/>
    <dgm:cxn modelId="{5AB10AA0-3504-4DBA-8374-D4BCE2213F69}" type="presParOf" srcId="{F36E383E-1EF6-4272-B740-E82D4182F59C}" destId="{C8839BA2-4D02-49CA-A4E8-FE3B9647944E}" srcOrd="0" destOrd="0" presId="urn:microsoft.com/office/officeart/2005/8/layout/vList2"/>
    <dgm:cxn modelId="{2682AEF1-3C6D-4F96-92E1-AD466ECE29AF}" type="presParOf" srcId="{F36E383E-1EF6-4272-B740-E82D4182F59C}" destId="{F16B3B9C-C950-4FF4-B89D-E16756ADA4C3}" srcOrd="1" destOrd="0" presId="urn:microsoft.com/office/officeart/2005/8/layout/vList2"/>
    <dgm:cxn modelId="{0CA0909C-9073-4549-AFE9-F9A2944ECA9C}" type="presParOf" srcId="{F36E383E-1EF6-4272-B740-E82D4182F59C}" destId="{113910F9-D14B-4F47-9D4C-029F686AF357}" srcOrd="2" destOrd="0" presId="urn:microsoft.com/office/officeart/2005/8/layout/vList2"/>
    <dgm:cxn modelId="{36AFC0A7-3D83-44C1-8A53-8DD19D1FC5FD}" type="presParOf" srcId="{F36E383E-1EF6-4272-B740-E82D4182F59C}" destId="{07DA765E-3C02-486A-AA43-572DD5DB8F2F}" srcOrd="3" destOrd="0" presId="urn:microsoft.com/office/officeart/2005/8/layout/vList2"/>
    <dgm:cxn modelId="{9374E9A2-80AC-4CB2-BA55-72595D8B173D}" type="presParOf" srcId="{F36E383E-1EF6-4272-B740-E82D4182F59C}" destId="{3C99F394-D973-4C75-8890-BF856D36B7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9DE39E-D584-4190-B89F-117B73A5C17E}" type="doc">
      <dgm:prSet loTypeId="urn:microsoft.com/office/officeart/2008/layout/LinedList" loCatId="list" qsTypeId="urn:microsoft.com/office/officeart/2005/8/quickstyle/simple5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770C118-B8EB-44D7-ACD4-BE11C8C9BBC4}">
      <dgm:prSet custT="1"/>
      <dgm:spPr/>
      <dgm:t>
        <a:bodyPr/>
        <a:lstStyle/>
        <a:p>
          <a:r>
            <a:rPr lang="id-ID" sz="2800" b="0" i="0"/>
            <a:t>Bagi sebagian orang, mengingat suatu nama lebih sulit daripada mengingat suatu bentuk atau perwajahan sesuatu.</a:t>
          </a:r>
          <a:endParaRPr lang="en-US" sz="2800"/>
        </a:p>
      </dgm:t>
    </dgm:pt>
    <dgm:pt modelId="{E9813898-6554-46D0-AE41-003FAC9F91CF}" type="parTrans" cxnId="{83AB645D-8072-449C-B079-25AE43CD4908}">
      <dgm:prSet/>
      <dgm:spPr/>
      <dgm:t>
        <a:bodyPr/>
        <a:lstStyle/>
        <a:p>
          <a:endParaRPr lang="en-US" sz="2400"/>
        </a:p>
      </dgm:t>
    </dgm:pt>
    <dgm:pt modelId="{C8E5F355-BEB0-479F-BEFD-CB110A8CB92D}" type="sibTrans" cxnId="{83AB645D-8072-449C-B079-25AE43CD4908}">
      <dgm:prSet/>
      <dgm:spPr/>
      <dgm:t>
        <a:bodyPr/>
        <a:lstStyle/>
        <a:p>
          <a:endParaRPr lang="en-US" sz="2400"/>
        </a:p>
      </dgm:t>
    </dgm:pt>
    <dgm:pt modelId="{8B18105C-2821-411E-BE76-40BCB5945522}">
      <dgm:prSet custT="1"/>
      <dgm:spPr/>
      <dgm:t>
        <a:bodyPr/>
        <a:lstStyle/>
        <a:p>
          <a:r>
            <a:rPr lang="id-ID" sz="2800" b="0" i="0"/>
            <a:t>Maka maskot merek akan membantu produk lebih mudah diingat dan dikenal oleh masyarakat.</a:t>
          </a:r>
          <a:endParaRPr lang="en-US" sz="2800"/>
        </a:p>
      </dgm:t>
    </dgm:pt>
    <dgm:pt modelId="{80795987-8537-4F9F-816D-A021BE97EA9A}" type="parTrans" cxnId="{8CF7466F-3C69-4CCE-B370-62DD08EC9A4A}">
      <dgm:prSet/>
      <dgm:spPr/>
      <dgm:t>
        <a:bodyPr/>
        <a:lstStyle/>
        <a:p>
          <a:endParaRPr lang="en-US" sz="2400"/>
        </a:p>
      </dgm:t>
    </dgm:pt>
    <dgm:pt modelId="{8715A1DA-7D8D-47FE-86F0-94C2558994DB}" type="sibTrans" cxnId="{8CF7466F-3C69-4CCE-B370-62DD08EC9A4A}">
      <dgm:prSet/>
      <dgm:spPr/>
      <dgm:t>
        <a:bodyPr/>
        <a:lstStyle/>
        <a:p>
          <a:endParaRPr lang="en-US" sz="2400"/>
        </a:p>
      </dgm:t>
    </dgm:pt>
    <dgm:pt modelId="{64EA0A07-BD39-404D-A8F9-88EB7D62478B}">
      <dgm:prSet custT="1"/>
      <dgm:spPr/>
      <dgm:t>
        <a:bodyPr/>
        <a:lstStyle/>
        <a:p>
          <a:r>
            <a:rPr lang="id-ID" sz="2800" b="0" i="0" dirty="0"/>
            <a:t>Maskot ini bisa berupa hewan atau tokoh yang didesain sendiri tanpa meniru </a:t>
          </a:r>
          <a:r>
            <a:rPr lang="id-ID" sz="2800" b="0" i="0" dirty="0" err="1"/>
            <a:t>design</a:t>
          </a:r>
          <a:r>
            <a:rPr lang="id-ID" sz="2800" b="0" i="0" dirty="0"/>
            <a:t> orang lain agar mudah dikenal konsumen.</a:t>
          </a:r>
          <a:endParaRPr lang="en-US" sz="2800" dirty="0"/>
        </a:p>
      </dgm:t>
    </dgm:pt>
    <dgm:pt modelId="{CCD6E62F-8682-4055-BA62-C963D60FFAF0}" type="parTrans" cxnId="{33AA3765-D111-462D-B2C7-2FA092C5B822}">
      <dgm:prSet/>
      <dgm:spPr/>
      <dgm:t>
        <a:bodyPr/>
        <a:lstStyle/>
        <a:p>
          <a:endParaRPr lang="en-US" sz="2400"/>
        </a:p>
      </dgm:t>
    </dgm:pt>
    <dgm:pt modelId="{3EA733C2-41FD-4695-9521-3DE23EBFEBCA}" type="sibTrans" cxnId="{33AA3765-D111-462D-B2C7-2FA092C5B822}">
      <dgm:prSet/>
      <dgm:spPr/>
      <dgm:t>
        <a:bodyPr/>
        <a:lstStyle/>
        <a:p>
          <a:endParaRPr lang="en-US" sz="2400"/>
        </a:p>
      </dgm:t>
    </dgm:pt>
    <dgm:pt modelId="{DE12FCAF-5619-4741-B3F0-97D43EDC6176}" type="pres">
      <dgm:prSet presAssocID="{E39DE39E-D584-4190-B89F-117B73A5C17E}" presName="vert0" presStyleCnt="0">
        <dgm:presLayoutVars>
          <dgm:dir/>
          <dgm:animOne val="branch"/>
          <dgm:animLvl val="lvl"/>
        </dgm:presLayoutVars>
      </dgm:prSet>
      <dgm:spPr/>
    </dgm:pt>
    <dgm:pt modelId="{C3CD462C-5369-4783-9697-C72E83C001FB}" type="pres">
      <dgm:prSet presAssocID="{8770C118-B8EB-44D7-ACD4-BE11C8C9BBC4}" presName="thickLine" presStyleLbl="alignNode1" presStyleIdx="0" presStyleCnt="3"/>
      <dgm:spPr/>
    </dgm:pt>
    <dgm:pt modelId="{4603AEAF-9AA7-4AD5-802E-ED40DCA76DE8}" type="pres">
      <dgm:prSet presAssocID="{8770C118-B8EB-44D7-ACD4-BE11C8C9BBC4}" presName="horz1" presStyleCnt="0"/>
      <dgm:spPr/>
    </dgm:pt>
    <dgm:pt modelId="{794B5B23-B231-4165-9C09-254FF0EAB864}" type="pres">
      <dgm:prSet presAssocID="{8770C118-B8EB-44D7-ACD4-BE11C8C9BBC4}" presName="tx1" presStyleLbl="revTx" presStyleIdx="0" presStyleCnt="3"/>
      <dgm:spPr/>
    </dgm:pt>
    <dgm:pt modelId="{C861D49D-B16A-45CB-81FB-56294C59B323}" type="pres">
      <dgm:prSet presAssocID="{8770C118-B8EB-44D7-ACD4-BE11C8C9BBC4}" presName="vert1" presStyleCnt="0"/>
      <dgm:spPr/>
    </dgm:pt>
    <dgm:pt modelId="{3FEA447F-62C0-4039-BA74-D13CDBCDEC3B}" type="pres">
      <dgm:prSet presAssocID="{8B18105C-2821-411E-BE76-40BCB5945522}" presName="thickLine" presStyleLbl="alignNode1" presStyleIdx="1" presStyleCnt="3"/>
      <dgm:spPr/>
    </dgm:pt>
    <dgm:pt modelId="{52B16E0D-F101-438F-896A-606C2D8DE210}" type="pres">
      <dgm:prSet presAssocID="{8B18105C-2821-411E-BE76-40BCB5945522}" presName="horz1" presStyleCnt="0"/>
      <dgm:spPr/>
    </dgm:pt>
    <dgm:pt modelId="{6F3E5C47-5783-4A60-BC19-C4258BF7DFBD}" type="pres">
      <dgm:prSet presAssocID="{8B18105C-2821-411E-BE76-40BCB5945522}" presName="tx1" presStyleLbl="revTx" presStyleIdx="1" presStyleCnt="3"/>
      <dgm:spPr/>
    </dgm:pt>
    <dgm:pt modelId="{EC9E2A87-9059-4A2D-B762-9424AEA767D5}" type="pres">
      <dgm:prSet presAssocID="{8B18105C-2821-411E-BE76-40BCB5945522}" presName="vert1" presStyleCnt="0"/>
      <dgm:spPr/>
    </dgm:pt>
    <dgm:pt modelId="{82CED227-A26C-47EF-B778-A9EE263F7999}" type="pres">
      <dgm:prSet presAssocID="{64EA0A07-BD39-404D-A8F9-88EB7D62478B}" presName="thickLine" presStyleLbl="alignNode1" presStyleIdx="2" presStyleCnt="3"/>
      <dgm:spPr/>
    </dgm:pt>
    <dgm:pt modelId="{6ACC0E76-C9A2-4D49-A34B-2B22F8D4F4FB}" type="pres">
      <dgm:prSet presAssocID="{64EA0A07-BD39-404D-A8F9-88EB7D62478B}" presName="horz1" presStyleCnt="0"/>
      <dgm:spPr/>
    </dgm:pt>
    <dgm:pt modelId="{6566BDF1-EF31-47ED-A9AB-8BF9B308885B}" type="pres">
      <dgm:prSet presAssocID="{64EA0A07-BD39-404D-A8F9-88EB7D62478B}" presName="tx1" presStyleLbl="revTx" presStyleIdx="2" presStyleCnt="3"/>
      <dgm:spPr/>
    </dgm:pt>
    <dgm:pt modelId="{BC7E85F3-BBCD-4427-A08E-37F9C361696E}" type="pres">
      <dgm:prSet presAssocID="{64EA0A07-BD39-404D-A8F9-88EB7D62478B}" presName="vert1" presStyleCnt="0"/>
      <dgm:spPr/>
    </dgm:pt>
  </dgm:ptLst>
  <dgm:cxnLst>
    <dgm:cxn modelId="{19EC7002-C47C-4188-BC3B-D628206E40CF}" type="presOf" srcId="{E39DE39E-D584-4190-B89F-117B73A5C17E}" destId="{DE12FCAF-5619-4741-B3F0-97D43EDC6176}" srcOrd="0" destOrd="0" presId="urn:microsoft.com/office/officeart/2008/layout/LinedList"/>
    <dgm:cxn modelId="{83AB645D-8072-449C-B079-25AE43CD4908}" srcId="{E39DE39E-D584-4190-B89F-117B73A5C17E}" destId="{8770C118-B8EB-44D7-ACD4-BE11C8C9BBC4}" srcOrd="0" destOrd="0" parTransId="{E9813898-6554-46D0-AE41-003FAC9F91CF}" sibTransId="{C8E5F355-BEB0-479F-BEFD-CB110A8CB92D}"/>
    <dgm:cxn modelId="{33AA3765-D111-462D-B2C7-2FA092C5B822}" srcId="{E39DE39E-D584-4190-B89F-117B73A5C17E}" destId="{64EA0A07-BD39-404D-A8F9-88EB7D62478B}" srcOrd="2" destOrd="0" parTransId="{CCD6E62F-8682-4055-BA62-C963D60FFAF0}" sibTransId="{3EA733C2-41FD-4695-9521-3DE23EBFEBCA}"/>
    <dgm:cxn modelId="{8CF7466F-3C69-4CCE-B370-62DD08EC9A4A}" srcId="{E39DE39E-D584-4190-B89F-117B73A5C17E}" destId="{8B18105C-2821-411E-BE76-40BCB5945522}" srcOrd="1" destOrd="0" parTransId="{80795987-8537-4F9F-816D-A021BE97EA9A}" sibTransId="{8715A1DA-7D8D-47FE-86F0-94C2558994DB}"/>
    <dgm:cxn modelId="{00F1F6A6-31B8-4D29-B65C-0CE8120EF073}" type="presOf" srcId="{64EA0A07-BD39-404D-A8F9-88EB7D62478B}" destId="{6566BDF1-EF31-47ED-A9AB-8BF9B308885B}" srcOrd="0" destOrd="0" presId="urn:microsoft.com/office/officeart/2008/layout/LinedList"/>
    <dgm:cxn modelId="{84093BE1-35FB-4A7C-ADC7-069C5873338E}" type="presOf" srcId="{8B18105C-2821-411E-BE76-40BCB5945522}" destId="{6F3E5C47-5783-4A60-BC19-C4258BF7DFBD}" srcOrd="0" destOrd="0" presId="urn:microsoft.com/office/officeart/2008/layout/LinedList"/>
    <dgm:cxn modelId="{60AB19F1-3E54-49BD-9F16-0DBAADDEF164}" type="presOf" srcId="{8770C118-B8EB-44D7-ACD4-BE11C8C9BBC4}" destId="{794B5B23-B231-4165-9C09-254FF0EAB864}" srcOrd="0" destOrd="0" presId="urn:microsoft.com/office/officeart/2008/layout/LinedList"/>
    <dgm:cxn modelId="{5E85F5D9-7FFB-4304-8D08-84256CA3B4D2}" type="presParOf" srcId="{DE12FCAF-5619-4741-B3F0-97D43EDC6176}" destId="{C3CD462C-5369-4783-9697-C72E83C001FB}" srcOrd="0" destOrd="0" presId="urn:microsoft.com/office/officeart/2008/layout/LinedList"/>
    <dgm:cxn modelId="{3C4FCA76-1878-4CD4-9A23-ACAA809E257E}" type="presParOf" srcId="{DE12FCAF-5619-4741-B3F0-97D43EDC6176}" destId="{4603AEAF-9AA7-4AD5-802E-ED40DCA76DE8}" srcOrd="1" destOrd="0" presId="urn:microsoft.com/office/officeart/2008/layout/LinedList"/>
    <dgm:cxn modelId="{7D06EF11-353F-4CEF-AEC7-773193C9F4BB}" type="presParOf" srcId="{4603AEAF-9AA7-4AD5-802E-ED40DCA76DE8}" destId="{794B5B23-B231-4165-9C09-254FF0EAB864}" srcOrd="0" destOrd="0" presId="urn:microsoft.com/office/officeart/2008/layout/LinedList"/>
    <dgm:cxn modelId="{1D1EB6C4-0899-48D1-A703-4055D19E4454}" type="presParOf" srcId="{4603AEAF-9AA7-4AD5-802E-ED40DCA76DE8}" destId="{C861D49D-B16A-45CB-81FB-56294C59B323}" srcOrd="1" destOrd="0" presId="urn:microsoft.com/office/officeart/2008/layout/LinedList"/>
    <dgm:cxn modelId="{54FEB1A0-EE1D-44DF-8E2F-24F023EA1FCD}" type="presParOf" srcId="{DE12FCAF-5619-4741-B3F0-97D43EDC6176}" destId="{3FEA447F-62C0-4039-BA74-D13CDBCDEC3B}" srcOrd="2" destOrd="0" presId="urn:microsoft.com/office/officeart/2008/layout/LinedList"/>
    <dgm:cxn modelId="{1CF4F59B-745C-481B-87AD-BC4C7E05CB88}" type="presParOf" srcId="{DE12FCAF-5619-4741-B3F0-97D43EDC6176}" destId="{52B16E0D-F101-438F-896A-606C2D8DE210}" srcOrd="3" destOrd="0" presId="urn:microsoft.com/office/officeart/2008/layout/LinedList"/>
    <dgm:cxn modelId="{2BFC40A8-9655-49B0-AD05-A4D625774253}" type="presParOf" srcId="{52B16E0D-F101-438F-896A-606C2D8DE210}" destId="{6F3E5C47-5783-4A60-BC19-C4258BF7DFBD}" srcOrd="0" destOrd="0" presId="urn:microsoft.com/office/officeart/2008/layout/LinedList"/>
    <dgm:cxn modelId="{CB0EA2D4-B59C-4534-B685-1E5049319E11}" type="presParOf" srcId="{52B16E0D-F101-438F-896A-606C2D8DE210}" destId="{EC9E2A87-9059-4A2D-B762-9424AEA767D5}" srcOrd="1" destOrd="0" presId="urn:microsoft.com/office/officeart/2008/layout/LinedList"/>
    <dgm:cxn modelId="{212E5266-61FB-4268-8865-7B9903857723}" type="presParOf" srcId="{DE12FCAF-5619-4741-B3F0-97D43EDC6176}" destId="{82CED227-A26C-47EF-B778-A9EE263F7999}" srcOrd="4" destOrd="0" presId="urn:microsoft.com/office/officeart/2008/layout/LinedList"/>
    <dgm:cxn modelId="{D2777300-AF5E-4747-8879-BE91087FA047}" type="presParOf" srcId="{DE12FCAF-5619-4741-B3F0-97D43EDC6176}" destId="{6ACC0E76-C9A2-4D49-A34B-2B22F8D4F4FB}" srcOrd="5" destOrd="0" presId="urn:microsoft.com/office/officeart/2008/layout/LinedList"/>
    <dgm:cxn modelId="{3E5E3D48-EFA5-4528-BA6B-241F443AC3F3}" type="presParOf" srcId="{6ACC0E76-C9A2-4D49-A34B-2B22F8D4F4FB}" destId="{6566BDF1-EF31-47ED-A9AB-8BF9B308885B}" srcOrd="0" destOrd="0" presId="urn:microsoft.com/office/officeart/2008/layout/LinedList"/>
    <dgm:cxn modelId="{5035AAB4-A26D-4275-B472-80033F887CB3}" type="presParOf" srcId="{6ACC0E76-C9A2-4D49-A34B-2B22F8D4F4FB}" destId="{BC7E85F3-BBCD-4427-A08E-37F9C36169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0A937F-3320-4F20-8412-FC9D32361E5C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7752663-1306-4282-8E1A-45C966CB3020}">
      <dgm:prSet/>
      <dgm:spPr/>
      <dgm:t>
        <a:bodyPr/>
        <a:lstStyle/>
        <a:p>
          <a:r>
            <a:rPr lang="id-ID" b="1" i="0"/>
            <a:t>Freepik.com</a:t>
          </a:r>
          <a:endParaRPr lang="en-US"/>
        </a:p>
      </dgm:t>
    </dgm:pt>
    <dgm:pt modelId="{5E0AFF9C-952C-40E9-B92D-48ECBD129A33}" type="parTrans" cxnId="{72D58745-F271-4D89-8199-7F363164579B}">
      <dgm:prSet/>
      <dgm:spPr/>
      <dgm:t>
        <a:bodyPr/>
        <a:lstStyle/>
        <a:p>
          <a:endParaRPr lang="en-US"/>
        </a:p>
      </dgm:t>
    </dgm:pt>
    <dgm:pt modelId="{9F94C89E-1016-45E4-8297-BCEC333C0AA5}" type="sibTrans" cxnId="{72D58745-F271-4D89-8199-7F363164579B}">
      <dgm:prSet/>
      <dgm:spPr/>
      <dgm:t>
        <a:bodyPr/>
        <a:lstStyle/>
        <a:p>
          <a:endParaRPr lang="en-US"/>
        </a:p>
      </dgm:t>
    </dgm:pt>
    <dgm:pt modelId="{AA6E3D4C-DFEB-4334-A561-352D3E54D183}">
      <dgm:prSet/>
      <dgm:spPr/>
      <dgm:t>
        <a:bodyPr/>
        <a:lstStyle/>
        <a:p>
          <a:r>
            <a:rPr lang="id-ID" b="1" i="0"/>
            <a:t>Vector.me</a:t>
          </a:r>
          <a:endParaRPr lang="en-US"/>
        </a:p>
      </dgm:t>
    </dgm:pt>
    <dgm:pt modelId="{E6722A4D-DD4D-47BD-9C2A-C0E1DF007799}" type="parTrans" cxnId="{ABD6B935-76D0-487E-BD4C-3EDE5BB5CB7A}">
      <dgm:prSet/>
      <dgm:spPr/>
      <dgm:t>
        <a:bodyPr/>
        <a:lstStyle/>
        <a:p>
          <a:endParaRPr lang="en-US"/>
        </a:p>
      </dgm:t>
    </dgm:pt>
    <dgm:pt modelId="{9D469083-7312-4A38-AD04-76866E5C771A}" type="sibTrans" cxnId="{ABD6B935-76D0-487E-BD4C-3EDE5BB5CB7A}">
      <dgm:prSet/>
      <dgm:spPr/>
      <dgm:t>
        <a:bodyPr/>
        <a:lstStyle/>
        <a:p>
          <a:endParaRPr lang="en-US"/>
        </a:p>
      </dgm:t>
    </dgm:pt>
    <dgm:pt modelId="{82701027-1017-4278-99FF-5272059500E4}">
      <dgm:prSet/>
      <dgm:spPr/>
      <dgm:t>
        <a:bodyPr/>
        <a:lstStyle/>
        <a:p>
          <a:r>
            <a:rPr lang="id-ID" b="1" i="0"/>
            <a:t>Vecteezy.com</a:t>
          </a:r>
          <a:endParaRPr lang="en-US"/>
        </a:p>
      </dgm:t>
    </dgm:pt>
    <dgm:pt modelId="{1880130F-87B0-4149-AADE-D280CEAB2926}" type="parTrans" cxnId="{985C3243-141C-496F-960A-7101FBC24C22}">
      <dgm:prSet/>
      <dgm:spPr/>
      <dgm:t>
        <a:bodyPr/>
        <a:lstStyle/>
        <a:p>
          <a:endParaRPr lang="en-US"/>
        </a:p>
      </dgm:t>
    </dgm:pt>
    <dgm:pt modelId="{660035B1-E577-47FB-AA27-CE11F89242EA}" type="sibTrans" cxnId="{985C3243-141C-496F-960A-7101FBC24C22}">
      <dgm:prSet/>
      <dgm:spPr/>
      <dgm:t>
        <a:bodyPr/>
        <a:lstStyle/>
        <a:p>
          <a:endParaRPr lang="en-US"/>
        </a:p>
      </dgm:t>
    </dgm:pt>
    <dgm:pt modelId="{41F5149C-7C66-44B1-8BE6-3F52D682CC59}">
      <dgm:prSet/>
      <dgm:spPr/>
      <dgm:t>
        <a:bodyPr/>
        <a:lstStyle/>
        <a:p>
          <a:r>
            <a:rPr lang="id-ID" b="1" i="0"/>
            <a:t>Vectorstock.com</a:t>
          </a:r>
          <a:endParaRPr lang="en-US"/>
        </a:p>
      </dgm:t>
    </dgm:pt>
    <dgm:pt modelId="{E5196338-0F0E-4696-9D4C-5CBAB1D91E7F}" type="parTrans" cxnId="{7B16B31C-D6C4-491C-B30B-14D0D60278F6}">
      <dgm:prSet/>
      <dgm:spPr/>
      <dgm:t>
        <a:bodyPr/>
        <a:lstStyle/>
        <a:p>
          <a:endParaRPr lang="en-US"/>
        </a:p>
      </dgm:t>
    </dgm:pt>
    <dgm:pt modelId="{C2FCF94D-F3D6-4AFA-9E1E-31B479C0CC64}" type="sibTrans" cxnId="{7B16B31C-D6C4-491C-B30B-14D0D60278F6}">
      <dgm:prSet/>
      <dgm:spPr/>
      <dgm:t>
        <a:bodyPr/>
        <a:lstStyle/>
        <a:p>
          <a:endParaRPr lang="en-US"/>
        </a:p>
      </dgm:t>
    </dgm:pt>
    <dgm:pt modelId="{5919A6B8-70C8-451B-99D7-ADDE5F445AB3}">
      <dgm:prSet/>
      <dgm:spPr/>
      <dgm:t>
        <a:bodyPr/>
        <a:lstStyle/>
        <a:p>
          <a:r>
            <a:rPr lang="id-ID" b="1" i="0"/>
            <a:t>Flaticon.com</a:t>
          </a:r>
          <a:endParaRPr lang="en-US"/>
        </a:p>
      </dgm:t>
    </dgm:pt>
    <dgm:pt modelId="{771C1FAE-EBC6-40A0-AD4B-7D79251E9320}" type="parTrans" cxnId="{AA875A8A-6C1F-47FF-A89B-318814359577}">
      <dgm:prSet/>
      <dgm:spPr/>
      <dgm:t>
        <a:bodyPr/>
        <a:lstStyle/>
        <a:p>
          <a:endParaRPr lang="en-US"/>
        </a:p>
      </dgm:t>
    </dgm:pt>
    <dgm:pt modelId="{5748A859-5DC3-4D2A-8DE5-BA143463FC61}" type="sibTrans" cxnId="{AA875A8A-6C1F-47FF-A89B-318814359577}">
      <dgm:prSet/>
      <dgm:spPr/>
      <dgm:t>
        <a:bodyPr/>
        <a:lstStyle/>
        <a:p>
          <a:endParaRPr lang="en-US"/>
        </a:p>
      </dgm:t>
    </dgm:pt>
    <dgm:pt modelId="{E7FBCF43-00CB-40EE-B8BB-6DC1F419135C}">
      <dgm:prSet/>
      <dgm:spPr/>
      <dgm:t>
        <a:bodyPr/>
        <a:lstStyle/>
        <a:p>
          <a:r>
            <a:rPr lang="id-ID" b="1" i="0"/>
            <a:t>Pixabay.com</a:t>
          </a:r>
          <a:endParaRPr lang="en-US"/>
        </a:p>
      </dgm:t>
    </dgm:pt>
    <dgm:pt modelId="{2A86659F-C766-485A-B62B-E9531DEEB2B1}" type="parTrans" cxnId="{70F339A1-4554-4D25-ABAF-B24B9183414B}">
      <dgm:prSet/>
      <dgm:spPr/>
      <dgm:t>
        <a:bodyPr/>
        <a:lstStyle/>
        <a:p>
          <a:endParaRPr lang="en-US"/>
        </a:p>
      </dgm:t>
    </dgm:pt>
    <dgm:pt modelId="{BD51C8D9-59F5-4E23-A3F8-ECB8B02493D7}" type="sibTrans" cxnId="{70F339A1-4554-4D25-ABAF-B24B9183414B}">
      <dgm:prSet/>
      <dgm:spPr/>
      <dgm:t>
        <a:bodyPr/>
        <a:lstStyle/>
        <a:p>
          <a:endParaRPr lang="en-US"/>
        </a:p>
      </dgm:t>
    </dgm:pt>
    <dgm:pt modelId="{251B959D-2C56-4A0E-956E-2AA241D90C62}" type="pres">
      <dgm:prSet presAssocID="{CC0A937F-3320-4F20-8412-FC9D32361E5C}" presName="linear" presStyleCnt="0">
        <dgm:presLayoutVars>
          <dgm:animLvl val="lvl"/>
          <dgm:resizeHandles val="exact"/>
        </dgm:presLayoutVars>
      </dgm:prSet>
      <dgm:spPr/>
    </dgm:pt>
    <dgm:pt modelId="{BB4A72D8-B61D-4216-AD63-AF3DB6B1B7ED}" type="pres">
      <dgm:prSet presAssocID="{37752663-1306-4282-8E1A-45C966CB302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61801FD-6465-4262-828D-257A4695BE6F}" type="pres">
      <dgm:prSet presAssocID="{9F94C89E-1016-45E4-8297-BCEC333C0AA5}" presName="spacer" presStyleCnt="0"/>
      <dgm:spPr/>
    </dgm:pt>
    <dgm:pt modelId="{67004D9A-2CC8-4894-830B-6A048FC49E10}" type="pres">
      <dgm:prSet presAssocID="{AA6E3D4C-DFEB-4334-A561-352D3E54D18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B02A4F-728D-48F9-921A-017DD6242A1F}" type="pres">
      <dgm:prSet presAssocID="{9D469083-7312-4A38-AD04-76866E5C771A}" presName="spacer" presStyleCnt="0"/>
      <dgm:spPr/>
    </dgm:pt>
    <dgm:pt modelId="{E7AA13F1-380C-4294-91E2-DC266490FBE6}" type="pres">
      <dgm:prSet presAssocID="{82701027-1017-4278-99FF-5272059500E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C6EA758-D1BB-4463-B541-6FA03DD64660}" type="pres">
      <dgm:prSet presAssocID="{660035B1-E577-47FB-AA27-CE11F89242EA}" presName="spacer" presStyleCnt="0"/>
      <dgm:spPr/>
    </dgm:pt>
    <dgm:pt modelId="{21AF36BF-71D1-4713-8BDD-4B0217D304E3}" type="pres">
      <dgm:prSet presAssocID="{41F5149C-7C66-44B1-8BE6-3F52D682CC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FAD5E8A-5FBE-40D7-9142-8DD6BEFC938B}" type="pres">
      <dgm:prSet presAssocID="{C2FCF94D-F3D6-4AFA-9E1E-31B479C0CC64}" presName="spacer" presStyleCnt="0"/>
      <dgm:spPr/>
    </dgm:pt>
    <dgm:pt modelId="{EAA7F97C-6CC1-4E52-B975-E1CEE3F88222}" type="pres">
      <dgm:prSet presAssocID="{5919A6B8-70C8-451B-99D7-ADDE5F445A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CC9E27E-A847-4C4D-8F2D-708158763B43}" type="pres">
      <dgm:prSet presAssocID="{5748A859-5DC3-4D2A-8DE5-BA143463FC61}" presName="spacer" presStyleCnt="0"/>
      <dgm:spPr/>
    </dgm:pt>
    <dgm:pt modelId="{9005D3AF-0E6F-467B-A842-DA99F844C8D2}" type="pres">
      <dgm:prSet presAssocID="{E7FBCF43-00CB-40EE-B8BB-6DC1F419135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D3D740A-EF7A-4804-98C6-7BBED2B34D4E}" type="presOf" srcId="{41F5149C-7C66-44B1-8BE6-3F52D682CC59}" destId="{21AF36BF-71D1-4713-8BDD-4B0217D304E3}" srcOrd="0" destOrd="0" presId="urn:microsoft.com/office/officeart/2005/8/layout/vList2"/>
    <dgm:cxn modelId="{71423817-E37F-4099-BE69-61BAC92B502D}" type="presOf" srcId="{5919A6B8-70C8-451B-99D7-ADDE5F445AB3}" destId="{EAA7F97C-6CC1-4E52-B975-E1CEE3F88222}" srcOrd="0" destOrd="0" presId="urn:microsoft.com/office/officeart/2005/8/layout/vList2"/>
    <dgm:cxn modelId="{7B16B31C-D6C4-491C-B30B-14D0D60278F6}" srcId="{CC0A937F-3320-4F20-8412-FC9D32361E5C}" destId="{41F5149C-7C66-44B1-8BE6-3F52D682CC59}" srcOrd="3" destOrd="0" parTransId="{E5196338-0F0E-4696-9D4C-5CBAB1D91E7F}" sibTransId="{C2FCF94D-F3D6-4AFA-9E1E-31B479C0CC64}"/>
    <dgm:cxn modelId="{ABD6B935-76D0-487E-BD4C-3EDE5BB5CB7A}" srcId="{CC0A937F-3320-4F20-8412-FC9D32361E5C}" destId="{AA6E3D4C-DFEB-4334-A561-352D3E54D183}" srcOrd="1" destOrd="0" parTransId="{E6722A4D-DD4D-47BD-9C2A-C0E1DF007799}" sibTransId="{9D469083-7312-4A38-AD04-76866E5C771A}"/>
    <dgm:cxn modelId="{DF045B3A-44FF-4F58-A623-6FC0E284C1F4}" type="presOf" srcId="{AA6E3D4C-DFEB-4334-A561-352D3E54D183}" destId="{67004D9A-2CC8-4894-830B-6A048FC49E10}" srcOrd="0" destOrd="0" presId="urn:microsoft.com/office/officeart/2005/8/layout/vList2"/>
    <dgm:cxn modelId="{C3C86C3F-0182-45A2-BB9D-642FAE3A8D78}" type="presOf" srcId="{E7FBCF43-00CB-40EE-B8BB-6DC1F419135C}" destId="{9005D3AF-0E6F-467B-A842-DA99F844C8D2}" srcOrd="0" destOrd="0" presId="urn:microsoft.com/office/officeart/2005/8/layout/vList2"/>
    <dgm:cxn modelId="{985C3243-141C-496F-960A-7101FBC24C22}" srcId="{CC0A937F-3320-4F20-8412-FC9D32361E5C}" destId="{82701027-1017-4278-99FF-5272059500E4}" srcOrd="2" destOrd="0" parTransId="{1880130F-87B0-4149-AADE-D280CEAB2926}" sibTransId="{660035B1-E577-47FB-AA27-CE11F89242EA}"/>
    <dgm:cxn modelId="{C6684045-A4EB-45E5-A7D6-ACD9DD5C6946}" type="presOf" srcId="{82701027-1017-4278-99FF-5272059500E4}" destId="{E7AA13F1-380C-4294-91E2-DC266490FBE6}" srcOrd="0" destOrd="0" presId="urn:microsoft.com/office/officeart/2005/8/layout/vList2"/>
    <dgm:cxn modelId="{72D58745-F271-4D89-8199-7F363164579B}" srcId="{CC0A937F-3320-4F20-8412-FC9D32361E5C}" destId="{37752663-1306-4282-8E1A-45C966CB3020}" srcOrd="0" destOrd="0" parTransId="{5E0AFF9C-952C-40E9-B92D-48ECBD129A33}" sibTransId="{9F94C89E-1016-45E4-8297-BCEC333C0AA5}"/>
    <dgm:cxn modelId="{AA875A8A-6C1F-47FF-A89B-318814359577}" srcId="{CC0A937F-3320-4F20-8412-FC9D32361E5C}" destId="{5919A6B8-70C8-451B-99D7-ADDE5F445AB3}" srcOrd="4" destOrd="0" parTransId="{771C1FAE-EBC6-40A0-AD4B-7D79251E9320}" sibTransId="{5748A859-5DC3-4D2A-8DE5-BA143463FC61}"/>
    <dgm:cxn modelId="{70F339A1-4554-4D25-ABAF-B24B9183414B}" srcId="{CC0A937F-3320-4F20-8412-FC9D32361E5C}" destId="{E7FBCF43-00CB-40EE-B8BB-6DC1F419135C}" srcOrd="5" destOrd="0" parTransId="{2A86659F-C766-485A-B62B-E9531DEEB2B1}" sibTransId="{BD51C8D9-59F5-4E23-A3F8-ECB8B02493D7}"/>
    <dgm:cxn modelId="{78306CE1-414B-41C3-A2ED-74F3E8011C92}" type="presOf" srcId="{37752663-1306-4282-8E1A-45C966CB3020}" destId="{BB4A72D8-B61D-4216-AD63-AF3DB6B1B7ED}" srcOrd="0" destOrd="0" presId="urn:microsoft.com/office/officeart/2005/8/layout/vList2"/>
    <dgm:cxn modelId="{87E94DF5-9198-4657-A318-A55889F7C0E6}" type="presOf" srcId="{CC0A937F-3320-4F20-8412-FC9D32361E5C}" destId="{251B959D-2C56-4A0E-956E-2AA241D90C62}" srcOrd="0" destOrd="0" presId="urn:microsoft.com/office/officeart/2005/8/layout/vList2"/>
    <dgm:cxn modelId="{5C0DF43C-87ED-4FAD-9D71-C7EB65850B8C}" type="presParOf" srcId="{251B959D-2C56-4A0E-956E-2AA241D90C62}" destId="{BB4A72D8-B61D-4216-AD63-AF3DB6B1B7ED}" srcOrd="0" destOrd="0" presId="urn:microsoft.com/office/officeart/2005/8/layout/vList2"/>
    <dgm:cxn modelId="{89CA32BE-127B-489B-A8EF-E4D2B1F838F2}" type="presParOf" srcId="{251B959D-2C56-4A0E-956E-2AA241D90C62}" destId="{161801FD-6465-4262-828D-257A4695BE6F}" srcOrd="1" destOrd="0" presId="urn:microsoft.com/office/officeart/2005/8/layout/vList2"/>
    <dgm:cxn modelId="{26CE6A02-891A-4368-B79D-6936461C3A52}" type="presParOf" srcId="{251B959D-2C56-4A0E-956E-2AA241D90C62}" destId="{67004D9A-2CC8-4894-830B-6A048FC49E10}" srcOrd="2" destOrd="0" presId="urn:microsoft.com/office/officeart/2005/8/layout/vList2"/>
    <dgm:cxn modelId="{174986F5-3798-4A8F-9A84-6A3988757701}" type="presParOf" srcId="{251B959D-2C56-4A0E-956E-2AA241D90C62}" destId="{72B02A4F-728D-48F9-921A-017DD6242A1F}" srcOrd="3" destOrd="0" presId="urn:microsoft.com/office/officeart/2005/8/layout/vList2"/>
    <dgm:cxn modelId="{44A2C02D-D4B9-47D4-A331-96E84D8FBCAC}" type="presParOf" srcId="{251B959D-2C56-4A0E-956E-2AA241D90C62}" destId="{E7AA13F1-380C-4294-91E2-DC266490FBE6}" srcOrd="4" destOrd="0" presId="urn:microsoft.com/office/officeart/2005/8/layout/vList2"/>
    <dgm:cxn modelId="{6152130F-DACC-4410-B029-0F3D932211ED}" type="presParOf" srcId="{251B959D-2C56-4A0E-956E-2AA241D90C62}" destId="{4C6EA758-D1BB-4463-B541-6FA03DD64660}" srcOrd="5" destOrd="0" presId="urn:microsoft.com/office/officeart/2005/8/layout/vList2"/>
    <dgm:cxn modelId="{CA66A9C0-31D9-446B-8041-248979ED2D81}" type="presParOf" srcId="{251B959D-2C56-4A0E-956E-2AA241D90C62}" destId="{21AF36BF-71D1-4713-8BDD-4B0217D304E3}" srcOrd="6" destOrd="0" presId="urn:microsoft.com/office/officeart/2005/8/layout/vList2"/>
    <dgm:cxn modelId="{15AAF666-A3EC-4B00-B890-DC355B07C36B}" type="presParOf" srcId="{251B959D-2C56-4A0E-956E-2AA241D90C62}" destId="{EFAD5E8A-5FBE-40D7-9142-8DD6BEFC938B}" srcOrd="7" destOrd="0" presId="urn:microsoft.com/office/officeart/2005/8/layout/vList2"/>
    <dgm:cxn modelId="{08EB484C-6C9A-4CE2-B7C9-65B1D15BA7F7}" type="presParOf" srcId="{251B959D-2C56-4A0E-956E-2AA241D90C62}" destId="{EAA7F97C-6CC1-4E52-B975-E1CEE3F88222}" srcOrd="8" destOrd="0" presId="urn:microsoft.com/office/officeart/2005/8/layout/vList2"/>
    <dgm:cxn modelId="{C233E0AD-691D-4AA3-8B92-694B44927C24}" type="presParOf" srcId="{251B959D-2C56-4A0E-956E-2AA241D90C62}" destId="{2CC9E27E-A847-4C4D-8F2D-708158763B43}" srcOrd="9" destOrd="0" presId="urn:microsoft.com/office/officeart/2005/8/layout/vList2"/>
    <dgm:cxn modelId="{15EB858B-E7E5-4A19-A5D1-727D87287038}" type="presParOf" srcId="{251B959D-2C56-4A0E-956E-2AA241D90C62}" destId="{9005D3AF-0E6F-467B-A842-DA99F844C8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6E21F0-0864-4001-8B60-FEC99ECBB34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0C1090-CEA7-42DC-86A6-A895018FC8EA}">
      <dgm:prSet/>
      <dgm:spPr/>
      <dgm:t>
        <a:bodyPr/>
        <a:lstStyle/>
        <a:p>
          <a:r>
            <a:rPr lang="en-US" b="1" i="0"/>
            <a:t>Kedua </a:t>
          </a:r>
          <a:r>
            <a:rPr lang="id-ID" b="1" i="0"/>
            <a:t>Buat akun di</a:t>
          </a:r>
          <a:r>
            <a:rPr lang="id-ID" b="1" i="0">
              <a:hlinkClick xmlns:r="http://schemas.openxmlformats.org/officeDocument/2006/relationships" r:id="rId1"/>
            </a:rPr>
            <a:t> https://merek.dgip.go.id/</a:t>
          </a:r>
          <a:endParaRPr lang="en-US"/>
        </a:p>
      </dgm:t>
    </dgm:pt>
    <dgm:pt modelId="{0BB7B74A-B67C-44D3-8ECA-DF26B914905A}" type="parTrans" cxnId="{2FF3A65C-523A-4B1B-9B6D-15F8004760D5}">
      <dgm:prSet/>
      <dgm:spPr/>
      <dgm:t>
        <a:bodyPr/>
        <a:lstStyle/>
        <a:p>
          <a:endParaRPr lang="en-US"/>
        </a:p>
      </dgm:t>
    </dgm:pt>
    <dgm:pt modelId="{E26C3C11-3991-42AD-9CF0-F13BB9423965}" type="sibTrans" cxnId="{2FF3A65C-523A-4B1B-9B6D-15F8004760D5}">
      <dgm:prSet/>
      <dgm:spPr/>
      <dgm:t>
        <a:bodyPr/>
        <a:lstStyle/>
        <a:p>
          <a:endParaRPr lang="en-US"/>
        </a:p>
      </dgm:t>
    </dgm:pt>
    <dgm:pt modelId="{33D5B7B5-BE62-4A3A-B0ED-C02BFF1A223A}">
      <dgm:prSet/>
      <dgm:spPr/>
      <dgm:t>
        <a:bodyPr/>
        <a:lstStyle/>
        <a:p>
          <a:r>
            <a:rPr lang="id-ID" b="0" i="0"/>
            <a:t>Lengkapi seluruh formulir pendaftaran yang dibutuhkan.</a:t>
          </a:r>
          <a:endParaRPr lang="en-US"/>
        </a:p>
      </dgm:t>
    </dgm:pt>
    <dgm:pt modelId="{F8851D0C-48EF-48DD-8147-E2AD4D857B92}" type="parTrans" cxnId="{1E739DC9-F026-4CC1-AD34-0777E535D78C}">
      <dgm:prSet/>
      <dgm:spPr/>
      <dgm:t>
        <a:bodyPr/>
        <a:lstStyle/>
        <a:p>
          <a:endParaRPr lang="en-US"/>
        </a:p>
      </dgm:t>
    </dgm:pt>
    <dgm:pt modelId="{35205F61-DF8D-4F9D-AB94-4F08CB29E401}" type="sibTrans" cxnId="{1E739DC9-F026-4CC1-AD34-0777E535D78C}">
      <dgm:prSet/>
      <dgm:spPr/>
      <dgm:t>
        <a:bodyPr/>
        <a:lstStyle/>
        <a:p>
          <a:endParaRPr lang="en-US"/>
        </a:p>
      </dgm:t>
    </dgm:pt>
    <dgm:pt modelId="{B06B43F1-BA35-450C-B5E2-76B736CDC2B5}" type="pres">
      <dgm:prSet presAssocID="{5D6E21F0-0864-4001-8B60-FEC99ECBB3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304D4F-CA07-46A1-80E5-064B9FE8F8DA}" type="pres">
      <dgm:prSet presAssocID="{780C1090-CEA7-42DC-86A6-A895018FC8EA}" presName="hierRoot1" presStyleCnt="0">
        <dgm:presLayoutVars>
          <dgm:hierBranch val="init"/>
        </dgm:presLayoutVars>
      </dgm:prSet>
      <dgm:spPr/>
    </dgm:pt>
    <dgm:pt modelId="{B2AD71F9-7751-474F-B44C-83D0EA584DBC}" type="pres">
      <dgm:prSet presAssocID="{780C1090-CEA7-42DC-86A6-A895018FC8EA}" presName="rootComposite1" presStyleCnt="0"/>
      <dgm:spPr/>
    </dgm:pt>
    <dgm:pt modelId="{672F93F3-EC36-4EB9-9EC2-A9A9FD270F17}" type="pres">
      <dgm:prSet presAssocID="{780C1090-CEA7-42DC-86A6-A895018FC8EA}" presName="rootText1" presStyleLbl="node0" presStyleIdx="0" presStyleCnt="2">
        <dgm:presLayoutVars>
          <dgm:chPref val="3"/>
        </dgm:presLayoutVars>
      </dgm:prSet>
      <dgm:spPr/>
    </dgm:pt>
    <dgm:pt modelId="{7E6189B6-E094-4C34-8E6C-D7E22504611A}" type="pres">
      <dgm:prSet presAssocID="{780C1090-CEA7-42DC-86A6-A895018FC8EA}" presName="rootConnector1" presStyleLbl="node1" presStyleIdx="0" presStyleCnt="0"/>
      <dgm:spPr/>
    </dgm:pt>
    <dgm:pt modelId="{75B69305-DCF8-468F-A973-4DAA5FAC4FBD}" type="pres">
      <dgm:prSet presAssocID="{780C1090-CEA7-42DC-86A6-A895018FC8EA}" presName="hierChild2" presStyleCnt="0"/>
      <dgm:spPr/>
    </dgm:pt>
    <dgm:pt modelId="{D5C50627-7C66-4FAA-86B7-08AC1B0879CB}" type="pres">
      <dgm:prSet presAssocID="{780C1090-CEA7-42DC-86A6-A895018FC8EA}" presName="hierChild3" presStyleCnt="0"/>
      <dgm:spPr/>
    </dgm:pt>
    <dgm:pt modelId="{7FC91AF7-B10B-414B-8CD3-3BB0BAAB7290}" type="pres">
      <dgm:prSet presAssocID="{33D5B7B5-BE62-4A3A-B0ED-C02BFF1A223A}" presName="hierRoot1" presStyleCnt="0">
        <dgm:presLayoutVars>
          <dgm:hierBranch val="init"/>
        </dgm:presLayoutVars>
      </dgm:prSet>
      <dgm:spPr/>
    </dgm:pt>
    <dgm:pt modelId="{BB955D77-960E-4B7C-8CF6-35D5241E6AE4}" type="pres">
      <dgm:prSet presAssocID="{33D5B7B5-BE62-4A3A-B0ED-C02BFF1A223A}" presName="rootComposite1" presStyleCnt="0"/>
      <dgm:spPr/>
    </dgm:pt>
    <dgm:pt modelId="{4C176168-4582-4933-B665-9DC38490A674}" type="pres">
      <dgm:prSet presAssocID="{33D5B7B5-BE62-4A3A-B0ED-C02BFF1A223A}" presName="rootText1" presStyleLbl="node0" presStyleIdx="1" presStyleCnt="2">
        <dgm:presLayoutVars>
          <dgm:chPref val="3"/>
        </dgm:presLayoutVars>
      </dgm:prSet>
      <dgm:spPr/>
    </dgm:pt>
    <dgm:pt modelId="{44E451AD-E621-4459-BB02-57E34D7B965C}" type="pres">
      <dgm:prSet presAssocID="{33D5B7B5-BE62-4A3A-B0ED-C02BFF1A223A}" presName="rootConnector1" presStyleLbl="node1" presStyleIdx="0" presStyleCnt="0"/>
      <dgm:spPr/>
    </dgm:pt>
    <dgm:pt modelId="{C69F380A-CA91-4863-BECD-D1C437EA1E87}" type="pres">
      <dgm:prSet presAssocID="{33D5B7B5-BE62-4A3A-B0ED-C02BFF1A223A}" presName="hierChild2" presStyleCnt="0"/>
      <dgm:spPr/>
    </dgm:pt>
    <dgm:pt modelId="{92D613A3-9B3F-46ED-A943-418A48A45E2C}" type="pres">
      <dgm:prSet presAssocID="{33D5B7B5-BE62-4A3A-B0ED-C02BFF1A223A}" presName="hierChild3" presStyleCnt="0"/>
      <dgm:spPr/>
    </dgm:pt>
  </dgm:ptLst>
  <dgm:cxnLst>
    <dgm:cxn modelId="{F29BDE16-0CE9-4709-A03B-B8A650AA79DE}" type="presOf" srcId="{33D5B7B5-BE62-4A3A-B0ED-C02BFF1A223A}" destId="{44E451AD-E621-4459-BB02-57E34D7B965C}" srcOrd="1" destOrd="0" presId="urn:microsoft.com/office/officeart/2009/3/layout/HorizontalOrganizationChart"/>
    <dgm:cxn modelId="{2FF3A65C-523A-4B1B-9B6D-15F8004760D5}" srcId="{5D6E21F0-0864-4001-8B60-FEC99ECBB348}" destId="{780C1090-CEA7-42DC-86A6-A895018FC8EA}" srcOrd="0" destOrd="0" parTransId="{0BB7B74A-B67C-44D3-8ECA-DF26B914905A}" sibTransId="{E26C3C11-3991-42AD-9CF0-F13BB9423965}"/>
    <dgm:cxn modelId="{A1F70164-F0B4-427A-9DFB-66909DB3E991}" type="presOf" srcId="{780C1090-CEA7-42DC-86A6-A895018FC8EA}" destId="{7E6189B6-E094-4C34-8E6C-D7E22504611A}" srcOrd="1" destOrd="0" presId="urn:microsoft.com/office/officeart/2009/3/layout/HorizontalOrganizationChart"/>
    <dgm:cxn modelId="{C9206568-C7A3-475B-8C80-2BDBE7609EBC}" type="presOf" srcId="{780C1090-CEA7-42DC-86A6-A895018FC8EA}" destId="{672F93F3-EC36-4EB9-9EC2-A9A9FD270F17}" srcOrd="0" destOrd="0" presId="urn:microsoft.com/office/officeart/2009/3/layout/HorizontalOrganizationChart"/>
    <dgm:cxn modelId="{5DBB7D69-5677-48A5-B443-61DCD4A88E84}" type="presOf" srcId="{33D5B7B5-BE62-4A3A-B0ED-C02BFF1A223A}" destId="{4C176168-4582-4933-B665-9DC38490A674}" srcOrd="0" destOrd="0" presId="urn:microsoft.com/office/officeart/2009/3/layout/HorizontalOrganizationChart"/>
    <dgm:cxn modelId="{1E739DC9-F026-4CC1-AD34-0777E535D78C}" srcId="{5D6E21F0-0864-4001-8B60-FEC99ECBB348}" destId="{33D5B7B5-BE62-4A3A-B0ED-C02BFF1A223A}" srcOrd="1" destOrd="0" parTransId="{F8851D0C-48EF-48DD-8147-E2AD4D857B92}" sibTransId="{35205F61-DF8D-4F9D-AB94-4F08CB29E401}"/>
    <dgm:cxn modelId="{B9A30EEC-C743-4495-82FE-001AC47B9D84}" type="presOf" srcId="{5D6E21F0-0864-4001-8B60-FEC99ECBB348}" destId="{B06B43F1-BA35-450C-B5E2-76B736CDC2B5}" srcOrd="0" destOrd="0" presId="urn:microsoft.com/office/officeart/2009/3/layout/HorizontalOrganizationChart"/>
    <dgm:cxn modelId="{32FB4CC3-E9DF-4B49-854B-2741F55BB2D7}" type="presParOf" srcId="{B06B43F1-BA35-450C-B5E2-76B736CDC2B5}" destId="{35304D4F-CA07-46A1-80E5-064B9FE8F8DA}" srcOrd="0" destOrd="0" presId="urn:microsoft.com/office/officeart/2009/3/layout/HorizontalOrganizationChart"/>
    <dgm:cxn modelId="{690928EB-26F1-47EC-AA18-E8E7505BABBF}" type="presParOf" srcId="{35304D4F-CA07-46A1-80E5-064B9FE8F8DA}" destId="{B2AD71F9-7751-474F-B44C-83D0EA584DBC}" srcOrd="0" destOrd="0" presId="urn:microsoft.com/office/officeart/2009/3/layout/HorizontalOrganizationChart"/>
    <dgm:cxn modelId="{4F19B1B5-FB43-40D5-B248-BBDCDAC3AE2F}" type="presParOf" srcId="{B2AD71F9-7751-474F-B44C-83D0EA584DBC}" destId="{672F93F3-EC36-4EB9-9EC2-A9A9FD270F17}" srcOrd="0" destOrd="0" presId="urn:microsoft.com/office/officeart/2009/3/layout/HorizontalOrganizationChart"/>
    <dgm:cxn modelId="{6BC695C6-40A1-43D0-839E-E10C2BE7747A}" type="presParOf" srcId="{B2AD71F9-7751-474F-B44C-83D0EA584DBC}" destId="{7E6189B6-E094-4C34-8E6C-D7E22504611A}" srcOrd="1" destOrd="0" presId="urn:microsoft.com/office/officeart/2009/3/layout/HorizontalOrganizationChart"/>
    <dgm:cxn modelId="{03A14AF5-4C90-4F68-A057-EBBA0374FC90}" type="presParOf" srcId="{35304D4F-CA07-46A1-80E5-064B9FE8F8DA}" destId="{75B69305-DCF8-468F-A973-4DAA5FAC4FBD}" srcOrd="1" destOrd="0" presId="urn:microsoft.com/office/officeart/2009/3/layout/HorizontalOrganizationChart"/>
    <dgm:cxn modelId="{1F70075D-EEEF-4837-A1CD-95C98FA4C665}" type="presParOf" srcId="{35304D4F-CA07-46A1-80E5-064B9FE8F8DA}" destId="{D5C50627-7C66-4FAA-86B7-08AC1B0879CB}" srcOrd="2" destOrd="0" presId="urn:microsoft.com/office/officeart/2009/3/layout/HorizontalOrganizationChart"/>
    <dgm:cxn modelId="{93BE24B6-53B8-455A-93AA-9A147CCDB986}" type="presParOf" srcId="{B06B43F1-BA35-450C-B5E2-76B736CDC2B5}" destId="{7FC91AF7-B10B-414B-8CD3-3BB0BAAB7290}" srcOrd="1" destOrd="0" presId="urn:microsoft.com/office/officeart/2009/3/layout/HorizontalOrganizationChart"/>
    <dgm:cxn modelId="{3A499C83-D0F4-4B8A-9C4F-3696553E265A}" type="presParOf" srcId="{7FC91AF7-B10B-414B-8CD3-3BB0BAAB7290}" destId="{BB955D77-960E-4B7C-8CF6-35D5241E6AE4}" srcOrd="0" destOrd="0" presId="urn:microsoft.com/office/officeart/2009/3/layout/HorizontalOrganizationChart"/>
    <dgm:cxn modelId="{DED2BB66-8D52-4DAC-BC3C-19194D6FD0FD}" type="presParOf" srcId="{BB955D77-960E-4B7C-8CF6-35D5241E6AE4}" destId="{4C176168-4582-4933-B665-9DC38490A674}" srcOrd="0" destOrd="0" presId="urn:microsoft.com/office/officeart/2009/3/layout/HorizontalOrganizationChart"/>
    <dgm:cxn modelId="{E0CDA92F-45BE-4638-96EB-A4505E82F2A8}" type="presParOf" srcId="{BB955D77-960E-4B7C-8CF6-35D5241E6AE4}" destId="{44E451AD-E621-4459-BB02-57E34D7B965C}" srcOrd="1" destOrd="0" presId="urn:microsoft.com/office/officeart/2009/3/layout/HorizontalOrganizationChart"/>
    <dgm:cxn modelId="{25545D42-E661-4E60-988F-8074D3E54CC5}" type="presParOf" srcId="{7FC91AF7-B10B-414B-8CD3-3BB0BAAB7290}" destId="{C69F380A-CA91-4863-BECD-D1C437EA1E87}" srcOrd="1" destOrd="0" presId="urn:microsoft.com/office/officeart/2009/3/layout/HorizontalOrganizationChart"/>
    <dgm:cxn modelId="{1D4620C1-AE04-4524-B0F7-4962E506E4B8}" type="presParOf" srcId="{7FC91AF7-B10B-414B-8CD3-3BB0BAAB7290}" destId="{92D613A3-9B3F-46ED-A943-418A48A45E2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DAD1DE-29A9-48CA-A79F-D4C7E5DB7A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FBE6FC-8336-4B09-95C9-93D6B86F0982}">
      <dgm:prSet/>
      <dgm:spPr/>
      <dgm:t>
        <a:bodyPr/>
        <a:lstStyle/>
        <a:p>
          <a:r>
            <a:rPr lang="en-US" b="1"/>
            <a:t>Ketiga </a:t>
          </a:r>
          <a:r>
            <a:rPr lang="id-ID" b="1" i="0"/>
            <a:t>Log in pada akun yang telah dibuat dan lakukan langkah di bawah ini :</a:t>
          </a:r>
          <a:endParaRPr lang="en-US"/>
        </a:p>
      </dgm:t>
    </dgm:pt>
    <dgm:pt modelId="{66E5BD17-76B3-446B-A675-AE95194CC521}" type="parTrans" cxnId="{5E2A0BC9-D2AA-415E-8443-1F3A35233460}">
      <dgm:prSet/>
      <dgm:spPr/>
      <dgm:t>
        <a:bodyPr/>
        <a:lstStyle/>
        <a:p>
          <a:endParaRPr lang="en-US"/>
        </a:p>
      </dgm:t>
    </dgm:pt>
    <dgm:pt modelId="{FC561F9F-8377-4F59-9C2C-E55C99545C11}" type="sibTrans" cxnId="{5E2A0BC9-D2AA-415E-8443-1F3A35233460}">
      <dgm:prSet/>
      <dgm:spPr/>
      <dgm:t>
        <a:bodyPr/>
        <a:lstStyle/>
        <a:p>
          <a:endParaRPr lang="en-US"/>
        </a:p>
      </dgm:t>
    </dgm:pt>
    <dgm:pt modelId="{3E23536E-77C9-4721-9636-D154F4C50DEA}">
      <dgm:prSet/>
      <dgm:spPr/>
      <dgm:t>
        <a:bodyPr/>
        <a:lstStyle/>
        <a:p>
          <a:r>
            <a:rPr lang="id-ID" b="0" i="0"/>
            <a:t>Pilih ‘Permohonan Online’</a:t>
          </a:r>
          <a:endParaRPr lang="en-US"/>
        </a:p>
      </dgm:t>
    </dgm:pt>
    <dgm:pt modelId="{D2339267-63F0-442E-8796-8BA1CF9E7277}" type="parTrans" cxnId="{DFB8BA79-889D-4086-8324-FA1941761810}">
      <dgm:prSet/>
      <dgm:spPr/>
      <dgm:t>
        <a:bodyPr/>
        <a:lstStyle/>
        <a:p>
          <a:endParaRPr lang="en-US"/>
        </a:p>
      </dgm:t>
    </dgm:pt>
    <dgm:pt modelId="{61122DF0-782E-47CE-82C7-F6E0B22651A6}" type="sibTrans" cxnId="{DFB8BA79-889D-4086-8324-FA1941761810}">
      <dgm:prSet/>
      <dgm:spPr/>
      <dgm:t>
        <a:bodyPr/>
        <a:lstStyle/>
        <a:p>
          <a:endParaRPr lang="en-US"/>
        </a:p>
      </dgm:t>
    </dgm:pt>
    <dgm:pt modelId="{E419F730-0999-4CF2-9417-E5E61E8AED80}">
      <dgm:prSet/>
      <dgm:spPr/>
      <dgm:t>
        <a:bodyPr/>
        <a:lstStyle/>
        <a:p>
          <a:r>
            <a:rPr lang="id-ID" b="0" i="0"/>
            <a:t>Pilih tipe permohonan, masukkan Kode billing yang telah dibayarkan</a:t>
          </a:r>
          <a:endParaRPr lang="en-US"/>
        </a:p>
      </dgm:t>
    </dgm:pt>
    <dgm:pt modelId="{0FD62763-644A-49DC-902B-57BE857EAB8E}" type="parTrans" cxnId="{8E6F6E89-8BC5-4A26-9870-1973CEAFE163}">
      <dgm:prSet/>
      <dgm:spPr/>
      <dgm:t>
        <a:bodyPr/>
        <a:lstStyle/>
        <a:p>
          <a:endParaRPr lang="en-US"/>
        </a:p>
      </dgm:t>
    </dgm:pt>
    <dgm:pt modelId="{3913159F-A3DE-46CE-B5F1-CC8FEFBE4285}" type="sibTrans" cxnId="{8E6F6E89-8BC5-4A26-9870-1973CEAFE163}">
      <dgm:prSet/>
      <dgm:spPr/>
      <dgm:t>
        <a:bodyPr/>
        <a:lstStyle/>
        <a:p>
          <a:endParaRPr lang="en-US"/>
        </a:p>
      </dgm:t>
    </dgm:pt>
    <dgm:pt modelId="{30B059AE-335E-467B-88F8-9CDAE42AEE3F}">
      <dgm:prSet/>
      <dgm:spPr/>
      <dgm:t>
        <a:bodyPr/>
        <a:lstStyle/>
        <a:p>
          <a:r>
            <a:rPr lang="id-ID" b="0" i="0"/>
            <a:t>Masukkan Data Pemohon</a:t>
          </a:r>
          <a:endParaRPr lang="en-US"/>
        </a:p>
      </dgm:t>
    </dgm:pt>
    <dgm:pt modelId="{239C0D6C-EE79-48E5-8B1E-832D29FB79ED}" type="parTrans" cxnId="{71565FF2-F48A-4C8F-A89F-570CF65CFD43}">
      <dgm:prSet/>
      <dgm:spPr/>
      <dgm:t>
        <a:bodyPr/>
        <a:lstStyle/>
        <a:p>
          <a:endParaRPr lang="en-US"/>
        </a:p>
      </dgm:t>
    </dgm:pt>
    <dgm:pt modelId="{49651F73-9721-4ED9-9AE6-4EE44B4790E4}" type="sibTrans" cxnId="{71565FF2-F48A-4C8F-A89F-570CF65CFD43}">
      <dgm:prSet/>
      <dgm:spPr/>
      <dgm:t>
        <a:bodyPr/>
        <a:lstStyle/>
        <a:p>
          <a:endParaRPr lang="en-US"/>
        </a:p>
      </dgm:t>
    </dgm:pt>
    <dgm:pt modelId="{A4D55AF4-9CAE-42AB-8FC9-F3C6EC24DAAB}">
      <dgm:prSet/>
      <dgm:spPr/>
      <dgm:t>
        <a:bodyPr/>
        <a:lstStyle/>
        <a:p>
          <a:r>
            <a:rPr lang="id-ID" b="0" i="0"/>
            <a:t>Pada langkah ini, isi jika permohonan dengan kuasa (konsultan ki)</a:t>
          </a:r>
          <a:endParaRPr lang="en-US"/>
        </a:p>
      </dgm:t>
    </dgm:pt>
    <dgm:pt modelId="{9D043209-19B6-4D7D-82CD-50AAB8FBF336}" type="parTrans" cxnId="{23170C1C-CB6A-4985-BA71-4133A0169259}">
      <dgm:prSet/>
      <dgm:spPr/>
      <dgm:t>
        <a:bodyPr/>
        <a:lstStyle/>
        <a:p>
          <a:endParaRPr lang="en-US"/>
        </a:p>
      </dgm:t>
    </dgm:pt>
    <dgm:pt modelId="{F6F67DD6-6F35-4F75-87CD-39FB8D299FF2}" type="sibTrans" cxnId="{23170C1C-CB6A-4985-BA71-4133A0169259}">
      <dgm:prSet/>
      <dgm:spPr/>
      <dgm:t>
        <a:bodyPr/>
        <a:lstStyle/>
        <a:p>
          <a:endParaRPr lang="en-US"/>
        </a:p>
      </dgm:t>
    </dgm:pt>
    <dgm:pt modelId="{77065F2A-353E-4858-98CF-F7D9B4CE8013}">
      <dgm:prSet/>
      <dgm:spPr/>
      <dgm:t>
        <a:bodyPr/>
        <a:lstStyle/>
        <a:p>
          <a:r>
            <a:rPr lang="id-ID" b="0" i="0"/>
            <a:t>Isi hanya jika memiliki hak prioritas</a:t>
          </a:r>
          <a:endParaRPr lang="en-US"/>
        </a:p>
      </dgm:t>
    </dgm:pt>
    <dgm:pt modelId="{BF4591BE-4884-450C-B6EA-04EE328C3BF7}" type="parTrans" cxnId="{E7251446-24D5-4FA7-B7D2-6EF1D908BFCD}">
      <dgm:prSet/>
      <dgm:spPr/>
      <dgm:t>
        <a:bodyPr/>
        <a:lstStyle/>
        <a:p>
          <a:endParaRPr lang="en-US"/>
        </a:p>
      </dgm:t>
    </dgm:pt>
    <dgm:pt modelId="{B84BDAA2-398A-4012-BDB9-7338EDC3D46B}" type="sibTrans" cxnId="{E7251446-24D5-4FA7-B7D2-6EF1D908BFCD}">
      <dgm:prSet/>
      <dgm:spPr/>
      <dgm:t>
        <a:bodyPr/>
        <a:lstStyle/>
        <a:p>
          <a:endParaRPr lang="en-US"/>
        </a:p>
      </dgm:t>
    </dgm:pt>
    <dgm:pt modelId="{632D8884-5C06-4476-9977-FA5B1D3D9D2D}">
      <dgm:prSet/>
      <dgm:spPr/>
      <dgm:t>
        <a:bodyPr/>
        <a:lstStyle/>
        <a:p>
          <a:r>
            <a:rPr lang="id-ID" b="0" i="0"/>
            <a:t>Masukkan Data Merek</a:t>
          </a:r>
          <a:endParaRPr lang="en-US"/>
        </a:p>
      </dgm:t>
    </dgm:pt>
    <dgm:pt modelId="{EB968CBE-9DC7-44E8-A11C-42643A0411B1}" type="parTrans" cxnId="{0001C7AF-664F-4517-9230-4CF1AB9F2878}">
      <dgm:prSet/>
      <dgm:spPr/>
      <dgm:t>
        <a:bodyPr/>
        <a:lstStyle/>
        <a:p>
          <a:endParaRPr lang="en-US"/>
        </a:p>
      </dgm:t>
    </dgm:pt>
    <dgm:pt modelId="{6BF753D5-E3A9-42FD-A532-B030040C7CC6}" type="sibTrans" cxnId="{0001C7AF-664F-4517-9230-4CF1AB9F2878}">
      <dgm:prSet/>
      <dgm:spPr/>
      <dgm:t>
        <a:bodyPr/>
        <a:lstStyle/>
        <a:p>
          <a:endParaRPr lang="en-US"/>
        </a:p>
      </dgm:t>
    </dgm:pt>
    <dgm:pt modelId="{0E7D571C-A1B9-4316-8403-7534E4ADF118}">
      <dgm:prSet/>
      <dgm:spPr/>
      <dgm:t>
        <a:bodyPr/>
        <a:lstStyle/>
        <a:p>
          <a:r>
            <a:rPr lang="id-ID" b="0" i="0"/>
            <a:t>Masukkan Data Kelas dengan klik ‘Tambah’, </a:t>
          </a:r>
          <a:endParaRPr lang="en-US"/>
        </a:p>
      </dgm:t>
    </dgm:pt>
    <dgm:pt modelId="{4A23538D-948F-4266-9018-CE62F02462B3}" type="parTrans" cxnId="{58E78B52-D048-4101-B42E-2E259BDD6E18}">
      <dgm:prSet/>
      <dgm:spPr/>
      <dgm:t>
        <a:bodyPr/>
        <a:lstStyle/>
        <a:p>
          <a:endParaRPr lang="en-US"/>
        </a:p>
      </dgm:t>
    </dgm:pt>
    <dgm:pt modelId="{B33BBD65-3392-48C9-AD3E-D6CC774D5923}" type="sibTrans" cxnId="{58E78B52-D048-4101-B42E-2E259BDD6E18}">
      <dgm:prSet/>
      <dgm:spPr/>
      <dgm:t>
        <a:bodyPr/>
        <a:lstStyle/>
        <a:p>
          <a:endParaRPr lang="en-US"/>
        </a:p>
      </dgm:t>
    </dgm:pt>
    <dgm:pt modelId="{6BBCA2F0-AE31-44A6-AAA0-647EF07598F0}">
      <dgm:prSet/>
      <dgm:spPr/>
      <dgm:t>
        <a:bodyPr/>
        <a:lstStyle/>
        <a:p>
          <a:r>
            <a:rPr lang="id-ID" b="0" i="0"/>
            <a:t>Klik ‘Tambah’ untuk mengunggah lampiran dokumen persyaratan</a:t>
          </a:r>
          <a:endParaRPr lang="en-US"/>
        </a:p>
      </dgm:t>
    </dgm:pt>
    <dgm:pt modelId="{319D6ECA-01AA-43E8-84D2-0A80E9E670E5}" type="parTrans" cxnId="{B04E2699-A360-44B6-A9D9-B5218DF2E22C}">
      <dgm:prSet/>
      <dgm:spPr/>
      <dgm:t>
        <a:bodyPr/>
        <a:lstStyle/>
        <a:p>
          <a:endParaRPr lang="en-US"/>
        </a:p>
      </dgm:t>
    </dgm:pt>
    <dgm:pt modelId="{776E6B0F-AC88-4F18-9E70-DD7FB5DB0BA7}" type="sibTrans" cxnId="{B04E2699-A360-44B6-A9D9-B5218DF2E22C}">
      <dgm:prSet/>
      <dgm:spPr/>
      <dgm:t>
        <a:bodyPr/>
        <a:lstStyle/>
        <a:p>
          <a:endParaRPr lang="en-US"/>
        </a:p>
      </dgm:t>
    </dgm:pt>
    <dgm:pt modelId="{CBD1C2EA-E077-419A-BDFF-2EEBD3F258A9}">
      <dgm:prSet/>
      <dgm:spPr/>
      <dgm:t>
        <a:bodyPr/>
        <a:lstStyle/>
        <a:p>
          <a:r>
            <a:rPr lang="id-ID" b="0" i="0"/>
            <a:t>Preview (pastikan seluruh data anda sudah benar)</a:t>
          </a:r>
          <a:endParaRPr lang="en-US"/>
        </a:p>
      </dgm:t>
    </dgm:pt>
    <dgm:pt modelId="{DE01E21E-60A7-41C4-91A3-8F51CE77FBAD}" type="parTrans" cxnId="{808B868F-9775-4D20-B8D1-9276DF4CC7AF}">
      <dgm:prSet/>
      <dgm:spPr/>
      <dgm:t>
        <a:bodyPr/>
        <a:lstStyle/>
        <a:p>
          <a:endParaRPr lang="en-US"/>
        </a:p>
      </dgm:t>
    </dgm:pt>
    <dgm:pt modelId="{41FC75BB-1F27-42E3-8D6C-B349BDA2A546}" type="sibTrans" cxnId="{808B868F-9775-4D20-B8D1-9276DF4CC7AF}">
      <dgm:prSet/>
      <dgm:spPr/>
      <dgm:t>
        <a:bodyPr/>
        <a:lstStyle/>
        <a:p>
          <a:endParaRPr lang="en-US"/>
        </a:p>
      </dgm:t>
    </dgm:pt>
    <dgm:pt modelId="{EB59D552-AB95-49DC-B232-4ED88EAEC253}">
      <dgm:prSet/>
      <dgm:spPr/>
      <dgm:t>
        <a:bodyPr/>
        <a:lstStyle/>
        <a:p>
          <a:r>
            <a:rPr lang="id-ID" b="0" i="0"/>
            <a:t>Cetak Draft Tanda Terima</a:t>
          </a:r>
          <a:endParaRPr lang="en-US"/>
        </a:p>
      </dgm:t>
    </dgm:pt>
    <dgm:pt modelId="{F9A4AA20-497E-40A0-AD5E-DDAF2DE4D74B}" type="parTrans" cxnId="{B911FE34-66A6-4D6F-9E0B-EDAE017E112C}">
      <dgm:prSet/>
      <dgm:spPr/>
      <dgm:t>
        <a:bodyPr/>
        <a:lstStyle/>
        <a:p>
          <a:endParaRPr lang="en-US"/>
        </a:p>
      </dgm:t>
    </dgm:pt>
    <dgm:pt modelId="{76C151D3-9A84-49BA-B5FD-95E4CEE281F5}" type="sibTrans" cxnId="{B911FE34-66A6-4D6F-9E0B-EDAE017E112C}">
      <dgm:prSet/>
      <dgm:spPr/>
      <dgm:t>
        <a:bodyPr/>
        <a:lstStyle/>
        <a:p>
          <a:endParaRPr lang="en-US"/>
        </a:p>
      </dgm:t>
    </dgm:pt>
    <dgm:pt modelId="{8ED24EE3-A971-4E38-871E-FC6D8132D286}">
      <dgm:prSet/>
      <dgm:spPr/>
      <dgm:t>
        <a:bodyPr/>
        <a:lstStyle/>
        <a:p>
          <a:r>
            <a:rPr lang="id-ID" b="0" i="0"/>
            <a:t>Klik ‘Selesai’</a:t>
          </a:r>
          <a:endParaRPr lang="en-US"/>
        </a:p>
      </dgm:t>
    </dgm:pt>
    <dgm:pt modelId="{298AA861-8BE9-436F-B5DA-C7C230E6C0A7}" type="parTrans" cxnId="{56515A3A-AC2F-4701-9E2E-2E0648051E3B}">
      <dgm:prSet/>
      <dgm:spPr/>
      <dgm:t>
        <a:bodyPr/>
        <a:lstStyle/>
        <a:p>
          <a:endParaRPr lang="en-US"/>
        </a:p>
      </dgm:t>
    </dgm:pt>
    <dgm:pt modelId="{6E003CA8-D94D-4463-9A4C-C7D39432E725}" type="sibTrans" cxnId="{56515A3A-AC2F-4701-9E2E-2E0648051E3B}">
      <dgm:prSet/>
      <dgm:spPr/>
      <dgm:t>
        <a:bodyPr/>
        <a:lstStyle/>
        <a:p>
          <a:endParaRPr lang="en-US"/>
        </a:p>
      </dgm:t>
    </dgm:pt>
    <dgm:pt modelId="{BBFF1E00-E164-4721-8F55-7E6028C8024E}" type="pres">
      <dgm:prSet presAssocID="{F1DAD1DE-29A9-48CA-A79F-D4C7E5DB7AC6}" presName="vert0" presStyleCnt="0">
        <dgm:presLayoutVars>
          <dgm:dir/>
          <dgm:animOne val="branch"/>
          <dgm:animLvl val="lvl"/>
        </dgm:presLayoutVars>
      </dgm:prSet>
      <dgm:spPr/>
    </dgm:pt>
    <dgm:pt modelId="{2E31E1D6-2FE5-4C83-9158-D22045AEA92E}" type="pres">
      <dgm:prSet presAssocID="{92FBE6FC-8336-4B09-95C9-93D6B86F0982}" presName="thickLine" presStyleLbl="alignNode1" presStyleIdx="0" presStyleCnt="12"/>
      <dgm:spPr/>
    </dgm:pt>
    <dgm:pt modelId="{385E837C-4E01-4FF0-87CD-B1809DBA1B54}" type="pres">
      <dgm:prSet presAssocID="{92FBE6FC-8336-4B09-95C9-93D6B86F0982}" presName="horz1" presStyleCnt="0"/>
      <dgm:spPr/>
    </dgm:pt>
    <dgm:pt modelId="{15AA0164-87B9-4B33-AAAA-EF8555F6C904}" type="pres">
      <dgm:prSet presAssocID="{92FBE6FC-8336-4B09-95C9-93D6B86F0982}" presName="tx1" presStyleLbl="revTx" presStyleIdx="0" presStyleCnt="12"/>
      <dgm:spPr/>
    </dgm:pt>
    <dgm:pt modelId="{4AD43D9D-88DE-45FA-8FBE-CBD8F66653E8}" type="pres">
      <dgm:prSet presAssocID="{92FBE6FC-8336-4B09-95C9-93D6B86F0982}" presName="vert1" presStyleCnt="0"/>
      <dgm:spPr/>
    </dgm:pt>
    <dgm:pt modelId="{C5D6FDA4-5049-4B14-860B-299835F47D88}" type="pres">
      <dgm:prSet presAssocID="{3E23536E-77C9-4721-9636-D154F4C50DEA}" presName="thickLine" presStyleLbl="alignNode1" presStyleIdx="1" presStyleCnt="12"/>
      <dgm:spPr/>
    </dgm:pt>
    <dgm:pt modelId="{74931728-7E0D-489E-9CCA-761320FD0D35}" type="pres">
      <dgm:prSet presAssocID="{3E23536E-77C9-4721-9636-D154F4C50DEA}" presName="horz1" presStyleCnt="0"/>
      <dgm:spPr/>
    </dgm:pt>
    <dgm:pt modelId="{0DF455A8-0F2D-4AA9-9FED-28A1EA9B47F4}" type="pres">
      <dgm:prSet presAssocID="{3E23536E-77C9-4721-9636-D154F4C50DEA}" presName="tx1" presStyleLbl="revTx" presStyleIdx="1" presStyleCnt="12"/>
      <dgm:spPr/>
    </dgm:pt>
    <dgm:pt modelId="{06EBD721-E67D-4E44-8B17-2D5084CCF06B}" type="pres">
      <dgm:prSet presAssocID="{3E23536E-77C9-4721-9636-D154F4C50DEA}" presName="vert1" presStyleCnt="0"/>
      <dgm:spPr/>
    </dgm:pt>
    <dgm:pt modelId="{E49ADCBF-7D4A-4A66-9305-E3BE27128A8E}" type="pres">
      <dgm:prSet presAssocID="{E419F730-0999-4CF2-9417-E5E61E8AED80}" presName="thickLine" presStyleLbl="alignNode1" presStyleIdx="2" presStyleCnt="12"/>
      <dgm:spPr/>
    </dgm:pt>
    <dgm:pt modelId="{C43A1958-9F44-4145-A717-CF09001AB0BD}" type="pres">
      <dgm:prSet presAssocID="{E419F730-0999-4CF2-9417-E5E61E8AED80}" presName="horz1" presStyleCnt="0"/>
      <dgm:spPr/>
    </dgm:pt>
    <dgm:pt modelId="{18A848BC-F485-4576-86AA-C2CB11FC875F}" type="pres">
      <dgm:prSet presAssocID="{E419F730-0999-4CF2-9417-E5E61E8AED80}" presName="tx1" presStyleLbl="revTx" presStyleIdx="2" presStyleCnt="12"/>
      <dgm:spPr/>
    </dgm:pt>
    <dgm:pt modelId="{82382FFF-3CC2-428B-8B9A-6EAE7E843EC1}" type="pres">
      <dgm:prSet presAssocID="{E419F730-0999-4CF2-9417-E5E61E8AED80}" presName="vert1" presStyleCnt="0"/>
      <dgm:spPr/>
    </dgm:pt>
    <dgm:pt modelId="{ECD6E6FB-9B7E-40E8-8DA6-9835586F7CA0}" type="pres">
      <dgm:prSet presAssocID="{30B059AE-335E-467B-88F8-9CDAE42AEE3F}" presName="thickLine" presStyleLbl="alignNode1" presStyleIdx="3" presStyleCnt="12"/>
      <dgm:spPr/>
    </dgm:pt>
    <dgm:pt modelId="{C9691847-CF8A-4017-A441-A09321C0AAD4}" type="pres">
      <dgm:prSet presAssocID="{30B059AE-335E-467B-88F8-9CDAE42AEE3F}" presName="horz1" presStyleCnt="0"/>
      <dgm:spPr/>
    </dgm:pt>
    <dgm:pt modelId="{58222370-72AF-42CA-9503-4DAC8AD3B4FA}" type="pres">
      <dgm:prSet presAssocID="{30B059AE-335E-467B-88F8-9CDAE42AEE3F}" presName="tx1" presStyleLbl="revTx" presStyleIdx="3" presStyleCnt="12"/>
      <dgm:spPr/>
    </dgm:pt>
    <dgm:pt modelId="{98B796B6-E12D-4B38-A2B2-6AC2104DA8BA}" type="pres">
      <dgm:prSet presAssocID="{30B059AE-335E-467B-88F8-9CDAE42AEE3F}" presName="vert1" presStyleCnt="0"/>
      <dgm:spPr/>
    </dgm:pt>
    <dgm:pt modelId="{1B58A294-1928-4EB8-AA65-A2A3BA868972}" type="pres">
      <dgm:prSet presAssocID="{A4D55AF4-9CAE-42AB-8FC9-F3C6EC24DAAB}" presName="thickLine" presStyleLbl="alignNode1" presStyleIdx="4" presStyleCnt="12"/>
      <dgm:spPr/>
    </dgm:pt>
    <dgm:pt modelId="{3B28FE4E-5023-4DD0-8C30-D95EDD3F51D8}" type="pres">
      <dgm:prSet presAssocID="{A4D55AF4-9CAE-42AB-8FC9-F3C6EC24DAAB}" presName="horz1" presStyleCnt="0"/>
      <dgm:spPr/>
    </dgm:pt>
    <dgm:pt modelId="{5F79B868-5F58-4D09-8D63-67F194148475}" type="pres">
      <dgm:prSet presAssocID="{A4D55AF4-9CAE-42AB-8FC9-F3C6EC24DAAB}" presName="tx1" presStyleLbl="revTx" presStyleIdx="4" presStyleCnt="12"/>
      <dgm:spPr/>
    </dgm:pt>
    <dgm:pt modelId="{E0A13E55-ED64-4231-8218-8D95D3F86254}" type="pres">
      <dgm:prSet presAssocID="{A4D55AF4-9CAE-42AB-8FC9-F3C6EC24DAAB}" presName="vert1" presStyleCnt="0"/>
      <dgm:spPr/>
    </dgm:pt>
    <dgm:pt modelId="{49324053-350D-4CCB-A6D0-DD25F75AA4B4}" type="pres">
      <dgm:prSet presAssocID="{77065F2A-353E-4858-98CF-F7D9B4CE8013}" presName="thickLine" presStyleLbl="alignNode1" presStyleIdx="5" presStyleCnt="12"/>
      <dgm:spPr/>
    </dgm:pt>
    <dgm:pt modelId="{757E1C76-163E-461C-8B14-D5653C1358BD}" type="pres">
      <dgm:prSet presAssocID="{77065F2A-353E-4858-98CF-F7D9B4CE8013}" presName="horz1" presStyleCnt="0"/>
      <dgm:spPr/>
    </dgm:pt>
    <dgm:pt modelId="{DE2647D1-FACE-4C99-929E-6E35155B3D80}" type="pres">
      <dgm:prSet presAssocID="{77065F2A-353E-4858-98CF-F7D9B4CE8013}" presName="tx1" presStyleLbl="revTx" presStyleIdx="5" presStyleCnt="12"/>
      <dgm:spPr/>
    </dgm:pt>
    <dgm:pt modelId="{D19F78E0-E673-456F-A976-40926E986908}" type="pres">
      <dgm:prSet presAssocID="{77065F2A-353E-4858-98CF-F7D9B4CE8013}" presName="vert1" presStyleCnt="0"/>
      <dgm:spPr/>
    </dgm:pt>
    <dgm:pt modelId="{83C8762B-E641-4BF8-B082-DC32304435A3}" type="pres">
      <dgm:prSet presAssocID="{632D8884-5C06-4476-9977-FA5B1D3D9D2D}" presName="thickLine" presStyleLbl="alignNode1" presStyleIdx="6" presStyleCnt="12"/>
      <dgm:spPr/>
    </dgm:pt>
    <dgm:pt modelId="{661CE706-DD34-4917-8915-2323797BF9AF}" type="pres">
      <dgm:prSet presAssocID="{632D8884-5C06-4476-9977-FA5B1D3D9D2D}" presName="horz1" presStyleCnt="0"/>
      <dgm:spPr/>
    </dgm:pt>
    <dgm:pt modelId="{FE6E8827-B988-4470-B989-86873D5EBA18}" type="pres">
      <dgm:prSet presAssocID="{632D8884-5C06-4476-9977-FA5B1D3D9D2D}" presName="tx1" presStyleLbl="revTx" presStyleIdx="6" presStyleCnt="12"/>
      <dgm:spPr/>
    </dgm:pt>
    <dgm:pt modelId="{27D130F7-B67C-41B9-96BC-D357E804EDDA}" type="pres">
      <dgm:prSet presAssocID="{632D8884-5C06-4476-9977-FA5B1D3D9D2D}" presName="vert1" presStyleCnt="0"/>
      <dgm:spPr/>
    </dgm:pt>
    <dgm:pt modelId="{10033D4C-9072-488F-B3E0-B87B8AF622F4}" type="pres">
      <dgm:prSet presAssocID="{0E7D571C-A1B9-4316-8403-7534E4ADF118}" presName="thickLine" presStyleLbl="alignNode1" presStyleIdx="7" presStyleCnt="12"/>
      <dgm:spPr/>
    </dgm:pt>
    <dgm:pt modelId="{B5AD48D0-4FB8-4A32-AE7A-E8A57F1E9740}" type="pres">
      <dgm:prSet presAssocID="{0E7D571C-A1B9-4316-8403-7534E4ADF118}" presName="horz1" presStyleCnt="0"/>
      <dgm:spPr/>
    </dgm:pt>
    <dgm:pt modelId="{7848F715-BE41-49B3-9B9F-09ECCF32DD1D}" type="pres">
      <dgm:prSet presAssocID="{0E7D571C-A1B9-4316-8403-7534E4ADF118}" presName="tx1" presStyleLbl="revTx" presStyleIdx="7" presStyleCnt="12"/>
      <dgm:spPr/>
    </dgm:pt>
    <dgm:pt modelId="{B94C1F56-D45F-41B3-9B65-BF2DF798880A}" type="pres">
      <dgm:prSet presAssocID="{0E7D571C-A1B9-4316-8403-7534E4ADF118}" presName="vert1" presStyleCnt="0"/>
      <dgm:spPr/>
    </dgm:pt>
    <dgm:pt modelId="{264BF886-BCA6-4323-BA46-A7066CF4576C}" type="pres">
      <dgm:prSet presAssocID="{6BBCA2F0-AE31-44A6-AAA0-647EF07598F0}" presName="thickLine" presStyleLbl="alignNode1" presStyleIdx="8" presStyleCnt="12"/>
      <dgm:spPr/>
    </dgm:pt>
    <dgm:pt modelId="{6C3FB942-B81A-4E17-97F6-1DCC8DA4446B}" type="pres">
      <dgm:prSet presAssocID="{6BBCA2F0-AE31-44A6-AAA0-647EF07598F0}" presName="horz1" presStyleCnt="0"/>
      <dgm:spPr/>
    </dgm:pt>
    <dgm:pt modelId="{AA81BC07-0B37-4899-A46B-C41CBB6BDA12}" type="pres">
      <dgm:prSet presAssocID="{6BBCA2F0-AE31-44A6-AAA0-647EF07598F0}" presName="tx1" presStyleLbl="revTx" presStyleIdx="8" presStyleCnt="12"/>
      <dgm:spPr/>
    </dgm:pt>
    <dgm:pt modelId="{544B471C-CF39-483F-8585-9C307617563F}" type="pres">
      <dgm:prSet presAssocID="{6BBCA2F0-AE31-44A6-AAA0-647EF07598F0}" presName="vert1" presStyleCnt="0"/>
      <dgm:spPr/>
    </dgm:pt>
    <dgm:pt modelId="{89DFD8F4-E93E-40F4-B479-93F4CC74C3C9}" type="pres">
      <dgm:prSet presAssocID="{CBD1C2EA-E077-419A-BDFF-2EEBD3F258A9}" presName="thickLine" presStyleLbl="alignNode1" presStyleIdx="9" presStyleCnt="12"/>
      <dgm:spPr/>
    </dgm:pt>
    <dgm:pt modelId="{80055BA3-894A-497C-94E0-B69F31674C40}" type="pres">
      <dgm:prSet presAssocID="{CBD1C2EA-E077-419A-BDFF-2EEBD3F258A9}" presName="horz1" presStyleCnt="0"/>
      <dgm:spPr/>
    </dgm:pt>
    <dgm:pt modelId="{FA13474C-5A9D-44EB-86A4-AE58BDBF737D}" type="pres">
      <dgm:prSet presAssocID="{CBD1C2EA-E077-419A-BDFF-2EEBD3F258A9}" presName="tx1" presStyleLbl="revTx" presStyleIdx="9" presStyleCnt="12"/>
      <dgm:spPr/>
    </dgm:pt>
    <dgm:pt modelId="{061B6D29-A999-4F5C-846F-E8E604C0944C}" type="pres">
      <dgm:prSet presAssocID="{CBD1C2EA-E077-419A-BDFF-2EEBD3F258A9}" presName="vert1" presStyleCnt="0"/>
      <dgm:spPr/>
    </dgm:pt>
    <dgm:pt modelId="{3B040270-D9F5-49D0-952F-DC1D616D3540}" type="pres">
      <dgm:prSet presAssocID="{EB59D552-AB95-49DC-B232-4ED88EAEC253}" presName="thickLine" presStyleLbl="alignNode1" presStyleIdx="10" presStyleCnt="12"/>
      <dgm:spPr/>
    </dgm:pt>
    <dgm:pt modelId="{028EDF03-5BE5-4078-9455-62DA9E85012C}" type="pres">
      <dgm:prSet presAssocID="{EB59D552-AB95-49DC-B232-4ED88EAEC253}" presName="horz1" presStyleCnt="0"/>
      <dgm:spPr/>
    </dgm:pt>
    <dgm:pt modelId="{2783AF26-88A3-4E09-982D-5CEBD27C695B}" type="pres">
      <dgm:prSet presAssocID="{EB59D552-AB95-49DC-B232-4ED88EAEC253}" presName="tx1" presStyleLbl="revTx" presStyleIdx="10" presStyleCnt="12"/>
      <dgm:spPr/>
    </dgm:pt>
    <dgm:pt modelId="{87F4BF89-C82B-45A3-869C-BF1C4104DB2B}" type="pres">
      <dgm:prSet presAssocID="{EB59D552-AB95-49DC-B232-4ED88EAEC253}" presName="vert1" presStyleCnt="0"/>
      <dgm:spPr/>
    </dgm:pt>
    <dgm:pt modelId="{8EEFF9AC-272B-466B-BF26-916BA4BB238B}" type="pres">
      <dgm:prSet presAssocID="{8ED24EE3-A971-4E38-871E-FC6D8132D286}" presName="thickLine" presStyleLbl="alignNode1" presStyleIdx="11" presStyleCnt="12"/>
      <dgm:spPr/>
    </dgm:pt>
    <dgm:pt modelId="{ED28C2C8-34D2-45C4-8BA8-549584C2FE87}" type="pres">
      <dgm:prSet presAssocID="{8ED24EE3-A971-4E38-871E-FC6D8132D286}" presName="horz1" presStyleCnt="0"/>
      <dgm:spPr/>
    </dgm:pt>
    <dgm:pt modelId="{E14A3A9A-6D7F-4760-AE3D-B01F26EDBB94}" type="pres">
      <dgm:prSet presAssocID="{8ED24EE3-A971-4E38-871E-FC6D8132D286}" presName="tx1" presStyleLbl="revTx" presStyleIdx="11" presStyleCnt="12"/>
      <dgm:spPr/>
    </dgm:pt>
    <dgm:pt modelId="{1731D837-BF02-4B2E-AA4C-5EFD2286892C}" type="pres">
      <dgm:prSet presAssocID="{8ED24EE3-A971-4E38-871E-FC6D8132D286}" presName="vert1" presStyleCnt="0"/>
      <dgm:spPr/>
    </dgm:pt>
  </dgm:ptLst>
  <dgm:cxnLst>
    <dgm:cxn modelId="{87ACF507-52E2-44B8-9DB2-F85C55100323}" type="presOf" srcId="{CBD1C2EA-E077-419A-BDFF-2EEBD3F258A9}" destId="{FA13474C-5A9D-44EB-86A4-AE58BDBF737D}" srcOrd="0" destOrd="0" presId="urn:microsoft.com/office/officeart/2008/layout/LinedList"/>
    <dgm:cxn modelId="{23170C1C-CB6A-4985-BA71-4133A0169259}" srcId="{F1DAD1DE-29A9-48CA-A79F-D4C7E5DB7AC6}" destId="{A4D55AF4-9CAE-42AB-8FC9-F3C6EC24DAAB}" srcOrd="4" destOrd="0" parTransId="{9D043209-19B6-4D7D-82CD-50AAB8FBF336}" sibTransId="{F6F67DD6-6F35-4F75-87CD-39FB8D299FF2}"/>
    <dgm:cxn modelId="{252C6123-58B8-45B3-AE9F-F569E5BA71CE}" type="presOf" srcId="{8ED24EE3-A971-4E38-871E-FC6D8132D286}" destId="{E14A3A9A-6D7F-4760-AE3D-B01F26EDBB94}" srcOrd="0" destOrd="0" presId="urn:microsoft.com/office/officeart/2008/layout/LinedList"/>
    <dgm:cxn modelId="{F5FEB82F-8F11-4601-9D23-324B6476598D}" type="presOf" srcId="{6BBCA2F0-AE31-44A6-AAA0-647EF07598F0}" destId="{AA81BC07-0B37-4899-A46B-C41CBB6BDA12}" srcOrd="0" destOrd="0" presId="urn:microsoft.com/office/officeart/2008/layout/LinedList"/>
    <dgm:cxn modelId="{5EF7A430-36F4-4CDE-A086-32C566BFFAF6}" type="presOf" srcId="{30B059AE-335E-467B-88F8-9CDAE42AEE3F}" destId="{58222370-72AF-42CA-9503-4DAC8AD3B4FA}" srcOrd="0" destOrd="0" presId="urn:microsoft.com/office/officeart/2008/layout/LinedList"/>
    <dgm:cxn modelId="{B911FE34-66A6-4D6F-9E0B-EDAE017E112C}" srcId="{F1DAD1DE-29A9-48CA-A79F-D4C7E5DB7AC6}" destId="{EB59D552-AB95-49DC-B232-4ED88EAEC253}" srcOrd="10" destOrd="0" parTransId="{F9A4AA20-497E-40A0-AD5E-DDAF2DE4D74B}" sibTransId="{76C151D3-9A84-49BA-B5FD-95E4CEE281F5}"/>
    <dgm:cxn modelId="{56515A3A-AC2F-4701-9E2E-2E0648051E3B}" srcId="{F1DAD1DE-29A9-48CA-A79F-D4C7E5DB7AC6}" destId="{8ED24EE3-A971-4E38-871E-FC6D8132D286}" srcOrd="11" destOrd="0" parTransId="{298AA861-8BE9-436F-B5DA-C7C230E6C0A7}" sibTransId="{6E003CA8-D94D-4463-9A4C-C7D39432E725}"/>
    <dgm:cxn modelId="{446CBF3C-09D5-45AF-B323-9173AB3023EC}" type="presOf" srcId="{632D8884-5C06-4476-9977-FA5B1D3D9D2D}" destId="{FE6E8827-B988-4470-B989-86873D5EBA18}" srcOrd="0" destOrd="0" presId="urn:microsoft.com/office/officeart/2008/layout/LinedList"/>
    <dgm:cxn modelId="{9A1D355C-5467-4A63-A79D-27C497DD323D}" type="presOf" srcId="{EB59D552-AB95-49DC-B232-4ED88EAEC253}" destId="{2783AF26-88A3-4E09-982D-5CEBD27C695B}" srcOrd="0" destOrd="0" presId="urn:microsoft.com/office/officeart/2008/layout/LinedList"/>
    <dgm:cxn modelId="{5DC2FD5D-12FF-474C-880B-E84BC5EE214A}" type="presOf" srcId="{3E23536E-77C9-4721-9636-D154F4C50DEA}" destId="{0DF455A8-0F2D-4AA9-9FED-28A1EA9B47F4}" srcOrd="0" destOrd="0" presId="urn:microsoft.com/office/officeart/2008/layout/LinedList"/>
    <dgm:cxn modelId="{E4482842-20CB-41AA-87E4-500DA56378E6}" type="presOf" srcId="{92FBE6FC-8336-4B09-95C9-93D6B86F0982}" destId="{15AA0164-87B9-4B33-AAAA-EF8555F6C904}" srcOrd="0" destOrd="0" presId="urn:microsoft.com/office/officeart/2008/layout/LinedList"/>
    <dgm:cxn modelId="{6EFE9F45-2436-4AA1-A976-4D0450BE5425}" type="presOf" srcId="{F1DAD1DE-29A9-48CA-A79F-D4C7E5DB7AC6}" destId="{BBFF1E00-E164-4721-8F55-7E6028C8024E}" srcOrd="0" destOrd="0" presId="urn:microsoft.com/office/officeart/2008/layout/LinedList"/>
    <dgm:cxn modelId="{E7251446-24D5-4FA7-B7D2-6EF1D908BFCD}" srcId="{F1DAD1DE-29A9-48CA-A79F-D4C7E5DB7AC6}" destId="{77065F2A-353E-4858-98CF-F7D9B4CE8013}" srcOrd="5" destOrd="0" parTransId="{BF4591BE-4884-450C-B6EA-04EE328C3BF7}" sibTransId="{B84BDAA2-398A-4012-BDB9-7338EDC3D46B}"/>
    <dgm:cxn modelId="{0CA34C47-6718-4EBE-9608-9134D8751578}" type="presOf" srcId="{A4D55AF4-9CAE-42AB-8FC9-F3C6EC24DAAB}" destId="{5F79B868-5F58-4D09-8D63-67F194148475}" srcOrd="0" destOrd="0" presId="urn:microsoft.com/office/officeart/2008/layout/LinedList"/>
    <dgm:cxn modelId="{58E78B52-D048-4101-B42E-2E259BDD6E18}" srcId="{F1DAD1DE-29A9-48CA-A79F-D4C7E5DB7AC6}" destId="{0E7D571C-A1B9-4316-8403-7534E4ADF118}" srcOrd="7" destOrd="0" parTransId="{4A23538D-948F-4266-9018-CE62F02462B3}" sibTransId="{B33BBD65-3392-48C9-AD3E-D6CC774D5923}"/>
    <dgm:cxn modelId="{DFB8BA79-889D-4086-8324-FA1941761810}" srcId="{F1DAD1DE-29A9-48CA-A79F-D4C7E5DB7AC6}" destId="{3E23536E-77C9-4721-9636-D154F4C50DEA}" srcOrd="1" destOrd="0" parTransId="{D2339267-63F0-442E-8796-8BA1CF9E7277}" sibTransId="{61122DF0-782E-47CE-82C7-F6E0B22651A6}"/>
    <dgm:cxn modelId="{8E6F6E89-8BC5-4A26-9870-1973CEAFE163}" srcId="{F1DAD1DE-29A9-48CA-A79F-D4C7E5DB7AC6}" destId="{E419F730-0999-4CF2-9417-E5E61E8AED80}" srcOrd="2" destOrd="0" parTransId="{0FD62763-644A-49DC-902B-57BE857EAB8E}" sibTransId="{3913159F-A3DE-46CE-B5F1-CC8FEFBE4285}"/>
    <dgm:cxn modelId="{8C61568A-C3B0-4EEB-90B6-EB410AE5B504}" type="presOf" srcId="{0E7D571C-A1B9-4316-8403-7534E4ADF118}" destId="{7848F715-BE41-49B3-9B9F-09ECCF32DD1D}" srcOrd="0" destOrd="0" presId="urn:microsoft.com/office/officeart/2008/layout/LinedList"/>
    <dgm:cxn modelId="{808B868F-9775-4D20-B8D1-9276DF4CC7AF}" srcId="{F1DAD1DE-29A9-48CA-A79F-D4C7E5DB7AC6}" destId="{CBD1C2EA-E077-419A-BDFF-2EEBD3F258A9}" srcOrd="9" destOrd="0" parTransId="{DE01E21E-60A7-41C4-91A3-8F51CE77FBAD}" sibTransId="{41FC75BB-1F27-42E3-8D6C-B349BDA2A546}"/>
    <dgm:cxn modelId="{088EE697-4B94-468B-884A-0CAF4DD9F11B}" type="presOf" srcId="{77065F2A-353E-4858-98CF-F7D9B4CE8013}" destId="{DE2647D1-FACE-4C99-929E-6E35155B3D80}" srcOrd="0" destOrd="0" presId="urn:microsoft.com/office/officeart/2008/layout/LinedList"/>
    <dgm:cxn modelId="{B04E2699-A360-44B6-A9D9-B5218DF2E22C}" srcId="{F1DAD1DE-29A9-48CA-A79F-D4C7E5DB7AC6}" destId="{6BBCA2F0-AE31-44A6-AAA0-647EF07598F0}" srcOrd="8" destOrd="0" parTransId="{319D6ECA-01AA-43E8-84D2-0A80E9E670E5}" sibTransId="{776E6B0F-AC88-4F18-9E70-DD7FB5DB0BA7}"/>
    <dgm:cxn modelId="{0001C7AF-664F-4517-9230-4CF1AB9F2878}" srcId="{F1DAD1DE-29A9-48CA-A79F-D4C7E5DB7AC6}" destId="{632D8884-5C06-4476-9977-FA5B1D3D9D2D}" srcOrd="6" destOrd="0" parTransId="{EB968CBE-9DC7-44E8-A11C-42643A0411B1}" sibTransId="{6BF753D5-E3A9-42FD-A532-B030040C7CC6}"/>
    <dgm:cxn modelId="{530852B3-5D6E-4B0F-8414-F0D4998618F9}" type="presOf" srcId="{E419F730-0999-4CF2-9417-E5E61E8AED80}" destId="{18A848BC-F485-4576-86AA-C2CB11FC875F}" srcOrd="0" destOrd="0" presId="urn:microsoft.com/office/officeart/2008/layout/LinedList"/>
    <dgm:cxn modelId="{5E2A0BC9-D2AA-415E-8443-1F3A35233460}" srcId="{F1DAD1DE-29A9-48CA-A79F-D4C7E5DB7AC6}" destId="{92FBE6FC-8336-4B09-95C9-93D6B86F0982}" srcOrd="0" destOrd="0" parTransId="{66E5BD17-76B3-446B-A675-AE95194CC521}" sibTransId="{FC561F9F-8377-4F59-9C2C-E55C99545C11}"/>
    <dgm:cxn modelId="{71565FF2-F48A-4C8F-A89F-570CF65CFD43}" srcId="{F1DAD1DE-29A9-48CA-A79F-D4C7E5DB7AC6}" destId="{30B059AE-335E-467B-88F8-9CDAE42AEE3F}" srcOrd="3" destOrd="0" parTransId="{239C0D6C-EE79-48E5-8B1E-832D29FB79ED}" sibTransId="{49651F73-9721-4ED9-9AE6-4EE44B4790E4}"/>
    <dgm:cxn modelId="{B65C322E-2761-4A4C-A806-38301A3ACC7B}" type="presParOf" srcId="{BBFF1E00-E164-4721-8F55-7E6028C8024E}" destId="{2E31E1D6-2FE5-4C83-9158-D22045AEA92E}" srcOrd="0" destOrd="0" presId="urn:microsoft.com/office/officeart/2008/layout/LinedList"/>
    <dgm:cxn modelId="{E0DAC390-1FDD-4447-BCDA-B2A392F007F9}" type="presParOf" srcId="{BBFF1E00-E164-4721-8F55-7E6028C8024E}" destId="{385E837C-4E01-4FF0-87CD-B1809DBA1B54}" srcOrd="1" destOrd="0" presId="urn:microsoft.com/office/officeart/2008/layout/LinedList"/>
    <dgm:cxn modelId="{6B876B50-B370-4507-9320-6A664ED7E96C}" type="presParOf" srcId="{385E837C-4E01-4FF0-87CD-B1809DBA1B54}" destId="{15AA0164-87B9-4B33-AAAA-EF8555F6C904}" srcOrd="0" destOrd="0" presId="urn:microsoft.com/office/officeart/2008/layout/LinedList"/>
    <dgm:cxn modelId="{B2725207-B043-4D95-A2A5-A0F919F842B8}" type="presParOf" srcId="{385E837C-4E01-4FF0-87CD-B1809DBA1B54}" destId="{4AD43D9D-88DE-45FA-8FBE-CBD8F66653E8}" srcOrd="1" destOrd="0" presId="urn:microsoft.com/office/officeart/2008/layout/LinedList"/>
    <dgm:cxn modelId="{893095C4-1EA1-483B-8FC0-675C321E707E}" type="presParOf" srcId="{BBFF1E00-E164-4721-8F55-7E6028C8024E}" destId="{C5D6FDA4-5049-4B14-860B-299835F47D88}" srcOrd="2" destOrd="0" presId="urn:microsoft.com/office/officeart/2008/layout/LinedList"/>
    <dgm:cxn modelId="{BA929CE7-E194-4A2C-A746-4BEEB9C4641F}" type="presParOf" srcId="{BBFF1E00-E164-4721-8F55-7E6028C8024E}" destId="{74931728-7E0D-489E-9CCA-761320FD0D35}" srcOrd="3" destOrd="0" presId="urn:microsoft.com/office/officeart/2008/layout/LinedList"/>
    <dgm:cxn modelId="{B8B3EEAF-A437-413C-B8F1-A96C991D79AA}" type="presParOf" srcId="{74931728-7E0D-489E-9CCA-761320FD0D35}" destId="{0DF455A8-0F2D-4AA9-9FED-28A1EA9B47F4}" srcOrd="0" destOrd="0" presId="urn:microsoft.com/office/officeart/2008/layout/LinedList"/>
    <dgm:cxn modelId="{AC66B43D-08AE-4BAF-9F98-BFB7C058C6C2}" type="presParOf" srcId="{74931728-7E0D-489E-9CCA-761320FD0D35}" destId="{06EBD721-E67D-4E44-8B17-2D5084CCF06B}" srcOrd="1" destOrd="0" presId="urn:microsoft.com/office/officeart/2008/layout/LinedList"/>
    <dgm:cxn modelId="{6B500223-5D91-4CC6-832C-1BB737461FB4}" type="presParOf" srcId="{BBFF1E00-E164-4721-8F55-7E6028C8024E}" destId="{E49ADCBF-7D4A-4A66-9305-E3BE27128A8E}" srcOrd="4" destOrd="0" presId="urn:microsoft.com/office/officeart/2008/layout/LinedList"/>
    <dgm:cxn modelId="{015FE0FE-13C5-4B07-9FB4-EA58D147C336}" type="presParOf" srcId="{BBFF1E00-E164-4721-8F55-7E6028C8024E}" destId="{C43A1958-9F44-4145-A717-CF09001AB0BD}" srcOrd="5" destOrd="0" presId="urn:microsoft.com/office/officeart/2008/layout/LinedList"/>
    <dgm:cxn modelId="{7ACCA76E-ABA8-4600-AFFD-D62AA659EA0C}" type="presParOf" srcId="{C43A1958-9F44-4145-A717-CF09001AB0BD}" destId="{18A848BC-F485-4576-86AA-C2CB11FC875F}" srcOrd="0" destOrd="0" presId="urn:microsoft.com/office/officeart/2008/layout/LinedList"/>
    <dgm:cxn modelId="{6AB0D1C1-A8A3-4AB9-9717-1CE6623281FC}" type="presParOf" srcId="{C43A1958-9F44-4145-A717-CF09001AB0BD}" destId="{82382FFF-3CC2-428B-8B9A-6EAE7E843EC1}" srcOrd="1" destOrd="0" presId="urn:microsoft.com/office/officeart/2008/layout/LinedList"/>
    <dgm:cxn modelId="{14919560-3642-4CC5-B9C6-D79300D3B655}" type="presParOf" srcId="{BBFF1E00-E164-4721-8F55-7E6028C8024E}" destId="{ECD6E6FB-9B7E-40E8-8DA6-9835586F7CA0}" srcOrd="6" destOrd="0" presId="urn:microsoft.com/office/officeart/2008/layout/LinedList"/>
    <dgm:cxn modelId="{F8285B33-98CF-48D5-A078-33E1FA2AA9F7}" type="presParOf" srcId="{BBFF1E00-E164-4721-8F55-7E6028C8024E}" destId="{C9691847-CF8A-4017-A441-A09321C0AAD4}" srcOrd="7" destOrd="0" presId="urn:microsoft.com/office/officeart/2008/layout/LinedList"/>
    <dgm:cxn modelId="{41C5ABC1-2A4D-48F7-B069-81F6010432FF}" type="presParOf" srcId="{C9691847-CF8A-4017-A441-A09321C0AAD4}" destId="{58222370-72AF-42CA-9503-4DAC8AD3B4FA}" srcOrd="0" destOrd="0" presId="urn:microsoft.com/office/officeart/2008/layout/LinedList"/>
    <dgm:cxn modelId="{700CEBC0-323E-4F70-B4CA-2F9C49838DF7}" type="presParOf" srcId="{C9691847-CF8A-4017-A441-A09321C0AAD4}" destId="{98B796B6-E12D-4B38-A2B2-6AC2104DA8BA}" srcOrd="1" destOrd="0" presId="urn:microsoft.com/office/officeart/2008/layout/LinedList"/>
    <dgm:cxn modelId="{ECB66577-6DD2-4D3E-91CA-AE6AB6064A4B}" type="presParOf" srcId="{BBFF1E00-E164-4721-8F55-7E6028C8024E}" destId="{1B58A294-1928-4EB8-AA65-A2A3BA868972}" srcOrd="8" destOrd="0" presId="urn:microsoft.com/office/officeart/2008/layout/LinedList"/>
    <dgm:cxn modelId="{9E6FC25D-2CFA-4F97-904F-A4A2C6CE1243}" type="presParOf" srcId="{BBFF1E00-E164-4721-8F55-7E6028C8024E}" destId="{3B28FE4E-5023-4DD0-8C30-D95EDD3F51D8}" srcOrd="9" destOrd="0" presId="urn:microsoft.com/office/officeart/2008/layout/LinedList"/>
    <dgm:cxn modelId="{F1696E6A-F2C1-4902-9687-A13DFD6CE748}" type="presParOf" srcId="{3B28FE4E-5023-4DD0-8C30-D95EDD3F51D8}" destId="{5F79B868-5F58-4D09-8D63-67F194148475}" srcOrd="0" destOrd="0" presId="urn:microsoft.com/office/officeart/2008/layout/LinedList"/>
    <dgm:cxn modelId="{6B866F16-A540-435A-8E46-1F19BF332266}" type="presParOf" srcId="{3B28FE4E-5023-4DD0-8C30-D95EDD3F51D8}" destId="{E0A13E55-ED64-4231-8218-8D95D3F86254}" srcOrd="1" destOrd="0" presId="urn:microsoft.com/office/officeart/2008/layout/LinedList"/>
    <dgm:cxn modelId="{6BC85F02-98DD-45BA-9C0A-B0AA34AB402B}" type="presParOf" srcId="{BBFF1E00-E164-4721-8F55-7E6028C8024E}" destId="{49324053-350D-4CCB-A6D0-DD25F75AA4B4}" srcOrd="10" destOrd="0" presId="urn:microsoft.com/office/officeart/2008/layout/LinedList"/>
    <dgm:cxn modelId="{27EFA795-A1C8-42E7-BC7E-D2E8A76D752B}" type="presParOf" srcId="{BBFF1E00-E164-4721-8F55-7E6028C8024E}" destId="{757E1C76-163E-461C-8B14-D5653C1358BD}" srcOrd="11" destOrd="0" presId="urn:microsoft.com/office/officeart/2008/layout/LinedList"/>
    <dgm:cxn modelId="{19059012-3883-4075-8D0A-85A0ABB993D1}" type="presParOf" srcId="{757E1C76-163E-461C-8B14-D5653C1358BD}" destId="{DE2647D1-FACE-4C99-929E-6E35155B3D80}" srcOrd="0" destOrd="0" presId="urn:microsoft.com/office/officeart/2008/layout/LinedList"/>
    <dgm:cxn modelId="{1DD8C5F1-E705-4930-B6C7-62A005AA16EC}" type="presParOf" srcId="{757E1C76-163E-461C-8B14-D5653C1358BD}" destId="{D19F78E0-E673-456F-A976-40926E986908}" srcOrd="1" destOrd="0" presId="urn:microsoft.com/office/officeart/2008/layout/LinedList"/>
    <dgm:cxn modelId="{4BB5DB50-5DF1-4AF3-9301-E900A6AA6CA0}" type="presParOf" srcId="{BBFF1E00-E164-4721-8F55-7E6028C8024E}" destId="{83C8762B-E641-4BF8-B082-DC32304435A3}" srcOrd="12" destOrd="0" presId="urn:microsoft.com/office/officeart/2008/layout/LinedList"/>
    <dgm:cxn modelId="{170E19F9-D60F-47B9-BFED-387493407EFC}" type="presParOf" srcId="{BBFF1E00-E164-4721-8F55-7E6028C8024E}" destId="{661CE706-DD34-4917-8915-2323797BF9AF}" srcOrd="13" destOrd="0" presId="urn:microsoft.com/office/officeart/2008/layout/LinedList"/>
    <dgm:cxn modelId="{BDCF6B59-2033-4194-BF08-D6A820446546}" type="presParOf" srcId="{661CE706-DD34-4917-8915-2323797BF9AF}" destId="{FE6E8827-B988-4470-B989-86873D5EBA18}" srcOrd="0" destOrd="0" presId="urn:microsoft.com/office/officeart/2008/layout/LinedList"/>
    <dgm:cxn modelId="{5510AC75-D5D4-445A-80AD-4B45DA180984}" type="presParOf" srcId="{661CE706-DD34-4917-8915-2323797BF9AF}" destId="{27D130F7-B67C-41B9-96BC-D357E804EDDA}" srcOrd="1" destOrd="0" presId="urn:microsoft.com/office/officeart/2008/layout/LinedList"/>
    <dgm:cxn modelId="{4F898456-9EF7-4EE4-A9E5-2FD90F6BA203}" type="presParOf" srcId="{BBFF1E00-E164-4721-8F55-7E6028C8024E}" destId="{10033D4C-9072-488F-B3E0-B87B8AF622F4}" srcOrd="14" destOrd="0" presId="urn:microsoft.com/office/officeart/2008/layout/LinedList"/>
    <dgm:cxn modelId="{6C7864AE-217D-479E-8910-0C968447EC8E}" type="presParOf" srcId="{BBFF1E00-E164-4721-8F55-7E6028C8024E}" destId="{B5AD48D0-4FB8-4A32-AE7A-E8A57F1E9740}" srcOrd="15" destOrd="0" presId="urn:microsoft.com/office/officeart/2008/layout/LinedList"/>
    <dgm:cxn modelId="{8A2A9F82-5E84-4C99-95BC-17DD4275F984}" type="presParOf" srcId="{B5AD48D0-4FB8-4A32-AE7A-E8A57F1E9740}" destId="{7848F715-BE41-49B3-9B9F-09ECCF32DD1D}" srcOrd="0" destOrd="0" presId="urn:microsoft.com/office/officeart/2008/layout/LinedList"/>
    <dgm:cxn modelId="{20CD35F7-BD0B-4B5E-A9E4-0C65F76E4949}" type="presParOf" srcId="{B5AD48D0-4FB8-4A32-AE7A-E8A57F1E9740}" destId="{B94C1F56-D45F-41B3-9B65-BF2DF798880A}" srcOrd="1" destOrd="0" presId="urn:microsoft.com/office/officeart/2008/layout/LinedList"/>
    <dgm:cxn modelId="{975FB05F-C6E5-4E31-9E83-242A43DCF271}" type="presParOf" srcId="{BBFF1E00-E164-4721-8F55-7E6028C8024E}" destId="{264BF886-BCA6-4323-BA46-A7066CF4576C}" srcOrd="16" destOrd="0" presId="urn:microsoft.com/office/officeart/2008/layout/LinedList"/>
    <dgm:cxn modelId="{E500A265-8E53-4E95-B242-8E5ACFD67DB8}" type="presParOf" srcId="{BBFF1E00-E164-4721-8F55-7E6028C8024E}" destId="{6C3FB942-B81A-4E17-97F6-1DCC8DA4446B}" srcOrd="17" destOrd="0" presId="urn:microsoft.com/office/officeart/2008/layout/LinedList"/>
    <dgm:cxn modelId="{907A65D6-1C05-4973-81E0-ADDBC917DFD7}" type="presParOf" srcId="{6C3FB942-B81A-4E17-97F6-1DCC8DA4446B}" destId="{AA81BC07-0B37-4899-A46B-C41CBB6BDA12}" srcOrd="0" destOrd="0" presId="urn:microsoft.com/office/officeart/2008/layout/LinedList"/>
    <dgm:cxn modelId="{390D657D-0AA1-4A0E-9DC7-8E775A82AAD1}" type="presParOf" srcId="{6C3FB942-B81A-4E17-97F6-1DCC8DA4446B}" destId="{544B471C-CF39-483F-8585-9C307617563F}" srcOrd="1" destOrd="0" presId="urn:microsoft.com/office/officeart/2008/layout/LinedList"/>
    <dgm:cxn modelId="{A786A9BC-5AA1-4634-AB00-9E07237B56E5}" type="presParOf" srcId="{BBFF1E00-E164-4721-8F55-7E6028C8024E}" destId="{89DFD8F4-E93E-40F4-B479-93F4CC74C3C9}" srcOrd="18" destOrd="0" presId="urn:microsoft.com/office/officeart/2008/layout/LinedList"/>
    <dgm:cxn modelId="{263011F6-5CDE-42EC-A7F9-CE6CA6158018}" type="presParOf" srcId="{BBFF1E00-E164-4721-8F55-7E6028C8024E}" destId="{80055BA3-894A-497C-94E0-B69F31674C40}" srcOrd="19" destOrd="0" presId="urn:microsoft.com/office/officeart/2008/layout/LinedList"/>
    <dgm:cxn modelId="{DC2F9D77-1007-4FBC-A019-05177A7387AE}" type="presParOf" srcId="{80055BA3-894A-497C-94E0-B69F31674C40}" destId="{FA13474C-5A9D-44EB-86A4-AE58BDBF737D}" srcOrd="0" destOrd="0" presId="urn:microsoft.com/office/officeart/2008/layout/LinedList"/>
    <dgm:cxn modelId="{C88EF33D-5615-4787-9DBB-6338584472D2}" type="presParOf" srcId="{80055BA3-894A-497C-94E0-B69F31674C40}" destId="{061B6D29-A999-4F5C-846F-E8E604C0944C}" srcOrd="1" destOrd="0" presId="urn:microsoft.com/office/officeart/2008/layout/LinedList"/>
    <dgm:cxn modelId="{BAFAA8F8-9BC2-4C29-8356-A0D5E0A9B28B}" type="presParOf" srcId="{BBFF1E00-E164-4721-8F55-7E6028C8024E}" destId="{3B040270-D9F5-49D0-952F-DC1D616D3540}" srcOrd="20" destOrd="0" presId="urn:microsoft.com/office/officeart/2008/layout/LinedList"/>
    <dgm:cxn modelId="{A53E72CC-E250-425D-B495-58E653E4C401}" type="presParOf" srcId="{BBFF1E00-E164-4721-8F55-7E6028C8024E}" destId="{028EDF03-5BE5-4078-9455-62DA9E85012C}" srcOrd="21" destOrd="0" presId="urn:microsoft.com/office/officeart/2008/layout/LinedList"/>
    <dgm:cxn modelId="{2663DC4B-932F-4420-8BEE-82AC74C73B32}" type="presParOf" srcId="{028EDF03-5BE5-4078-9455-62DA9E85012C}" destId="{2783AF26-88A3-4E09-982D-5CEBD27C695B}" srcOrd="0" destOrd="0" presId="urn:microsoft.com/office/officeart/2008/layout/LinedList"/>
    <dgm:cxn modelId="{4B87A0E6-2EF1-43EA-8321-A63492E7E26D}" type="presParOf" srcId="{028EDF03-5BE5-4078-9455-62DA9E85012C}" destId="{87F4BF89-C82B-45A3-869C-BF1C4104DB2B}" srcOrd="1" destOrd="0" presId="urn:microsoft.com/office/officeart/2008/layout/LinedList"/>
    <dgm:cxn modelId="{87826791-DB6F-436B-9D71-866D4AA6FC8A}" type="presParOf" srcId="{BBFF1E00-E164-4721-8F55-7E6028C8024E}" destId="{8EEFF9AC-272B-466B-BF26-916BA4BB238B}" srcOrd="22" destOrd="0" presId="urn:microsoft.com/office/officeart/2008/layout/LinedList"/>
    <dgm:cxn modelId="{71F65D4D-3D99-4798-9ACD-36E5E3E5C62F}" type="presParOf" srcId="{BBFF1E00-E164-4721-8F55-7E6028C8024E}" destId="{ED28C2C8-34D2-45C4-8BA8-549584C2FE87}" srcOrd="23" destOrd="0" presId="urn:microsoft.com/office/officeart/2008/layout/LinedList"/>
    <dgm:cxn modelId="{B1D7BC64-93F1-49AC-A850-72E3DDFF14BF}" type="presParOf" srcId="{ED28C2C8-34D2-45C4-8BA8-549584C2FE87}" destId="{E14A3A9A-6D7F-4760-AE3D-B01F26EDBB94}" srcOrd="0" destOrd="0" presId="urn:microsoft.com/office/officeart/2008/layout/LinedList"/>
    <dgm:cxn modelId="{9F0A03F9-1979-4AF8-B602-E4B2856B8C50}" type="presParOf" srcId="{ED28C2C8-34D2-45C4-8BA8-549584C2FE87}" destId="{1731D837-BF02-4B2E-AA4C-5EFD228689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17895-7376-4B7C-9A2D-0FF839EE07A4}">
      <dsp:nvSpPr>
        <dsp:cNvPr id="0" name=""/>
        <dsp:cNvSpPr/>
      </dsp:nvSpPr>
      <dsp:spPr>
        <a:xfrm>
          <a:off x="0" y="335804"/>
          <a:ext cx="3424739" cy="9611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solidFill>
                <a:srgbClr val="FF0000"/>
              </a:solidFill>
            </a:rPr>
            <a:t>LOGO/MEREK</a:t>
          </a:r>
        </a:p>
      </dsp:txBody>
      <dsp:txXfrm>
        <a:off x="46920" y="382724"/>
        <a:ext cx="3330899" cy="867315"/>
      </dsp:txXfrm>
    </dsp:sp>
    <dsp:sp modelId="{E6433E99-1A7E-4BBE-9C2D-F182D21061CC}">
      <dsp:nvSpPr>
        <dsp:cNvPr id="0" name=""/>
        <dsp:cNvSpPr/>
      </dsp:nvSpPr>
      <dsp:spPr>
        <a:xfrm>
          <a:off x="0" y="1420385"/>
          <a:ext cx="3424739" cy="9611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BENTUK KEMASAN</a:t>
          </a:r>
        </a:p>
      </dsp:txBody>
      <dsp:txXfrm>
        <a:off x="46920" y="1467305"/>
        <a:ext cx="3330899" cy="867315"/>
      </dsp:txXfrm>
    </dsp:sp>
    <dsp:sp modelId="{F7D8BF70-6A09-44F8-B7ED-A758E83E99FD}">
      <dsp:nvSpPr>
        <dsp:cNvPr id="0" name=""/>
        <dsp:cNvSpPr/>
      </dsp:nvSpPr>
      <dsp:spPr>
        <a:xfrm>
          <a:off x="0" y="2470821"/>
          <a:ext cx="3424739" cy="9611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LABEL</a:t>
          </a:r>
        </a:p>
      </dsp:txBody>
      <dsp:txXfrm>
        <a:off x="46920" y="2517741"/>
        <a:ext cx="3330899" cy="867315"/>
      </dsp:txXfrm>
    </dsp:sp>
    <dsp:sp modelId="{87010D97-74D6-421E-9DF7-36E1A237587E}">
      <dsp:nvSpPr>
        <dsp:cNvPr id="0" name=""/>
        <dsp:cNvSpPr/>
      </dsp:nvSpPr>
      <dsp:spPr>
        <a:xfrm>
          <a:off x="0" y="3521256"/>
          <a:ext cx="3424739" cy="9611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FOTO PRODUK</a:t>
          </a:r>
        </a:p>
      </dsp:txBody>
      <dsp:txXfrm>
        <a:off x="46920" y="3568176"/>
        <a:ext cx="3330899" cy="867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8A79-66CA-4C18-9F86-118BDC3A1F3E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8A06A-4644-409E-8020-F866DB323B4C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Tentukan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pembeli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anda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anak-anak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kaum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milenial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atau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mereka</a:t>
          </a:r>
          <a:r>
            <a:rPr lang="en-US" sz="2000" b="0" i="0" kern="1200" dirty="0"/>
            <a:t> yang </a:t>
          </a:r>
          <a:r>
            <a:rPr lang="en-US" sz="2000" b="0" i="0" kern="1200" dirty="0" err="1"/>
            <a:t>sudah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diatas</a:t>
          </a:r>
          <a:r>
            <a:rPr lang="en-US" sz="2000" b="0" i="0" kern="1200" dirty="0"/>
            <a:t> 40 TAHUN , </a:t>
          </a:r>
          <a:r>
            <a:rPr lang="en-US" sz="2000" b="0" i="0" kern="1200" dirty="0" err="1"/>
            <a:t>pilih</a:t>
          </a:r>
          <a:r>
            <a:rPr lang="en-US" sz="2000" b="0" i="0" kern="1200" dirty="0"/>
            <a:t> kata-kata yang </a:t>
          </a:r>
          <a:r>
            <a:rPr lang="en-US" sz="2000" b="0" i="0" kern="1200" dirty="0" err="1"/>
            <a:t>sesuai</a:t>
          </a:r>
          <a:endParaRPr lang="en-US" sz="2000" kern="1200" dirty="0"/>
        </a:p>
      </dsp:txBody>
      <dsp:txXfrm>
        <a:off x="0" y="671"/>
        <a:ext cx="6263640" cy="1100668"/>
      </dsp:txXfrm>
    </dsp:sp>
    <dsp:sp modelId="{5766562C-1B34-4D96-933D-4DBFE17E82F4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E0C05-EA74-4DA2-8513-A40DE58E0BBE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Tuliskan nama-nama yang menurut Anda bagus dan bermakna</a:t>
          </a:r>
          <a:endParaRPr lang="en-US" sz="2000" kern="1200"/>
        </a:p>
      </dsp:txBody>
      <dsp:txXfrm>
        <a:off x="0" y="1101340"/>
        <a:ext cx="6263640" cy="1100668"/>
      </dsp:txXfrm>
    </dsp:sp>
    <dsp:sp modelId="{5777B988-BAE8-462F-887D-F35192500258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6026B-234E-408D-965B-B623B2F34277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Kombinasikan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dengan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nama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jenis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produk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anda</a:t>
          </a:r>
          <a:r>
            <a:rPr lang="en-US" sz="2000" b="0" i="0" kern="1200" dirty="0"/>
            <a:t> (</a:t>
          </a:r>
          <a:r>
            <a:rPr lang="en-US" sz="2000" b="0" i="0" kern="1200" dirty="0" err="1"/>
            <a:t>membantu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saat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melakukan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promosi</a:t>
          </a:r>
          <a:r>
            <a:rPr lang="en-US" sz="2000" b="0" i="0" kern="1200" dirty="0"/>
            <a:t>) </a:t>
          </a:r>
          <a:r>
            <a:rPr lang="en-US" sz="2000" b="0" i="0" kern="1200" dirty="0" err="1"/>
            <a:t>atau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nama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komposisi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produk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anda</a:t>
          </a:r>
          <a:endParaRPr lang="en-US" sz="2000" kern="1200" dirty="0"/>
        </a:p>
      </dsp:txBody>
      <dsp:txXfrm>
        <a:off x="0" y="2202009"/>
        <a:ext cx="6263640" cy="1100668"/>
      </dsp:txXfrm>
    </dsp:sp>
    <dsp:sp modelId="{46C728A8-643C-49DB-BF65-E7164BCFF2A2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E0BD9-4149-489B-A2FC-46F0E77E7F37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Saring menjadi 3 atau 4 nama</a:t>
          </a:r>
        </a:p>
      </dsp:txBody>
      <dsp:txXfrm>
        <a:off x="0" y="3302678"/>
        <a:ext cx="6263640" cy="1100668"/>
      </dsp:txXfrm>
    </dsp:sp>
    <dsp:sp modelId="{5F45917E-63C7-4D48-BFA4-B555E7434731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39019-7F29-40A0-B787-A9A3C36E513B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Cek di </a:t>
          </a:r>
          <a:r>
            <a:rPr lang="id-ID" sz="2000" kern="1200" dirty="0">
              <a:hlinkClick xmlns:r="http://schemas.openxmlformats.org/officeDocument/2006/relationships" r:id="rId1"/>
            </a:rPr>
            <a:t>Pangkalan Data Kekayaan Intelektual (dgip.go.id)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Minta </a:t>
          </a:r>
          <a:r>
            <a:rPr lang="en-US" sz="2000" kern="1200" dirty="0" err="1"/>
            <a:t>pendapat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teman</a:t>
          </a:r>
          <a:r>
            <a:rPr lang="en-US" sz="2000" kern="1200" dirty="0"/>
            <a:t> dan </a:t>
          </a:r>
          <a:r>
            <a:rPr lang="en-US" sz="2000" kern="1200" dirty="0" err="1"/>
            <a:t>keluarga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target </a:t>
          </a:r>
          <a:r>
            <a:rPr lang="en-US" sz="2000" kern="1200" dirty="0" err="1"/>
            <a:t>konsumen</a:t>
          </a:r>
          <a:r>
            <a:rPr lang="en-US" sz="2000" kern="1200" dirty="0"/>
            <a:t> </a:t>
          </a:r>
        </a:p>
      </dsp:txBody>
      <dsp:txXfrm>
        <a:off x="0" y="4403347"/>
        <a:ext cx="6263640" cy="1100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3007-41B0-4448-A559-5B8DBAEA4EBF}">
      <dsp:nvSpPr>
        <dsp:cNvPr id="0" name=""/>
        <dsp:cNvSpPr/>
      </dsp:nvSpPr>
      <dsp:spPr>
        <a:xfrm>
          <a:off x="0" y="238563"/>
          <a:ext cx="6384777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Bagi konsumen :</a:t>
          </a:r>
        </a:p>
      </dsp:txBody>
      <dsp:txXfrm>
        <a:off x="32784" y="271347"/>
        <a:ext cx="6319209" cy="606012"/>
      </dsp:txXfrm>
    </dsp:sp>
    <dsp:sp modelId="{850BB2E5-2FB7-4E80-976B-C0337B9CBA45}">
      <dsp:nvSpPr>
        <dsp:cNvPr id="0" name=""/>
        <dsp:cNvSpPr/>
      </dsp:nvSpPr>
      <dsp:spPr>
        <a:xfrm>
          <a:off x="0" y="910143"/>
          <a:ext cx="6384777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71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Mengidentifikasikan sumber dan memungkinkan konsumen menuntut tanggung jawab atas kinerja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Menyederhanakan pengambilan keputusan dan mengurangi risiko</a:t>
          </a:r>
        </a:p>
      </dsp:txBody>
      <dsp:txXfrm>
        <a:off x="0" y="910143"/>
        <a:ext cx="6384777" cy="1391040"/>
      </dsp:txXfrm>
    </dsp:sp>
    <dsp:sp modelId="{787CDA53-EE99-46B9-8056-4D235754A7E3}">
      <dsp:nvSpPr>
        <dsp:cNvPr id="0" name=""/>
        <dsp:cNvSpPr/>
      </dsp:nvSpPr>
      <dsp:spPr>
        <a:xfrm>
          <a:off x="0" y="2301183"/>
          <a:ext cx="6384777" cy="6715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Bagi perusahaan :</a:t>
          </a:r>
        </a:p>
      </dsp:txBody>
      <dsp:txXfrm>
        <a:off x="32784" y="2333967"/>
        <a:ext cx="6319209" cy="606012"/>
      </dsp:txXfrm>
    </dsp:sp>
    <dsp:sp modelId="{7C764FC0-FF59-4E56-8AF7-7819FBC1941D}">
      <dsp:nvSpPr>
        <dsp:cNvPr id="0" name=""/>
        <dsp:cNvSpPr/>
      </dsp:nvSpPr>
      <dsp:spPr>
        <a:xfrm>
          <a:off x="0" y="2972763"/>
          <a:ext cx="6384777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71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Menyederhanakan penanganan dan penelusuran produk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Membantu mengatur catatan persediaan dan akuntansi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Perlindungan hukum untuk fitur atau aspek unik produk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Loyalitas yang memberikan tingkat permintaan yang aman serta kesediaan membayar lebih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Mengamankan keunggulan kompetitif</a:t>
          </a:r>
        </a:p>
      </dsp:txBody>
      <dsp:txXfrm>
        <a:off x="0" y="2972763"/>
        <a:ext cx="6384777" cy="312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C5042-F316-485C-81C6-B57BD98E8CCF}">
      <dsp:nvSpPr>
        <dsp:cNvPr id="0" name=""/>
        <dsp:cNvSpPr/>
      </dsp:nvSpPr>
      <dsp:spPr>
        <a:xfrm>
          <a:off x="0" y="39534"/>
          <a:ext cx="6648271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i="0" kern="1200"/>
            <a:t>Merek</a:t>
          </a:r>
          <a:r>
            <a:rPr lang="id-ID" sz="2700" b="0" i="0" kern="1200"/>
            <a:t> Belum Pernah Digunakan.</a:t>
          </a:r>
          <a:endParaRPr lang="en-US" sz="2700" kern="1200"/>
        </a:p>
      </dsp:txBody>
      <dsp:txXfrm>
        <a:off x="31613" y="71147"/>
        <a:ext cx="6585045" cy="584369"/>
      </dsp:txXfrm>
    </dsp:sp>
    <dsp:sp modelId="{A2AD4BAA-E986-4D69-A6C1-7F7E86E41F7F}">
      <dsp:nvSpPr>
        <dsp:cNvPr id="0" name=""/>
        <dsp:cNvSpPr/>
      </dsp:nvSpPr>
      <dsp:spPr>
        <a:xfrm>
          <a:off x="0" y="764889"/>
          <a:ext cx="6648271" cy="647595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i="0" kern="1200"/>
            <a:t>Merek</a:t>
          </a:r>
          <a:r>
            <a:rPr lang="id-ID" sz="2700" b="0" i="0" kern="1200"/>
            <a:t> Gambarkan Produk Bisnis.</a:t>
          </a:r>
          <a:endParaRPr lang="en-US" sz="2700" kern="1200"/>
        </a:p>
      </dsp:txBody>
      <dsp:txXfrm>
        <a:off x="31613" y="796502"/>
        <a:ext cx="6585045" cy="584369"/>
      </dsp:txXfrm>
    </dsp:sp>
    <dsp:sp modelId="{D7BDC802-A74D-4601-A0EE-63C234D2241E}">
      <dsp:nvSpPr>
        <dsp:cNvPr id="0" name=""/>
        <dsp:cNvSpPr/>
      </dsp:nvSpPr>
      <dsp:spPr>
        <a:xfrm>
          <a:off x="0" y="1490244"/>
          <a:ext cx="6648271" cy="64759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i="0" kern="1200"/>
            <a:t>Merek</a:t>
          </a:r>
          <a:r>
            <a:rPr lang="id-ID" sz="2700" b="0" i="0" kern="1200"/>
            <a:t> Harus Mudah Diucapkan.</a:t>
          </a:r>
          <a:endParaRPr lang="en-US" sz="2700" kern="1200"/>
        </a:p>
      </dsp:txBody>
      <dsp:txXfrm>
        <a:off x="31613" y="1521857"/>
        <a:ext cx="6585045" cy="584369"/>
      </dsp:txXfrm>
    </dsp:sp>
    <dsp:sp modelId="{5FA1778F-9DE5-46D0-AAA3-CB3C770F7EAF}">
      <dsp:nvSpPr>
        <dsp:cNvPr id="0" name=""/>
        <dsp:cNvSpPr/>
      </dsp:nvSpPr>
      <dsp:spPr>
        <a:xfrm>
          <a:off x="0" y="2215599"/>
          <a:ext cx="6648271" cy="64759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0" i="0" kern="1200"/>
            <a:t>Cari </a:t>
          </a:r>
          <a:r>
            <a:rPr lang="id-ID" sz="2700" b="1" i="0" kern="1200"/>
            <a:t>Nama</a:t>
          </a:r>
          <a:r>
            <a:rPr lang="id-ID" sz="2700" b="0" i="0" kern="1200"/>
            <a:t> yang Unik.</a:t>
          </a:r>
          <a:endParaRPr lang="en-US" sz="2700" kern="1200"/>
        </a:p>
      </dsp:txBody>
      <dsp:txXfrm>
        <a:off x="31613" y="2247212"/>
        <a:ext cx="6585045" cy="584369"/>
      </dsp:txXfrm>
    </dsp:sp>
    <dsp:sp modelId="{848840C3-513D-4C8D-A465-32DE86B86CD2}">
      <dsp:nvSpPr>
        <dsp:cNvPr id="0" name=""/>
        <dsp:cNvSpPr/>
      </dsp:nvSpPr>
      <dsp:spPr>
        <a:xfrm>
          <a:off x="0" y="2940954"/>
          <a:ext cx="6648271" cy="64759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0" i="0" kern="1200"/>
            <a:t>Usahakan tak Gunakan Singkatan.</a:t>
          </a:r>
          <a:endParaRPr lang="en-US" sz="2700" kern="1200"/>
        </a:p>
      </dsp:txBody>
      <dsp:txXfrm>
        <a:off x="31613" y="2972567"/>
        <a:ext cx="6585045" cy="584369"/>
      </dsp:txXfrm>
    </dsp:sp>
    <dsp:sp modelId="{4A2F84B1-860B-4633-867F-C48BA22BEA33}">
      <dsp:nvSpPr>
        <dsp:cNvPr id="0" name=""/>
        <dsp:cNvSpPr/>
      </dsp:nvSpPr>
      <dsp:spPr>
        <a:xfrm>
          <a:off x="0" y="3666309"/>
          <a:ext cx="6648271" cy="647595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i="0" kern="1200"/>
            <a:t>Buat Nama</a:t>
          </a:r>
          <a:r>
            <a:rPr lang="id-ID" sz="2700" b="0" i="0" kern="1200"/>
            <a:t> Produk yang Pendek.</a:t>
          </a:r>
          <a:endParaRPr lang="en-US" sz="2700" kern="1200"/>
        </a:p>
      </dsp:txBody>
      <dsp:txXfrm>
        <a:off x="31613" y="3697922"/>
        <a:ext cx="6585045" cy="584369"/>
      </dsp:txXfrm>
    </dsp:sp>
    <dsp:sp modelId="{D3CF8C80-E202-4ED0-AFB2-256FBFD8EF34}">
      <dsp:nvSpPr>
        <dsp:cNvPr id="0" name=""/>
        <dsp:cNvSpPr/>
      </dsp:nvSpPr>
      <dsp:spPr>
        <a:xfrm>
          <a:off x="0" y="4391664"/>
          <a:ext cx="6648271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0" i="0" kern="1200"/>
            <a:t>Pilih </a:t>
          </a:r>
          <a:r>
            <a:rPr lang="id-ID" sz="2700" b="1" i="0" kern="1200"/>
            <a:t>Nama</a:t>
          </a:r>
          <a:r>
            <a:rPr lang="id-ID" sz="2700" b="0" i="0" kern="1200"/>
            <a:t> yang Punya Makna Positi</a:t>
          </a:r>
          <a:r>
            <a:rPr lang="en-US" sz="2700" b="0" i="0" kern="1200"/>
            <a:t>f</a:t>
          </a:r>
          <a:endParaRPr lang="en-US" sz="2700" kern="1200"/>
        </a:p>
      </dsp:txBody>
      <dsp:txXfrm>
        <a:off x="31613" y="4423277"/>
        <a:ext cx="6585045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DEEA4-CFE9-4A0A-9507-1327B44A1598}">
      <dsp:nvSpPr>
        <dsp:cNvPr id="0" name=""/>
        <dsp:cNvSpPr/>
      </dsp:nvSpPr>
      <dsp:spPr>
        <a:xfrm>
          <a:off x="0" y="1844"/>
          <a:ext cx="6545412" cy="753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Mudah diucapkan</a:t>
          </a:r>
        </a:p>
      </dsp:txBody>
      <dsp:txXfrm>
        <a:off x="36786" y="38630"/>
        <a:ext cx="6471840" cy="679993"/>
      </dsp:txXfrm>
    </dsp:sp>
    <dsp:sp modelId="{8E14C975-9639-4EFC-8686-EE7F9E065E7B}">
      <dsp:nvSpPr>
        <dsp:cNvPr id="0" name=""/>
        <dsp:cNvSpPr/>
      </dsp:nvSpPr>
      <dsp:spPr>
        <a:xfrm>
          <a:off x="0" y="769543"/>
          <a:ext cx="6545412" cy="753565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Mudah dikenal dan diingat</a:t>
          </a:r>
        </a:p>
      </dsp:txBody>
      <dsp:txXfrm>
        <a:off x="36786" y="806329"/>
        <a:ext cx="6471840" cy="679993"/>
      </dsp:txXfrm>
    </dsp:sp>
    <dsp:sp modelId="{FAFE3A43-68C7-4CCF-BBCE-49CE36E4499D}">
      <dsp:nvSpPr>
        <dsp:cNvPr id="0" name=""/>
        <dsp:cNvSpPr/>
      </dsp:nvSpPr>
      <dsp:spPr>
        <a:xfrm>
          <a:off x="0" y="1537242"/>
          <a:ext cx="6545412" cy="75356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Singkat, jelas dan unik serta dapat diperluas</a:t>
          </a:r>
        </a:p>
      </dsp:txBody>
      <dsp:txXfrm>
        <a:off x="36786" y="1574028"/>
        <a:ext cx="6471840" cy="679993"/>
      </dsp:txXfrm>
    </dsp:sp>
    <dsp:sp modelId="{4A8A451F-5CF5-46B4-A527-AD2B7B98E669}">
      <dsp:nvSpPr>
        <dsp:cNvPr id="0" name=""/>
        <dsp:cNvSpPr/>
      </dsp:nvSpPr>
      <dsp:spPr>
        <a:xfrm>
          <a:off x="0" y="2304941"/>
          <a:ext cx="6545412" cy="75356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Dapat</a:t>
          </a:r>
          <a:r>
            <a:rPr lang="en-US" sz="2400" kern="1200" dirty="0"/>
            <a:t> </a:t>
          </a:r>
          <a:r>
            <a:rPr lang="en-US" sz="2400" kern="1200" dirty="0" err="1"/>
            <a:t>mendeskripsikan</a:t>
          </a:r>
          <a:r>
            <a:rPr lang="en-US" sz="2400" kern="1200" dirty="0"/>
            <a:t> </a:t>
          </a:r>
          <a:r>
            <a:rPr lang="en-US" sz="2400" kern="1200" dirty="0" err="1"/>
            <a:t>produk</a:t>
          </a:r>
          <a:r>
            <a:rPr lang="en-US" sz="2400" kern="1200" dirty="0"/>
            <a:t>, </a:t>
          </a:r>
          <a:r>
            <a:rPr lang="en-US" sz="2400" kern="1200" dirty="0" err="1"/>
            <a:t>jenis</a:t>
          </a:r>
          <a:r>
            <a:rPr lang="en-US" sz="2400" kern="1200" dirty="0"/>
            <a:t>, dan </a:t>
          </a:r>
          <a:r>
            <a:rPr lang="en-US" sz="2400" kern="1200" dirty="0" err="1"/>
            <a:t>manfaat</a:t>
          </a:r>
          <a:endParaRPr lang="en-US" sz="2400" kern="1200" dirty="0"/>
        </a:p>
      </dsp:txBody>
      <dsp:txXfrm>
        <a:off x="36786" y="2341727"/>
        <a:ext cx="6471840" cy="679993"/>
      </dsp:txXfrm>
    </dsp:sp>
    <dsp:sp modelId="{455B1FEE-EC1B-4C7C-BD74-A53A95BC0122}">
      <dsp:nvSpPr>
        <dsp:cNvPr id="0" name=""/>
        <dsp:cNvSpPr/>
      </dsp:nvSpPr>
      <dsp:spPr>
        <a:xfrm>
          <a:off x="0" y="3072639"/>
          <a:ext cx="6545412" cy="75356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Memiliki arti kondusif. Merek adalah jaminan mutu</a:t>
          </a:r>
        </a:p>
      </dsp:txBody>
      <dsp:txXfrm>
        <a:off x="36786" y="3109425"/>
        <a:ext cx="6471840" cy="679993"/>
      </dsp:txXfrm>
    </dsp:sp>
    <dsp:sp modelId="{0059BFB7-E273-4EFA-B93F-13951900A117}">
      <dsp:nvSpPr>
        <dsp:cNvPr id="0" name=""/>
        <dsp:cNvSpPr/>
      </dsp:nvSpPr>
      <dsp:spPr>
        <a:xfrm>
          <a:off x="0" y="3840338"/>
          <a:ext cx="6545412" cy="753565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Memeperkuat citra produk</a:t>
          </a:r>
        </a:p>
      </dsp:txBody>
      <dsp:txXfrm>
        <a:off x="36786" y="3877124"/>
        <a:ext cx="6471840" cy="679993"/>
      </dsp:txXfrm>
    </dsp:sp>
    <dsp:sp modelId="{87004475-07D6-44FB-A73B-F274BCDC6808}">
      <dsp:nvSpPr>
        <dsp:cNvPr id="0" name=""/>
        <dsp:cNvSpPr/>
      </dsp:nvSpPr>
      <dsp:spPr>
        <a:xfrm>
          <a:off x="0" y="4608037"/>
          <a:ext cx="6545412" cy="75356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Secara legal dapat terlindungi</a:t>
          </a:r>
        </a:p>
      </dsp:txBody>
      <dsp:txXfrm>
        <a:off x="36786" y="4644823"/>
        <a:ext cx="6471840" cy="679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39BA2-4D02-49CA-A4E8-FE3B9647944E}">
      <dsp:nvSpPr>
        <dsp:cNvPr id="0" name=""/>
        <dsp:cNvSpPr/>
      </dsp:nvSpPr>
      <dsp:spPr>
        <a:xfrm>
          <a:off x="0" y="53777"/>
          <a:ext cx="5610605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i="0" kern="1200"/>
            <a:t>Logo merek harus menggambarkan produk serta visi misi perusahaan atau pabrik.</a:t>
          </a:r>
          <a:endParaRPr lang="en-US" sz="2500" kern="1200"/>
        </a:p>
      </dsp:txBody>
      <dsp:txXfrm>
        <a:off x="67110" y="120887"/>
        <a:ext cx="5476385" cy="1240530"/>
      </dsp:txXfrm>
    </dsp:sp>
    <dsp:sp modelId="{113910F9-D14B-4F47-9D4C-029F686AF357}">
      <dsp:nvSpPr>
        <dsp:cNvPr id="0" name=""/>
        <dsp:cNvSpPr/>
      </dsp:nvSpPr>
      <dsp:spPr>
        <a:xfrm>
          <a:off x="0" y="1500527"/>
          <a:ext cx="5610605" cy="13747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i="0" kern="1200"/>
            <a:t>logo harus dari kreasi sendiri atau tidak meniru logo merek lain dan lambang negara serta institusi tertentu.</a:t>
          </a:r>
          <a:endParaRPr lang="en-US" sz="2500" kern="1200"/>
        </a:p>
      </dsp:txBody>
      <dsp:txXfrm>
        <a:off x="67110" y="1567637"/>
        <a:ext cx="5476385" cy="1240530"/>
      </dsp:txXfrm>
    </dsp:sp>
    <dsp:sp modelId="{3C99F394-D973-4C75-8890-BF856D36B70C}">
      <dsp:nvSpPr>
        <dsp:cNvPr id="0" name=""/>
        <dsp:cNvSpPr/>
      </dsp:nvSpPr>
      <dsp:spPr>
        <a:xfrm>
          <a:off x="0" y="2947277"/>
          <a:ext cx="5610605" cy="1374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0" i="0" kern="1200" dirty="0"/>
            <a:t>Nama merek juga harus tertera di dalam logo agar mudah ketika akan didaftarkan ke pihak Direktorat Kekayaan Intelektual.</a:t>
          </a:r>
          <a:endParaRPr lang="en-US" sz="2500" kern="1200" dirty="0"/>
        </a:p>
      </dsp:txBody>
      <dsp:txXfrm>
        <a:off x="67110" y="3014387"/>
        <a:ext cx="5476385" cy="1240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D462C-5369-4783-9697-C72E83C001FB}">
      <dsp:nvSpPr>
        <dsp:cNvPr id="0" name=""/>
        <dsp:cNvSpPr/>
      </dsp:nvSpPr>
      <dsp:spPr>
        <a:xfrm>
          <a:off x="0" y="2609"/>
          <a:ext cx="525951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4B5B23-B231-4165-9C09-254FF0EAB864}">
      <dsp:nvSpPr>
        <dsp:cNvPr id="0" name=""/>
        <dsp:cNvSpPr/>
      </dsp:nvSpPr>
      <dsp:spPr>
        <a:xfrm>
          <a:off x="0" y="2609"/>
          <a:ext cx="5259514" cy="177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0" i="0" kern="1200"/>
            <a:t>Bagi sebagian orang, mengingat suatu nama lebih sulit daripada mengingat suatu bentuk atau perwajahan sesuatu.</a:t>
          </a:r>
          <a:endParaRPr lang="en-US" sz="2800" kern="1200"/>
        </a:p>
      </dsp:txBody>
      <dsp:txXfrm>
        <a:off x="0" y="2609"/>
        <a:ext cx="5259514" cy="1779450"/>
      </dsp:txXfrm>
    </dsp:sp>
    <dsp:sp modelId="{3FEA447F-62C0-4039-BA74-D13CDBCDEC3B}">
      <dsp:nvSpPr>
        <dsp:cNvPr id="0" name=""/>
        <dsp:cNvSpPr/>
      </dsp:nvSpPr>
      <dsp:spPr>
        <a:xfrm>
          <a:off x="0" y="1782059"/>
          <a:ext cx="525951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3E5C47-5783-4A60-BC19-C4258BF7DFBD}">
      <dsp:nvSpPr>
        <dsp:cNvPr id="0" name=""/>
        <dsp:cNvSpPr/>
      </dsp:nvSpPr>
      <dsp:spPr>
        <a:xfrm>
          <a:off x="0" y="1782059"/>
          <a:ext cx="5259514" cy="177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0" i="0" kern="1200"/>
            <a:t>Maka maskot merek akan membantu produk lebih mudah diingat dan dikenal oleh masyarakat.</a:t>
          </a:r>
          <a:endParaRPr lang="en-US" sz="2800" kern="1200"/>
        </a:p>
      </dsp:txBody>
      <dsp:txXfrm>
        <a:off x="0" y="1782059"/>
        <a:ext cx="5259514" cy="1779450"/>
      </dsp:txXfrm>
    </dsp:sp>
    <dsp:sp modelId="{82CED227-A26C-47EF-B778-A9EE263F7999}">
      <dsp:nvSpPr>
        <dsp:cNvPr id="0" name=""/>
        <dsp:cNvSpPr/>
      </dsp:nvSpPr>
      <dsp:spPr>
        <a:xfrm>
          <a:off x="0" y="3561510"/>
          <a:ext cx="525951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66BDF1-EF31-47ED-A9AB-8BF9B308885B}">
      <dsp:nvSpPr>
        <dsp:cNvPr id="0" name=""/>
        <dsp:cNvSpPr/>
      </dsp:nvSpPr>
      <dsp:spPr>
        <a:xfrm>
          <a:off x="0" y="3561510"/>
          <a:ext cx="5259514" cy="177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0" i="0" kern="1200" dirty="0"/>
            <a:t>Maskot ini bisa berupa hewan atau tokoh yang didesain sendiri tanpa meniru </a:t>
          </a:r>
          <a:r>
            <a:rPr lang="id-ID" sz="2800" b="0" i="0" kern="1200" dirty="0" err="1"/>
            <a:t>design</a:t>
          </a:r>
          <a:r>
            <a:rPr lang="id-ID" sz="2800" b="0" i="0" kern="1200" dirty="0"/>
            <a:t> orang lain agar mudah dikenal konsumen.</a:t>
          </a:r>
          <a:endParaRPr lang="en-US" sz="2800" kern="1200" dirty="0"/>
        </a:p>
      </dsp:txBody>
      <dsp:txXfrm>
        <a:off x="0" y="3561510"/>
        <a:ext cx="5259514" cy="1779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A72D8-B61D-4216-AD63-AF3DB6B1B7ED}">
      <dsp:nvSpPr>
        <dsp:cNvPr id="0" name=""/>
        <dsp:cNvSpPr/>
      </dsp:nvSpPr>
      <dsp:spPr>
        <a:xfrm>
          <a:off x="0" y="29903"/>
          <a:ext cx="4217936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i="0" kern="1200"/>
            <a:t>Freepik.com</a:t>
          </a:r>
          <a:endParaRPr lang="en-US" sz="2800" kern="1200"/>
        </a:p>
      </dsp:txBody>
      <dsp:txXfrm>
        <a:off x="32784" y="62687"/>
        <a:ext cx="4152368" cy="606012"/>
      </dsp:txXfrm>
    </dsp:sp>
    <dsp:sp modelId="{67004D9A-2CC8-4894-830B-6A048FC49E10}">
      <dsp:nvSpPr>
        <dsp:cNvPr id="0" name=""/>
        <dsp:cNvSpPr/>
      </dsp:nvSpPr>
      <dsp:spPr>
        <a:xfrm>
          <a:off x="0" y="782123"/>
          <a:ext cx="4217936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i="0" kern="1200"/>
            <a:t>Vector.me</a:t>
          </a:r>
          <a:endParaRPr lang="en-US" sz="2800" kern="1200"/>
        </a:p>
      </dsp:txBody>
      <dsp:txXfrm>
        <a:off x="32784" y="814907"/>
        <a:ext cx="4152368" cy="606012"/>
      </dsp:txXfrm>
    </dsp:sp>
    <dsp:sp modelId="{E7AA13F1-380C-4294-91E2-DC266490FBE6}">
      <dsp:nvSpPr>
        <dsp:cNvPr id="0" name=""/>
        <dsp:cNvSpPr/>
      </dsp:nvSpPr>
      <dsp:spPr>
        <a:xfrm>
          <a:off x="0" y="1534343"/>
          <a:ext cx="4217936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i="0" kern="1200"/>
            <a:t>Vecteezy.com</a:t>
          </a:r>
          <a:endParaRPr lang="en-US" sz="2800" kern="1200"/>
        </a:p>
      </dsp:txBody>
      <dsp:txXfrm>
        <a:off x="32784" y="1567127"/>
        <a:ext cx="4152368" cy="606012"/>
      </dsp:txXfrm>
    </dsp:sp>
    <dsp:sp modelId="{21AF36BF-71D1-4713-8BDD-4B0217D304E3}">
      <dsp:nvSpPr>
        <dsp:cNvPr id="0" name=""/>
        <dsp:cNvSpPr/>
      </dsp:nvSpPr>
      <dsp:spPr>
        <a:xfrm>
          <a:off x="0" y="2286563"/>
          <a:ext cx="4217936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i="0" kern="1200"/>
            <a:t>Vectorstock.com</a:t>
          </a:r>
          <a:endParaRPr lang="en-US" sz="2800" kern="1200"/>
        </a:p>
      </dsp:txBody>
      <dsp:txXfrm>
        <a:off x="32784" y="2319347"/>
        <a:ext cx="4152368" cy="606012"/>
      </dsp:txXfrm>
    </dsp:sp>
    <dsp:sp modelId="{EAA7F97C-6CC1-4E52-B975-E1CEE3F88222}">
      <dsp:nvSpPr>
        <dsp:cNvPr id="0" name=""/>
        <dsp:cNvSpPr/>
      </dsp:nvSpPr>
      <dsp:spPr>
        <a:xfrm>
          <a:off x="0" y="3038783"/>
          <a:ext cx="4217936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i="0" kern="1200"/>
            <a:t>Flaticon.com</a:t>
          </a:r>
          <a:endParaRPr lang="en-US" sz="2800" kern="1200"/>
        </a:p>
      </dsp:txBody>
      <dsp:txXfrm>
        <a:off x="32784" y="3071567"/>
        <a:ext cx="4152368" cy="606012"/>
      </dsp:txXfrm>
    </dsp:sp>
    <dsp:sp modelId="{9005D3AF-0E6F-467B-A842-DA99F844C8D2}">
      <dsp:nvSpPr>
        <dsp:cNvPr id="0" name=""/>
        <dsp:cNvSpPr/>
      </dsp:nvSpPr>
      <dsp:spPr>
        <a:xfrm>
          <a:off x="0" y="3791003"/>
          <a:ext cx="4217936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i="0" kern="1200"/>
            <a:t>Pixabay.com</a:t>
          </a:r>
          <a:endParaRPr lang="en-US" sz="2800" kern="1200"/>
        </a:p>
      </dsp:txBody>
      <dsp:txXfrm>
        <a:off x="32784" y="3823787"/>
        <a:ext cx="4152368" cy="606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F93F3-EC36-4EB9-9EC2-A9A9FD270F17}">
      <dsp:nvSpPr>
        <dsp:cNvPr id="0" name=""/>
        <dsp:cNvSpPr/>
      </dsp:nvSpPr>
      <dsp:spPr>
        <a:xfrm>
          <a:off x="764" y="451018"/>
          <a:ext cx="6262110" cy="19099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0" kern="1200"/>
            <a:t>Kedua </a:t>
          </a:r>
          <a:r>
            <a:rPr lang="id-ID" sz="4100" b="1" i="0" kern="1200"/>
            <a:t>Buat akun di</a:t>
          </a:r>
          <a:r>
            <a:rPr lang="id-ID" sz="4100" b="1" i="0" kern="1200">
              <a:hlinkClick xmlns:r="http://schemas.openxmlformats.org/officeDocument/2006/relationships" r:id="rId1"/>
            </a:rPr>
            <a:t> https://merek.dgip.go.id/</a:t>
          </a:r>
          <a:endParaRPr lang="en-US" sz="4100" kern="1200"/>
        </a:p>
      </dsp:txBody>
      <dsp:txXfrm>
        <a:off x="764" y="451018"/>
        <a:ext cx="6262110" cy="1909943"/>
      </dsp:txXfrm>
    </dsp:sp>
    <dsp:sp modelId="{4C176168-4582-4933-B665-9DC38490A674}">
      <dsp:nvSpPr>
        <dsp:cNvPr id="0" name=""/>
        <dsp:cNvSpPr/>
      </dsp:nvSpPr>
      <dsp:spPr>
        <a:xfrm>
          <a:off x="764" y="3143725"/>
          <a:ext cx="6262110" cy="19099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100" b="0" i="0" kern="1200"/>
            <a:t>Lengkapi seluruh formulir pendaftaran yang dibutuhkan.</a:t>
          </a:r>
          <a:endParaRPr lang="en-US" sz="4100" kern="1200"/>
        </a:p>
      </dsp:txBody>
      <dsp:txXfrm>
        <a:off x="764" y="3143725"/>
        <a:ext cx="6262110" cy="1909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1E1D6-2FE5-4C83-9158-D22045AEA92E}">
      <dsp:nvSpPr>
        <dsp:cNvPr id="0" name=""/>
        <dsp:cNvSpPr/>
      </dsp:nvSpPr>
      <dsp:spPr>
        <a:xfrm>
          <a:off x="0" y="267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0164-87B9-4B33-AAAA-EF8555F6C904}">
      <dsp:nvSpPr>
        <dsp:cNvPr id="0" name=""/>
        <dsp:cNvSpPr/>
      </dsp:nvSpPr>
      <dsp:spPr>
        <a:xfrm>
          <a:off x="0" y="2674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Ketiga </a:t>
          </a:r>
          <a:r>
            <a:rPr lang="id-ID" sz="2100" b="1" i="0" kern="1200"/>
            <a:t>Log in pada akun yang telah dibuat dan lakukan langkah di bawah ini :</a:t>
          </a:r>
          <a:endParaRPr lang="en-US" sz="2100" kern="1200"/>
        </a:p>
      </dsp:txBody>
      <dsp:txXfrm>
        <a:off x="0" y="2674"/>
        <a:ext cx="10515600" cy="455960"/>
      </dsp:txXfrm>
    </dsp:sp>
    <dsp:sp modelId="{C5D6FDA4-5049-4B14-860B-299835F47D88}">
      <dsp:nvSpPr>
        <dsp:cNvPr id="0" name=""/>
        <dsp:cNvSpPr/>
      </dsp:nvSpPr>
      <dsp:spPr>
        <a:xfrm>
          <a:off x="0" y="4586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455A8-0F2D-4AA9-9FED-28A1EA9B47F4}">
      <dsp:nvSpPr>
        <dsp:cNvPr id="0" name=""/>
        <dsp:cNvSpPr/>
      </dsp:nvSpPr>
      <dsp:spPr>
        <a:xfrm>
          <a:off x="0" y="458634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Pilih ‘Permohonan Online’</a:t>
          </a:r>
          <a:endParaRPr lang="en-US" sz="2100" kern="1200"/>
        </a:p>
      </dsp:txBody>
      <dsp:txXfrm>
        <a:off x="0" y="458634"/>
        <a:ext cx="10515600" cy="455960"/>
      </dsp:txXfrm>
    </dsp:sp>
    <dsp:sp modelId="{E49ADCBF-7D4A-4A66-9305-E3BE27128A8E}">
      <dsp:nvSpPr>
        <dsp:cNvPr id="0" name=""/>
        <dsp:cNvSpPr/>
      </dsp:nvSpPr>
      <dsp:spPr>
        <a:xfrm>
          <a:off x="0" y="9145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848BC-F485-4576-86AA-C2CB11FC875F}">
      <dsp:nvSpPr>
        <dsp:cNvPr id="0" name=""/>
        <dsp:cNvSpPr/>
      </dsp:nvSpPr>
      <dsp:spPr>
        <a:xfrm>
          <a:off x="0" y="914595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Pilih tipe permohonan, masukkan Kode billing yang telah dibayarkan</a:t>
          </a:r>
          <a:endParaRPr lang="en-US" sz="2100" kern="1200"/>
        </a:p>
      </dsp:txBody>
      <dsp:txXfrm>
        <a:off x="0" y="914595"/>
        <a:ext cx="10515600" cy="455960"/>
      </dsp:txXfrm>
    </dsp:sp>
    <dsp:sp modelId="{ECD6E6FB-9B7E-40E8-8DA6-9835586F7CA0}">
      <dsp:nvSpPr>
        <dsp:cNvPr id="0" name=""/>
        <dsp:cNvSpPr/>
      </dsp:nvSpPr>
      <dsp:spPr>
        <a:xfrm>
          <a:off x="0" y="137055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22370-72AF-42CA-9503-4DAC8AD3B4FA}">
      <dsp:nvSpPr>
        <dsp:cNvPr id="0" name=""/>
        <dsp:cNvSpPr/>
      </dsp:nvSpPr>
      <dsp:spPr>
        <a:xfrm>
          <a:off x="0" y="1370555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Masukkan Data Pemohon</a:t>
          </a:r>
          <a:endParaRPr lang="en-US" sz="2100" kern="1200"/>
        </a:p>
      </dsp:txBody>
      <dsp:txXfrm>
        <a:off x="0" y="1370555"/>
        <a:ext cx="10515600" cy="455960"/>
      </dsp:txXfrm>
    </dsp:sp>
    <dsp:sp modelId="{1B58A294-1928-4EB8-AA65-A2A3BA868972}">
      <dsp:nvSpPr>
        <dsp:cNvPr id="0" name=""/>
        <dsp:cNvSpPr/>
      </dsp:nvSpPr>
      <dsp:spPr>
        <a:xfrm>
          <a:off x="0" y="182651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9B868-5F58-4D09-8D63-67F194148475}">
      <dsp:nvSpPr>
        <dsp:cNvPr id="0" name=""/>
        <dsp:cNvSpPr/>
      </dsp:nvSpPr>
      <dsp:spPr>
        <a:xfrm>
          <a:off x="0" y="1826516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Pada langkah ini, isi jika permohonan dengan kuasa (konsultan ki)</a:t>
          </a:r>
          <a:endParaRPr lang="en-US" sz="2100" kern="1200"/>
        </a:p>
      </dsp:txBody>
      <dsp:txXfrm>
        <a:off x="0" y="1826516"/>
        <a:ext cx="10515600" cy="455960"/>
      </dsp:txXfrm>
    </dsp:sp>
    <dsp:sp modelId="{49324053-350D-4CCB-A6D0-DD25F75AA4B4}">
      <dsp:nvSpPr>
        <dsp:cNvPr id="0" name=""/>
        <dsp:cNvSpPr/>
      </dsp:nvSpPr>
      <dsp:spPr>
        <a:xfrm>
          <a:off x="0" y="22824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647D1-FACE-4C99-929E-6E35155B3D80}">
      <dsp:nvSpPr>
        <dsp:cNvPr id="0" name=""/>
        <dsp:cNvSpPr/>
      </dsp:nvSpPr>
      <dsp:spPr>
        <a:xfrm>
          <a:off x="0" y="2282476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Isi hanya jika memiliki hak prioritas</a:t>
          </a:r>
          <a:endParaRPr lang="en-US" sz="2100" kern="1200"/>
        </a:p>
      </dsp:txBody>
      <dsp:txXfrm>
        <a:off x="0" y="2282476"/>
        <a:ext cx="10515600" cy="455960"/>
      </dsp:txXfrm>
    </dsp:sp>
    <dsp:sp modelId="{83C8762B-E641-4BF8-B082-DC32304435A3}">
      <dsp:nvSpPr>
        <dsp:cNvPr id="0" name=""/>
        <dsp:cNvSpPr/>
      </dsp:nvSpPr>
      <dsp:spPr>
        <a:xfrm>
          <a:off x="0" y="273843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8827-B988-4470-B989-86873D5EBA18}">
      <dsp:nvSpPr>
        <dsp:cNvPr id="0" name=""/>
        <dsp:cNvSpPr/>
      </dsp:nvSpPr>
      <dsp:spPr>
        <a:xfrm>
          <a:off x="0" y="2738437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Masukkan Data Merek</a:t>
          </a:r>
          <a:endParaRPr lang="en-US" sz="2100" kern="1200"/>
        </a:p>
      </dsp:txBody>
      <dsp:txXfrm>
        <a:off x="0" y="2738437"/>
        <a:ext cx="10515600" cy="455960"/>
      </dsp:txXfrm>
    </dsp:sp>
    <dsp:sp modelId="{10033D4C-9072-488F-B3E0-B87B8AF622F4}">
      <dsp:nvSpPr>
        <dsp:cNvPr id="0" name=""/>
        <dsp:cNvSpPr/>
      </dsp:nvSpPr>
      <dsp:spPr>
        <a:xfrm>
          <a:off x="0" y="31943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8F715-BE41-49B3-9B9F-09ECCF32DD1D}">
      <dsp:nvSpPr>
        <dsp:cNvPr id="0" name=""/>
        <dsp:cNvSpPr/>
      </dsp:nvSpPr>
      <dsp:spPr>
        <a:xfrm>
          <a:off x="0" y="3194398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Masukkan Data Kelas dengan klik ‘Tambah’, </a:t>
          </a:r>
          <a:endParaRPr lang="en-US" sz="2100" kern="1200"/>
        </a:p>
      </dsp:txBody>
      <dsp:txXfrm>
        <a:off x="0" y="3194398"/>
        <a:ext cx="10515600" cy="455960"/>
      </dsp:txXfrm>
    </dsp:sp>
    <dsp:sp modelId="{264BF886-BCA6-4323-BA46-A7066CF4576C}">
      <dsp:nvSpPr>
        <dsp:cNvPr id="0" name=""/>
        <dsp:cNvSpPr/>
      </dsp:nvSpPr>
      <dsp:spPr>
        <a:xfrm>
          <a:off x="0" y="365035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1BC07-0B37-4899-A46B-C41CBB6BDA12}">
      <dsp:nvSpPr>
        <dsp:cNvPr id="0" name=""/>
        <dsp:cNvSpPr/>
      </dsp:nvSpPr>
      <dsp:spPr>
        <a:xfrm>
          <a:off x="0" y="3650358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Klik ‘Tambah’ untuk mengunggah lampiran dokumen persyaratan</a:t>
          </a:r>
          <a:endParaRPr lang="en-US" sz="2100" kern="1200"/>
        </a:p>
      </dsp:txBody>
      <dsp:txXfrm>
        <a:off x="0" y="3650358"/>
        <a:ext cx="10515600" cy="455960"/>
      </dsp:txXfrm>
    </dsp:sp>
    <dsp:sp modelId="{89DFD8F4-E93E-40F4-B479-93F4CC74C3C9}">
      <dsp:nvSpPr>
        <dsp:cNvPr id="0" name=""/>
        <dsp:cNvSpPr/>
      </dsp:nvSpPr>
      <dsp:spPr>
        <a:xfrm>
          <a:off x="0" y="410631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3474C-5A9D-44EB-86A4-AE58BDBF737D}">
      <dsp:nvSpPr>
        <dsp:cNvPr id="0" name=""/>
        <dsp:cNvSpPr/>
      </dsp:nvSpPr>
      <dsp:spPr>
        <a:xfrm>
          <a:off x="0" y="4106319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Preview (pastikan seluruh data anda sudah benar)</a:t>
          </a:r>
          <a:endParaRPr lang="en-US" sz="2100" kern="1200"/>
        </a:p>
      </dsp:txBody>
      <dsp:txXfrm>
        <a:off x="0" y="4106319"/>
        <a:ext cx="10515600" cy="455960"/>
      </dsp:txXfrm>
    </dsp:sp>
    <dsp:sp modelId="{3B040270-D9F5-49D0-952F-DC1D616D3540}">
      <dsp:nvSpPr>
        <dsp:cNvPr id="0" name=""/>
        <dsp:cNvSpPr/>
      </dsp:nvSpPr>
      <dsp:spPr>
        <a:xfrm>
          <a:off x="0" y="456227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3AF26-88A3-4E09-982D-5CEBD27C695B}">
      <dsp:nvSpPr>
        <dsp:cNvPr id="0" name=""/>
        <dsp:cNvSpPr/>
      </dsp:nvSpPr>
      <dsp:spPr>
        <a:xfrm>
          <a:off x="0" y="4562279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Cetak Draft Tanda Terima</a:t>
          </a:r>
          <a:endParaRPr lang="en-US" sz="2100" kern="1200"/>
        </a:p>
      </dsp:txBody>
      <dsp:txXfrm>
        <a:off x="0" y="4562279"/>
        <a:ext cx="10515600" cy="455960"/>
      </dsp:txXfrm>
    </dsp:sp>
    <dsp:sp modelId="{8EEFF9AC-272B-466B-BF26-916BA4BB238B}">
      <dsp:nvSpPr>
        <dsp:cNvPr id="0" name=""/>
        <dsp:cNvSpPr/>
      </dsp:nvSpPr>
      <dsp:spPr>
        <a:xfrm>
          <a:off x="0" y="501824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A3A9A-6D7F-4760-AE3D-B01F26EDBB94}">
      <dsp:nvSpPr>
        <dsp:cNvPr id="0" name=""/>
        <dsp:cNvSpPr/>
      </dsp:nvSpPr>
      <dsp:spPr>
        <a:xfrm>
          <a:off x="0" y="5018240"/>
          <a:ext cx="10515600" cy="4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/>
            <a:t>Klik ‘Selesai’</a:t>
          </a:r>
          <a:endParaRPr lang="en-US" sz="2100" kern="1200"/>
        </a:p>
      </dsp:txBody>
      <dsp:txXfrm>
        <a:off x="0" y="5018240"/>
        <a:ext cx="10515600" cy="455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B420FF5-9D1A-47E3-B779-0B033B4D1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68D99668-51D4-405F-AA99-76A78B338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8A2C3B5-7E3C-4EFC-8FAD-568C559F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8C0E009-D3C3-41BB-8306-E379CCBB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6D8DF7E-3A18-4944-B0F1-25E82CF1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2AEE963-F828-41EA-A847-D6F095F3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9C440BFC-5159-4AD9-AB8B-726225D48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1D54091-8F0E-4AB2-B675-05CDFC4D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FB32212-5145-4DC5-9E8B-9339A047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ACA99B88-25DE-45AA-8D50-B1065467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012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1B725CE9-3E6F-403A-B4EC-9A456D43D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6ECAD8CA-E965-4A08-B3D0-CD466C758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D7E1E96-09CF-44A8-8AF8-533A2F3A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EE1048C-E4C3-4D3E-BB7D-466487D2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1F123BE-90EB-488B-9E96-DD7251BE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00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19C05B1-D2A0-46B5-BD3E-C46059FA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0F2EE3F-3175-4705-9BBD-4DFD700EC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44E52A9F-7D5D-4A1B-B6F0-778A12A7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4219E60-DC53-4166-B3A6-F154CA69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A67C1AA7-ECDF-4F0C-8626-AC91A638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9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5BAC3B4-FFE3-46EA-A843-FBEFE36B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AB8642E9-A2A3-4CC2-9D78-7B63D92B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E61A6C7D-2A0A-43C6-9B51-A80CB74E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37F4A25-C677-46DD-964F-A01075FC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F8B76F5-2D76-474F-835D-DCD7E21C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3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94137C0-C596-43A7-AAD6-846F573B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638BE19-CDD5-4985-A34D-E2932E113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3CA1690E-5E03-4DEC-A0FE-E63D3D295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54A3C963-9743-43F5-A474-A69BA45C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B465492-8369-41F1-9C98-B06F2D17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E442B133-31CC-4591-87A7-53C1AE0D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699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CEDDB47-B688-4A38-B469-5A31898B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FF984844-A0D4-4895-856D-9FD960E51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BC3D254F-C30F-4A18-BD59-53676E15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2137DD9D-AA19-48AE-B341-639DEBA52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FBFB7A9F-7B6C-4926-AC98-CA0833E44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CF88971A-E0EC-496A-BC96-CBE25BFC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DA42C1B2-0D00-4835-A3E9-0732EB50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3BB37FD8-28BB-401E-B87B-F9B60971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786DAFB-72C2-49D5-8AC0-9F43CEA0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27CF2E01-35C2-436D-AB66-2D0F1FE0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E5B1F891-242D-420F-B62B-B43FEF52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457222E3-18E6-417F-BC8F-14EE2454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556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B7A1302F-0DEF-47A6-92FE-96FB3EC5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F5874327-C1DC-48F7-9727-93160A84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5B7A9B31-BC8A-4415-AE0C-2E0BC1E3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260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A2446DB-6461-43C7-BC7F-08BD090C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B9F507F-EEA4-4B12-8129-A19AE35A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8B091502-C074-4B4F-84D2-F6CB1407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B229DCCA-A82F-414C-80C5-8C187FB4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1D0F7F67-F72A-47F1-A3F3-2EC3C947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9226528D-9F1C-4423-86FC-8DDE3ABE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10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384CCFA-804F-4E9D-857F-813BFB2E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C18E598C-2878-4C55-8784-2CFC36C0F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F8F85E56-239C-48A8-9959-3271A4952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29EA492D-DBB4-4980-AB6C-2074E005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0C9699C9-3E9E-4104-A1F3-5FA5886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0C3F866C-B9FE-4867-9BE2-8E322230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79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0A9C7606-2F24-4DA1-8DE1-7E05D8CF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A53C4AFD-A499-4B62-8D77-DDD898CD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833E746-DD48-439C-8285-49BE3B4AD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D43A-DD12-4F99-8538-E0EF05D38A6D}" type="datetimeFigureOut">
              <a:rPr lang="id-ID" smtClean="0"/>
              <a:t>08/03/2022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A5709DD9-725E-4788-85D0-9A1535A5C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83E99CE-87DF-4D70-97FB-2201A449E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F9F-3114-4BE1-9A68-9A55C08163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255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impaki.dgip.go.i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quadhelp.com/premium-domains-for-sale/all/categories/Catering" TargetMode="External"/><Relationship Id="rId3" Type="http://schemas.openxmlformats.org/officeDocument/2006/relationships/hyperlink" Target="https://www.shopify.com/tools/business-name-generator" TargetMode="External"/><Relationship Id="rId7" Type="http://schemas.openxmlformats.org/officeDocument/2006/relationships/hyperlink" Target="https://novanym.com/pages/business-name-generator" TargetMode="External"/><Relationship Id="rId2" Type="http://schemas.openxmlformats.org/officeDocument/2006/relationships/hyperlink" Target="https://zyro.com/id/tool/buat-nama-bisn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elix.com/" TargetMode="External"/><Relationship Id="rId11" Type="http://schemas.openxmlformats.org/officeDocument/2006/relationships/hyperlink" Target="https://www.namemesh.com/company-name-generator" TargetMode="External"/><Relationship Id="rId5" Type="http://schemas.openxmlformats.org/officeDocument/2006/relationships/hyperlink" Target="https://www.oberlo.com/tools/business-name-generator" TargetMode="External"/><Relationship Id="rId10" Type="http://schemas.openxmlformats.org/officeDocument/2006/relationships/hyperlink" Target="https://www.company-name-generator.com/" TargetMode="External"/><Relationship Id="rId4" Type="http://schemas.openxmlformats.org/officeDocument/2006/relationships/hyperlink" Target="https://businessnamegenerator.com/" TargetMode="External"/><Relationship Id="rId9" Type="http://schemas.openxmlformats.org/officeDocument/2006/relationships/hyperlink" Target="https://www.dotomator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 Kemasan Makanan Super Unik yang Pernah Ada!1">
            <a:extLst>
              <a:ext uri="{FF2B5EF4-FFF2-40B4-BE49-F238E27FC236}">
                <a16:creationId xmlns:a16="http://schemas.microsoft.com/office/drawing/2014/main" id="{325329CC-D732-4C22-A0A4-4FD4E83A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02" y="2180492"/>
            <a:ext cx="7568270" cy="503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2" name="Group 3">
            <a:extLst>
              <a:ext uri="{FF2B5EF4-FFF2-40B4-BE49-F238E27FC236}">
                <a16:creationId xmlns:a16="http://schemas.microsoft.com/office/drawing/2014/main" id="{AE0B674A-7534-46C7-B0EB-CA3DE71AC6CA}"/>
              </a:ext>
            </a:extLst>
          </p:cNvPr>
          <p:cNvGrpSpPr>
            <a:grpSpLocks/>
          </p:cNvGrpSpPr>
          <p:nvPr/>
        </p:nvGrpSpPr>
        <p:grpSpPr bwMode="auto">
          <a:xfrm rot="21128739">
            <a:off x="962289" y="1239046"/>
            <a:ext cx="8523287" cy="1530350"/>
            <a:chOff x="167388" y="2028208"/>
            <a:chExt cx="11172148" cy="183367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6D358EC-857F-4B17-BA53-9460C9B623A9}"/>
                </a:ext>
              </a:extLst>
            </p:cNvPr>
            <p:cNvSpPr/>
            <p:nvPr/>
          </p:nvSpPr>
          <p:spPr>
            <a:xfrm rot="20833701">
              <a:off x="167388" y="2180380"/>
              <a:ext cx="1448280" cy="16776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500" dirty="0">
                  <a:solidFill>
                    <a:srgbClr val="FFFFFF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2BCE05-424D-4F61-8704-3BA1D6C6B030}"/>
                </a:ext>
              </a:extLst>
            </p:cNvPr>
            <p:cNvSpPr/>
            <p:nvPr/>
          </p:nvSpPr>
          <p:spPr>
            <a:xfrm rot="348614">
              <a:off x="4347839" y="2096685"/>
              <a:ext cx="1448280" cy="16776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500">
                  <a:solidFill>
                    <a:srgbClr val="FFFFFF"/>
                  </a:solidFill>
                  <a:latin typeface="Georgia" pitchFamily="18" charset="0"/>
                </a:rPr>
                <a:t>N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B50E066-540D-4511-847A-3B3BEF48E89B}"/>
                </a:ext>
              </a:extLst>
            </p:cNvPr>
            <p:cNvSpPr/>
            <p:nvPr/>
          </p:nvSpPr>
          <p:spPr>
            <a:xfrm rot="21383019">
              <a:off x="8569913" y="2068259"/>
              <a:ext cx="1448280" cy="16776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500" dirty="0">
                  <a:solidFill>
                    <a:srgbClr val="FFFFFF"/>
                  </a:solidFill>
                  <a:latin typeface="Georgia" pitchFamily="18" charset="0"/>
                </a:rPr>
                <a:t>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A978D2C-62DF-4975-9940-1CAAF0BCC861}"/>
                </a:ext>
              </a:extLst>
            </p:cNvPr>
            <p:cNvSpPr/>
            <p:nvPr/>
          </p:nvSpPr>
          <p:spPr>
            <a:xfrm rot="21001273">
              <a:off x="2980714" y="2052937"/>
              <a:ext cx="1446199" cy="16776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500" dirty="0">
                  <a:solidFill>
                    <a:srgbClr val="FFFFFF"/>
                  </a:solidFill>
                  <a:latin typeface="Georgia" pitchFamily="18" charset="0"/>
                </a:rPr>
                <a:t>A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C2CBF57-DA80-4290-847B-E58C3B852FD3}"/>
                </a:ext>
              </a:extLst>
            </p:cNvPr>
            <p:cNvSpPr/>
            <p:nvPr/>
          </p:nvSpPr>
          <p:spPr>
            <a:xfrm rot="21233330">
              <a:off x="5723919" y="2093860"/>
              <a:ext cx="1447800" cy="1676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500">
                  <a:solidFill>
                    <a:srgbClr val="FFFFFF"/>
                  </a:solidFill>
                  <a:latin typeface="Georgia" pitchFamily="18" charset="0"/>
                </a:rPr>
                <a:t>D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93282D5-AC79-412A-8E45-C44CF465F76F}"/>
                </a:ext>
              </a:extLst>
            </p:cNvPr>
            <p:cNvSpPr/>
            <p:nvPr/>
          </p:nvSpPr>
          <p:spPr>
            <a:xfrm rot="312177">
              <a:off x="1540757" y="2104294"/>
              <a:ext cx="1446199" cy="16757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500">
                  <a:solidFill>
                    <a:srgbClr val="FFFFFF"/>
                  </a:solidFill>
                  <a:latin typeface="Georgia" pitchFamily="18" charset="0"/>
                </a:rPr>
                <a:t>R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677A195-26A8-41B5-9F18-CA9885515C54}"/>
                </a:ext>
              </a:extLst>
            </p:cNvPr>
            <p:cNvSpPr/>
            <p:nvPr/>
          </p:nvSpPr>
          <p:spPr>
            <a:xfrm rot="502680">
              <a:off x="7119548" y="2028208"/>
              <a:ext cx="1446200" cy="16757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500">
                  <a:solidFill>
                    <a:srgbClr val="FFFFFF"/>
                  </a:solidFill>
                  <a:latin typeface="Georgia" pitchFamily="18" charset="0"/>
                </a:rPr>
                <a:t>I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697ACE2-9B9E-44CE-869F-4A6CB7583F50}"/>
                </a:ext>
              </a:extLst>
            </p:cNvPr>
            <p:cNvSpPr/>
            <p:nvPr/>
          </p:nvSpPr>
          <p:spPr>
            <a:xfrm rot="259037">
              <a:off x="9891256" y="2186087"/>
              <a:ext cx="1448280" cy="167579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500">
                  <a:solidFill>
                    <a:srgbClr val="FFFFFF"/>
                  </a:solidFill>
                  <a:latin typeface="Georgia" pitchFamily="18" charset="0"/>
                </a:rPr>
                <a:t>G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9071D9DB-44E4-48D0-8590-F9E7DA2A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YUK MEMBUAT MEREK</a:t>
            </a:r>
          </a:p>
        </p:txBody>
      </p:sp>
    </p:spTree>
    <p:extLst>
      <p:ext uri="{BB962C8B-B14F-4D97-AF65-F5344CB8AC3E}">
        <p14:creationId xmlns:p14="http://schemas.microsoft.com/office/powerpoint/2010/main" val="221006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Judul 3">
            <a:extLst>
              <a:ext uri="{FF2B5EF4-FFF2-40B4-BE49-F238E27FC236}">
                <a16:creationId xmlns:a16="http://schemas.microsoft.com/office/drawing/2014/main" id="{3D592CFE-3421-47F4-846B-ACBFE48B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d-ID" sz="3600" b="1" i="0">
                <a:effectLst/>
                <a:latin typeface="Google Sans"/>
              </a:rPr>
              <a:t>Cara Membuat Merek Dagang Yang Baik </a:t>
            </a:r>
            <a:endParaRPr lang="id-ID" sz="3600"/>
          </a:p>
        </p:txBody>
      </p:sp>
      <p:grpSp>
        <p:nvGrpSpPr>
          <p:cNvPr id="1741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0" name="Picture 2" descr="67 #logokuliner ideas | desain logo, desain, desain logo makanan">
            <a:extLst>
              <a:ext uri="{FF2B5EF4-FFF2-40B4-BE49-F238E27FC236}">
                <a16:creationId xmlns:a16="http://schemas.microsoft.com/office/drawing/2014/main" id="{84448280-3C89-48F5-9E70-0C067598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752" y="1670241"/>
            <a:ext cx="4361892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" name="Tampungan Konten 4">
            <a:extLst>
              <a:ext uri="{FF2B5EF4-FFF2-40B4-BE49-F238E27FC236}">
                <a16:creationId xmlns:a16="http://schemas.microsoft.com/office/drawing/2014/main" id="{633C6E7C-0520-4DD8-8BBD-ECDE4BE30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92744"/>
              </p:ext>
            </p:extLst>
          </p:nvPr>
        </p:nvGraphicFramePr>
        <p:xfrm>
          <a:off x="327348" y="1457471"/>
          <a:ext cx="6648271" cy="507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2400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EAC21DAB-1678-4B79-85ED-0FC415BB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3600"/>
              <a:t>MEMBUAT NAMA</a:t>
            </a:r>
            <a:r>
              <a:rPr lang="id-ID" altLang="id-ID" sz="3600"/>
              <a:t> </a:t>
            </a:r>
            <a:r>
              <a:rPr lang="en-US" altLang="id-ID" sz="3600"/>
              <a:t>MEREK</a:t>
            </a:r>
            <a:r>
              <a:rPr lang="id-ID" altLang="id-ID" sz="3600"/>
              <a:t> yang efektif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100+ Nama Usaha untuk Rumah Makan, Unik dan Menarik - Pinhome">
            <a:extLst>
              <a:ext uri="{FF2B5EF4-FFF2-40B4-BE49-F238E27FC236}">
                <a16:creationId xmlns:a16="http://schemas.microsoft.com/office/drawing/2014/main" id="{9612640C-32BB-4B27-AEFB-2C35454D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6080" y="2257041"/>
            <a:ext cx="4820586" cy="300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200" name="Content Placeholder 2">
            <a:extLst>
              <a:ext uri="{FF2B5EF4-FFF2-40B4-BE49-F238E27FC236}">
                <a16:creationId xmlns:a16="http://schemas.microsoft.com/office/drawing/2014/main" id="{C76B0ED4-3D48-4424-A4DD-A95BD04D6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286387"/>
              </p:ext>
            </p:extLst>
          </p:nvPr>
        </p:nvGraphicFramePr>
        <p:xfrm>
          <a:off x="275334" y="1172818"/>
          <a:ext cx="6545412" cy="536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4C096861-8E24-420D-B847-7FEECB03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d-ID" sz="5000" b="0" i="0">
                <a:effectLst/>
                <a:latin typeface="Montserrat" panose="00000500000000000000" pitchFamily="2" charset="0"/>
              </a:rPr>
              <a:t>Menentukan warna merek</a:t>
            </a:r>
            <a:endParaRPr lang="id-ID" sz="5000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6656721-3F2E-4CFC-9C1C-A5FC7858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2658717"/>
            <a:ext cx="5113881" cy="3762756"/>
          </a:xfrm>
        </p:spPr>
        <p:txBody>
          <a:bodyPr anchor="t">
            <a:normAutofit lnSpcReduction="10000"/>
          </a:bodyPr>
          <a:lstStyle/>
          <a:p>
            <a:r>
              <a:rPr lang="id-ID" b="0" i="0" dirty="0">
                <a:effectLst/>
                <a:latin typeface="Roboto" panose="02000000000000000000" pitchFamily="2" charset="0"/>
              </a:rPr>
              <a:t>warna merah yang menunjukkan kesan berani seperti pada </a:t>
            </a:r>
            <a:r>
              <a:rPr lang="id-ID" b="0" i="0" dirty="0" err="1">
                <a:effectLst/>
                <a:latin typeface="Roboto" panose="02000000000000000000" pitchFamily="2" charset="0"/>
              </a:rPr>
              <a:t>Coca-Cola</a:t>
            </a:r>
            <a:r>
              <a:rPr lang="id-ID" b="0" i="0" dirty="0">
                <a:effectLst/>
                <a:latin typeface="Roboto" panose="02000000000000000000" pitchFamily="2" charset="0"/>
              </a:rPr>
              <a:t>.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r>
              <a:rPr lang="id-ID" b="0" i="0" dirty="0">
                <a:effectLst/>
                <a:latin typeface="Roboto" panose="02000000000000000000" pitchFamily="2" charset="0"/>
              </a:rPr>
              <a:t>Warna biru memiliki kesan berani dan mudah dipercaya, sering </a:t>
            </a:r>
            <a:r>
              <a:rPr lang="id-ID" b="0" i="0" dirty="0" err="1">
                <a:effectLst/>
                <a:latin typeface="Roboto" panose="02000000000000000000" pitchFamily="2" charset="0"/>
              </a:rPr>
              <a:t>digunanakan</a:t>
            </a:r>
            <a:r>
              <a:rPr lang="id-ID" b="0" i="0" dirty="0">
                <a:effectLst/>
                <a:latin typeface="Roboto" panose="02000000000000000000" pitchFamily="2" charset="0"/>
              </a:rPr>
              <a:t> oleh </a:t>
            </a:r>
            <a:r>
              <a:rPr lang="id-ID" b="0" i="0" dirty="0" err="1">
                <a:effectLst/>
                <a:latin typeface="Roboto" panose="02000000000000000000" pitchFamily="2" charset="0"/>
              </a:rPr>
              <a:t>brand</a:t>
            </a:r>
            <a:r>
              <a:rPr lang="id-ID" b="0" i="0" dirty="0">
                <a:effectLst/>
                <a:latin typeface="Roboto" panose="02000000000000000000" pitchFamily="2" charset="0"/>
              </a:rPr>
              <a:t> teknologi dan obat-obatan karena diharapkan dapat selalu dipercaya oleh konsumen.</a:t>
            </a:r>
            <a:endParaRPr lang="id-ID" dirty="0"/>
          </a:p>
        </p:txBody>
      </p:sp>
      <p:pic>
        <p:nvPicPr>
          <p:cNvPr id="18434" name="Picture 2" descr="Mockup Desain Logo Makanan Dan Minuman Siap Edit — DYP.im">
            <a:extLst>
              <a:ext uri="{FF2B5EF4-FFF2-40B4-BE49-F238E27FC236}">
                <a16:creationId xmlns:a16="http://schemas.microsoft.com/office/drawing/2014/main" id="{6EDB2B95-84A2-4FB4-B6BA-D101E27D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6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osofi Warna Brand Yang Sangat Penting - Flux Design">
            <a:extLst>
              <a:ext uri="{FF2B5EF4-FFF2-40B4-BE49-F238E27FC236}">
                <a16:creationId xmlns:a16="http://schemas.microsoft.com/office/drawing/2014/main" id="{DB247BF1-64C9-4B43-B019-BE1E3878F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4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mahami 10 Arti Warna dalam Psikologi Warna | kumparan.com">
            <a:extLst>
              <a:ext uri="{FF2B5EF4-FFF2-40B4-BE49-F238E27FC236}">
                <a16:creationId xmlns:a16="http://schemas.microsoft.com/office/drawing/2014/main" id="{B1504E1A-B17A-4665-925E-BFFF736E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8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7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7" name="Rectangle 7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22693331-5864-471F-8974-32A7E42F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id-ID" sz="4000" b="0" i="0">
                <a:effectLst/>
                <a:latin typeface="Montserrat" panose="00000500000000000000" pitchFamily="2" charset="0"/>
              </a:rPr>
              <a:t>Membuat logo merek</a:t>
            </a:r>
            <a:endParaRPr lang="id-ID" sz="4000"/>
          </a:p>
        </p:txBody>
      </p:sp>
      <p:pic>
        <p:nvPicPr>
          <p:cNvPr id="15364" name="Picture 4" descr="Desain Logo Makanan Unik, Desain Logo Makanan Ringan, Desain Logo Produk  Makanan, Desain Logo Kemasan Makanan, … | Desain logo makanan, Desain logo,  Kemasan desain">
            <a:extLst>
              <a:ext uri="{FF2B5EF4-FFF2-40B4-BE49-F238E27FC236}">
                <a16:creationId xmlns:a16="http://schemas.microsoft.com/office/drawing/2014/main" id="{AD3431D0-DC75-4F5F-9BFE-C28D775A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642" y="929450"/>
            <a:ext cx="4736963" cy="48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1810FB94-AF19-4EBB-91DF-724FC5B60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88760"/>
              </p:ext>
            </p:extLst>
          </p:nvPr>
        </p:nvGraphicFramePr>
        <p:xfrm>
          <a:off x="485395" y="1985238"/>
          <a:ext cx="5610605" cy="437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02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8D46E46-896B-4959-B9B2-1DBBF636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d-ID" sz="3600" b="0" i="0">
                <a:effectLst/>
                <a:latin typeface="Montserrat" panose="00000500000000000000" pitchFamily="2" charset="0"/>
              </a:rPr>
              <a:t>Membuat maskot merek</a:t>
            </a:r>
            <a:endParaRPr lang="id-ID" sz="36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338" name="Picture 2" descr="Desain Label Makanan Ringan, Desain Label Makanan Online, Desain Label  Makanan Murah, Desain Label Makanan Keren, Desain Label… | Desain, Label  makanan, Desain logo">
            <a:extLst>
              <a:ext uri="{FF2B5EF4-FFF2-40B4-BE49-F238E27FC236}">
                <a16:creationId xmlns:a16="http://schemas.microsoft.com/office/drawing/2014/main" id="{589DAAB2-5C9F-4550-B3EE-55E67070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018" y="1782981"/>
            <a:ext cx="4265815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" name="Tampungan Konten 2">
            <a:extLst>
              <a:ext uri="{FF2B5EF4-FFF2-40B4-BE49-F238E27FC236}">
                <a16:creationId xmlns:a16="http://schemas.microsoft.com/office/drawing/2014/main" id="{57F59619-C6D2-4816-9F41-37A226425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713591"/>
              </p:ext>
            </p:extLst>
          </p:nvPr>
        </p:nvGraphicFramePr>
        <p:xfrm>
          <a:off x="643469" y="1275507"/>
          <a:ext cx="5259514" cy="534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53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F5BFAF5-BB20-4EEE-BB0D-A1220539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4100"/>
              <a:t>Situs Download Gambar Gratis</a:t>
            </a:r>
            <a:endParaRPr lang="id-ID" sz="41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Desain Logo Makanan Pedas, Kriteria Dan Contohnya - Passion Designs">
            <a:extLst>
              <a:ext uri="{FF2B5EF4-FFF2-40B4-BE49-F238E27FC236}">
                <a16:creationId xmlns:a16="http://schemas.microsoft.com/office/drawing/2014/main" id="{51567495-7CE5-4A87-B440-5B3F758E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3033"/>
            <a:ext cx="6019331" cy="45086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4C731DE1-87B6-45E3-BAE4-822F33290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112254"/>
              </p:ext>
            </p:extLst>
          </p:nvPr>
        </p:nvGraphicFramePr>
        <p:xfrm>
          <a:off x="218662" y="2107096"/>
          <a:ext cx="4217936" cy="44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72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F43442B-15C8-4FE0-A982-EECE5145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  <a:latin typeface="Roboto" panose="02000000000000000000" pitchFamily="2" charset="0"/>
              </a:rPr>
              <a:t>M</a:t>
            </a:r>
            <a:r>
              <a:rPr lang="id-ID" sz="37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endaftarkan merek</a:t>
            </a:r>
            <a:endParaRPr lang="id-ID" sz="3700">
              <a:solidFill>
                <a:schemeClr val="bg1"/>
              </a:solidFill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49BA0A0-26BA-4C6A-AC2B-E78E87B37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id-ID" sz="2200" b="1" i="0">
                <a:effectLst/>
                <a:latin typeface="Lato" panose="020F0502020204030203" pitchFamily="34" charset="0"/>
              </a:rPr>
              <a:t>Pertama, pesan kode billing di</a:t>
            </a:r>
            <a:r>
              <a:rPr lang="id-ID" sz="2200" b="1" i="0">
                <a:effectLst/>
                <a:latin typeface="Lato" panose="020F0502020204030203" pitchFamily="34" charset="0"/>
                <a:hlinkClick r:id="rId2"/>
              </a:rPr>
              <a:t> http://simpaki.dgip.go.id/</a:t>
            </a:r>
            <a:endParaRPr lang="id-ID" sz="2200" b="1" i="0">
              <a:effectLst/>
              <a:latin typeface="Lato" panose="020F0502020204030203" pitchFamily="34" charset="0"/>
            </a:endParaRPr>
          </a:p>
          <a:p>
            <a:pPr>
              <a:buFont typeface="+mj-lt"/>
              <a:buAutoNum type="arabicPeriod"/>
            </a:pPr>
            <a:r>
              <a:rPr lang="id-ID" sz="2200" b="0" i="0">
                <a:effectLst/>
                <a:latin typeface="Open Sans" panose="020B0606030504020204" pitchFamily="34" charset="0"/>
              </a:rPr>
              <a:t>Pilih ‘Merek dan Indikasi Geografis’ pada jenis pelayanan</a:t>
            </a:r>
          </a:p>
          <a:p>
            <a:pPr>
              <a:buFont typeface="+mj-lt"/>
              <a:buAutoNum type="arabicPeriod"/>
            </a:pPr>
            <a:r>
              <a:rPr lang="id-ID" sz="2200" b="0" i="0">
                <a:effectLst/>
                <a:latin typeface="Open Sans" panose="020B0606030504020204" pitchFamily="34" charset="0"/>
              </a:rPr>
              <a:t>Klik ‘Permohonan Pendaftaran Merek yang Diajukan Oleh:’</a:t>
            </a:r>
          </a:p>
          <a:p>
            <a:pPr>
              <a:buFont typeface="+mj-lt"/>
              <a:buAutoNum type="arabicPeriod"/>
            </a:pPr>
            <a:r>
              <a:rPr lang="id-ID" sz="2200" b="0" i="0">
                <a:effectLst/>
                <a:latin typeface="Open Sans" panose="020B0606030504020204" pitchFamily="34" charset="0"/>
              </a:rPr>
              <a:t>Pilih ‘Usaha Mikro dan Usaha Kecil’ atau ‘Umum’ </a:t>
            </a:r>
          </a:p>
          <a:p>
            <a:pPr>
              <a:buFont typeface="+mj-lt"/>
              <a:buAutoNum type="arabicPeriod"/>
            </a:pPr>
            <a:r>
              <a:rPr lang="id-ID" sz="2200" b="0" i="0">
                <a:effectLst/>
                <a:latin typeface="Open Sans" panose="020B0606030504020204" pitchFamily="34" charset="0"/>
              </a:rPr>
              <a:t>Klik pilihan ‘Secara Elektronik (Online)’</a:t>
            </a:r>
          </a:p>
          <a:p>
            <a:pPr>
              <a:buFont typeface="+mj-lt"/>
              <a:buAutoNum type="arabicPeriod"/>
            </a:pPr>
            <a:r>
              <a:rPr lang="id-ID" sz="2200" b="0" i="0">
                <a:effectLst/>
                <a:latin typeface="Open Sans" panose="020B0606030504020204" pitchFamily="34" charset="0"/>
              </a:rPr>
              <a:t>Masukkan Data Pemohon dan Data Permohonan (nama, alamat lengkap, email dan nomor ponsel, dll)</a:t>
            </a:r>
          </a:p>
          <a:p>
            <a:pPr>
              <a:buFont typeface="+mj-lt"/>
              <a:buAutoNum type="arabicPeriod"/>
            </a:pPr>
            <a:r>
              <a:rPr lang="id-ID" sz="2200" b="0" i="0">
                <a:effectLst/>
                <a:latin typeface="Open Sans" panose="020B0606030504020204" pitchFamily="34" charset="0"/>
              </a:rPr>
              <a:t>Lakukan pembayaran PNBP melalui ATM/internet banking/m-bankin</a:t>
            </a:r>
          </a:p>
          <a:p>
            <a:endParaRPr lang="id-ID" sz="2200"/>
          </a:p>
        </p:txBody>
      </p:sp>
    </p:spTree>
    <p:extLst>
      <p:ext uri="{BB962C8B-B14F-4D97-AF65-F5344CB8AC3E}">
        <p14:creationId xmlns:p14="http://schemas.microsoft.com/office/powerpoint/2010/main" val="49913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B5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F1D4A4ED-4F94-44A6-909C-6DECC1FD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BRANDING</a:t>
            </a:r>
            <a:endParaRPr lang="id-ID">
              <a:solidFill>
                <a:srgbClr val="FFFFFF"/>
              </a:solidFill>
            </a:endParaRPr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√ Pengertian Branding, Tujuan, Fungsi, Unsur, Jenis, Contoh">
            <a:extLst>
              <a:ext uri="{FF2B5EF4-FFF2-40B4-BE49-F238E27FC236}">
                <a16:creationId xmlns:a16="http://schemas.microsoft.com/office/drawing/2014/main" id="{6AC70121-FA64-4C56-8BD6-FE55E202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26" y="2660287"/>
            <a:ext cx="6078145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ampungan Konten 2">
            <a:extLst>
              <a:ext uri="{FF2B5EF4-FFF2-40B4-BE49-F238E27FC236}">
                <a16:creationId xmlns:a16="http://schemas.microsoft.com/office/drawing/2014/main" id="{835BF807-3843-44B7-AD69-4CE9F4668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295" y="516804"/>
            <a:ext cx="3793449" cy="5790369"/>
          </a:xfrm>
        </p:spPr>
        <p:txBody>
          <a:bodyPr anchor="ctr">
            <a:normAutofit fontScale="92500"/>
          </a:bodyPr>
          <a:lstStyle/>
          <a:p>
            <a:r>
              <a:rPr lang="id-ID" b="0" i="0" dirty="0" err="1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Branding</a:t>
            </a:r>
            <a:r>
              <a:rPr lang="id-ID" b="0" i="0" dirty="0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 merupakan pencitraan agar suatu produk dapat menarik dan melekat di benak konsumen. </a:t>
            </a:r>
            <a:endParaRPr lang="en-US" b="0" i="0" dirty="0">
              <a:solidFill>
                <a:srgbClr val="FFFFFF"/>
              </a:solidFill>
              <a:effectLst/>
              <a:latin typeface="Fira Sans" panose="020B0503050000020004" pitchFamily="34" charset="0"/>
            </a:endParaRPr>
          </a:p>
          <a:p>
            <a:r>
              <a:rPr lang="en-US" b="0" i="0" dirty="0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M</a:t>
            </a:r>
            <a:r>
              <a:rPr lang="id-ID" b="0" i="0" dirty="0" err="1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erupakan</a:t>
            </a:r>
            <a:r>
              <a:rPr lang="id-ID" b="0" i="0" dirty="0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 suatu trik untuk menarik minat konsumen</a:t>
            </a:r>
            <a:endParaRPr lang="en-US" dirty="0">
              <a:solidFill>
                <a:srgbClr val="FFFFFF"/>
              </a:solidFill>
              <a:latin typeface="Fira Sans" panose="020B0503050000020004" pitchFamily="34" charset="0"/>
            </a:endParaRPr>
          </a:p>
          <a:p>
            <a:r>
              <a:rPr lang="id-ID" b="0" i="0" dirty="0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Bisa dibilang bahwa </a:t>
            </a:r>
            <a:r>
              <a:rPr lang="id-ID" b="0" i="0" dirty="0" err="1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branding</a:t>
            </a:r>
            <a:r>
              <a:rPr lang="id-ID" b="0" i="0" dirty="0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 bisa diartikan sebagai bentuk komunikasi perusahaan dengan konsumen yang menjadi sasaran.</a:t>
            </a:r>
            <a:endParaRPr lang="id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9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07BD1B61-F784-4478-A8D8-D7A1681F1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11303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Logo Merek Cocktail, minuman untuk makan malam, makanan, teks png | PNGEgg">
            <a:extLst>
              <a:ext uri="{FF2B5EF4-FFF2-40B4-BE49-F238E27FC236}">
                <a16:creationId xmlns:a16="http://schemas.microsoft.com/office/drawing/2014/main" id="{5856B3EB-1775-4A1F-879C-E4FA8F9E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" y="1879635"/>
            <a:ext cx="3794948" cy="30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2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974A8AF5-3754-4C41-B881-DFD6B098FB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700088"/>
          <a:ext cx="10515600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91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ED9DABDA-1899-4710-B472-20FAF5CB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id-ID" sz="47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trik membuat nama brand yang unik</a:t>
            </a:r>
            <a:r>
              <a:rPr lang="en-US" sz="47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bagi makanan dan minuman</a:t>
            </a:r>
            <a:endParaRPr lang="id-ID" sz="4700">
              <a:solidFill>
                <a:schemeClr val="bg1"/>
              </a:solidFill>
            </a:endParaRPr>
          </a:p>
        </p:txBody>
      </p:sp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EE497802-CB38-468C-921C-F641EBA41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9211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492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F7C9A51D-C00E-4C06-B000-7DBAE43A9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9256" r="2826" b="5776"/>
          <a:stretch/>
        </p:blipFill>
        <p:spPr>
          <a:xfrm>
            <a:off x="660612" y="643467"/>
            <a:ext cx="1087077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7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DFF9BD17-FDD0-4AA2-9BF3-D662F0B05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9545" r="4620" b="5775"/>
          <a:stretch/>
        </p:blipFill>
        <p:spPr>
          <a:xfrm>
            <a:off x="737509" y="643467"/>
            <a:ext cx="1071698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607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DA7F182-E0BC-4173-A051-FFFA7A2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88912"/>
            <a:ext cx="10515600" cy="1325563"/>
          </a:xfrm>
        </p:spPr>
        <p:txBody>
          <a:bodyPr/>
          <a:lstStyle/>
          <a:p>
            <a:r>
              <a:rPr lang="en-US" dirty="0" err="1"/>
              <a:t>Gunakan</a:t>
            </a:r>
            <a:r>
              <a:rPr lang="en-US" dirty="0"/>
              <a:t> generator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id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D792D93-15B3-4F69-BA14-CC9E87CA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92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2"/>
              </a:rPr>
              <a:t>Zyro’s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2"/>
              </a:rPr>
              <a:t> Business </a:t>
            </a: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2"/>
              </a:rPr>
              <a:t>Name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2"/>
              </a:rPr>
              <a:t> Generator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Generator AI-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powered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dari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Zyro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juga menawarkan pembuat logo gratis dan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website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builder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3"/>
              </a:rPr>
              <a:t>Shopify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3"/>
              </a:rPr>
              <a:t> Business </a:t>
            </a: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3"/>
              </a:rPr>
              <a:t>Name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3"/>
              </a:rPr>
              <a:t> Generator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Tool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yang sempurna untuk mendapatkan ide nama toko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online</a:t>
            </a:r>
            <a:endParaRPr lang="id-ID" sz="2000" b="0" i="0" dirty="0">
              <a:solidFill>
                <a:srgbClr val="36344D"/>
              </a:solidFill>
              <a:effectLst/>
              <a:latin typeface="Mul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4"/>
              </a:rPr>
              <a:t>BusinessNameGenerator.com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Memiliki opsi filter yang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powerful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dan menjual logo premium pada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websitenya</a:t>
            </a:r>
            <a:endParaRPr lang="id-ID" sz="2000" b="0" i="0" dirty="0">
              <a:solidFill>
                <a:srgbClr val="36344D"/>
              </a:solidFill>
              <a:effectLst/>
              <a:latin typeface="Mul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5"/>
              </a:rPr>
              <a:t>Oberlo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5"/>
              </a:rPr>
              <a:t> </a:t>
            </a: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5"/>
              </a:rPr>
              <a:t>Name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5"/>
              </a:rPr>
              <a:t> Generator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Tool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ringkas yang memungkinkan Anda untuk memilih nama dan sekaligus membeli domain dengan nama yang dipilih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6"/>
              </a:rPr>
              <a:t>Namelix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6"/>
              </a:rPr>
              <a:t> Business </a:t>
            </a: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6"/>
              </a:rPr>
              <a:t>Name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6"/>
              </a:rPr>
              <a:t> Generator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Anda bisa memilih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style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nama sekaligus mendapatkan nama beserta logonya secara gratis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7"/>
              </a:rPr>
              <a:t>Novanym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Memastikan nama bisnis yang dipilih tersedia dengan ekstensi domain .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com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namun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anda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perlu membayar untuk mendapatkan logo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8"/>
              </a:rPr>
              <a:t>SquadHelp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Memiliki rangkaian filter lengkap namun hanya menampilkan nama yang premium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9"/>
              </a:rPr>
              <a:t>Dot-O-Meter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Buat kombinasi nama berdasarkan beberapa kata pertama dan kedua yang Anda masukkan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10"/>
              </a:rPr>
              <a:t>Company </a:t>
            </a: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10"/>
              </a:rPr>
              <a:t>Name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10"/>
              </a:rPr>
              <a:t> Generator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Generator minimalis yang dapat bekerja tanpa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keyword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apapun</a:t>
            </a:r>
            <a:endParaRPr lang="id-ID" sz="2000" b="0" i="0" dirty="0">
              <a:solidFill>
                <a:srgbClr val="36344D"/>
              </a:solidFill>
              <a:effectLst/>
              <a:latin typeface="Mul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11"/>
              </a:rPr>
              <a:t>NameMesh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11"/>
              </a:rPr>
              <a:t> Company </a:t>
            </a:r>
            <a:r>
              <a:rPr lang="id-ID" sz="2000" b="1" i="0" dirty="0" err="1">
                <a:solidFill>
                  <a:srgbClr val="6747C7"/>
                </a:solidFill>
                <a:effectLst/>
                <a:latin typeface="Muli"/>
                <a:hlinkClick r:id="rId11"/>
              </a:rPr>
              <a:t>Name</a:t>
            </a:r>
            <a:r>
              <a:rPr lang="id-ID" sz="2000" b="1" i="0" dirty="0">
                <a:solidFill>
                  <a:srgbClr val="6747C7"/>
                </a:solidFill>
                <a:effectLst/>
                <a:latin typeface="Muli"/>
                <a:hlinkClick r:id="rId11"/>
              </a:rPr>
              <a:t> Generator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. &lt;</a:t>
            </a:r>
            <a:r>
              <a:rPr lang="id-ID" sz="2000" b="0" i="0" dirty="0" err="1">
                <a:solidFill>
                  <a:srgbClr val="36344D"/>
                </a:solidFill>
                <a:effectLst/>
                <a:latin typeface="Muli"/>
              </a:rPr>
              <a:t>enyarankan</a:t>
            </a:r>
            <a:r>
              <a:rPr lang="id-ID" sz="2000" b="0" i="0" dirty="0">
                <a:solidFill>
                  <a:srgbClr val="36344D"/>
                </a:solidFill>
                <a:effectLst/>
                <a:latin typeface="Muli"/>
              </a:rPr>
              <a:t> nama untuk bisnis dan juga nama domain lalu membaginya dalam delapan kelompok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006907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07831E0D-AD3D-4A64-BC26-4F624531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9836" r="3315" b="8965"/>
          <a:stretch/>
        </p:blipFill>
        <p:spPr>
          <a:xfrm>
            <a:off x="496956" y="675861"/>
            <a:ext cx="11290853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2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A2D8E4A-79DF-4430-A320-BE8A87A4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Merek</a:t>
            </a:r>
            <a:endParaRPr lang="id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362255-62CC-4494-87F2-9A4D4A43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Jus alpukat, bisa diganti dengan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avocado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sweet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juice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with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milk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 blender dengan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topping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dapat diganti dengan nama es blender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with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rainbow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topping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Kripi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singkong pedas bisa diganti dengan nama kripik singkong hot gila,</a:t>
            </a:r>
          </a:p>
          <a:p>
            <a:pPr algn="l"/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Bakso super pedas bisa diubah jadi bakso setan karena pedasnya pedas level tinggi.</a:t>
            </a:r>
          </a:p>
          <a:p>
            <a:pPr algn="l"/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Makaroni goreng bisa diubah jadi makaroni pedas gila, khususnya untuk camilan dengan rasa pedas.</a:t>
            </a:r>
          </a:p>
          <a:p>
            <a:pPr algn="l"/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Martabak telur bisa diubah jadi martabak spesial, karena pakai telur.</a:t>
            </a:r>
          </a:p>
          <a:p>
            <a:pPr algn="l"/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Pisang goreng dapat diganti menjadi pisang </a:t>
            </a:r>
            <a:r>
              <a:rPr lang="id-ID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crispy</a:t>
            </a:r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id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Minuman rasa coklat dapat diubah jadi coklat meleleh.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9579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 Kata-kata merek - JagoKata">
            <a:extLst>
              <a:ext uri="{FF2B5EF4-FFF2-40B4-BE49-F238E27FC236}">
                <a16:creationId xmlns:a16="http://schemas.microsoft.com/office/drawing/2014/main" id="{EB84DBBA-1012-4F1E-AA58-0E2E425D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05" y="0"/>
            <a:ext cx="12370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4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Apa Merek Anda Konsep Kutipan Kata Motivasi Bisnis Foto Stok - Unduh Gambar  Sekarang - iStock">
            <a:extLst>
              <a:ext uri="{FF2B5EF4-FFF2-40B4-BE49-F238E27FC236}">
                <a16:creationId xmlns:a16="http://schemas.microsoft.com/office/drawing/2014/main" id="{C4E7599C-0469-4453-AE2C-CDC8B1EC3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7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C4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62264301-F33C-4408-83B3-026B8E02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Komponen Branding</a:t>
            </a:r>
            <a:endParaRPr lang="id-ID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9 Contoh Personal Branding Tokoh Sukses Nasional Dan Internasional -  Blogger Borneo Network">
            <a:extLst>
              <a:ext uri="{FF2B5EF4-FFF2-40B4-BE49-F238E27FC236}">
                <a16:creationId xmlns:a16="http://schemas.microsoft.com/office/drawing/2014/main" id="{141E2A94-89A3-4293-9F92-274D72FD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04" y="2660287"/>
            <a:ext cx="6490590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EA9F0E18-1CC6-4EF0-A50B-67F1EDF68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429561"/>
              </p:ext>
            </p:extLst>
          </p:nvPr>
        </p:nvGraphicFramePr>
        <p:xfrm>
          <a:off x="8029319" y="917725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41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96486AB0-9D8B-42DB-BDA9-2B2A6E94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d-ID" sz="3600" b="1" i="0">
                <a:effectLst/>
                <a:latin typeface="var(--h2_typography-font-family)"/>
              </a:rPr>
              <a:t>Fungsi Branding Dalam Suatu Bisnis</a:t>
            </a:r>
            <a:endParaRPr lang="id-ID" sz="360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F96B0C4-DA4B-4F5C-AE38-8DF77F9E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5856722" cy="4531872"/>
          </a:xfrm>
        </p:spPr>
        <p:txBody>
          <a:bodyPr>
            <a:normAutofit/>
          </a:bodyPr>
          <a:lstStyle/>
          <a:p>
            <a:r>
              <a:rPr lang="id-ID" sz="3600" b="1" i="0" dirty="0">
                <a:effectLst/>
                <a:latin typeface="var(--h4_typography-font-family)"/>
              </a:rPr>
              <a:t>Sebagai Pembeda</a:t>
            </a:r>
          </a:p>
          <a:p>
            <a:r>
              <a:rPr lang="id-ID" sz="3600" b="1" i="0" dirty="0">
                <a:effectLst/>
                <a:latin typeface="var(--h4_typography-font-family)"/>
              </a:rPr>
              <a:t>Untuk Promosi Dan Daya Tarik</a:t>
            </a:r>
          </a:p>
          <a:p>
            <a:r>
              <a:rPr lang="id-ID" sz="3600" b="1" i="0" dirty="0">
                <a:effectLst/>
                <a:latin typeface="var(--h4_typography-font-family)"/>
              </a:rPr>
              <a:t>Membangun Citra Perusahaan</a:t>
            </a:r>
          </a:p>
          <a:p>
            <a:r>
              <a:rPr lang="id-ID" sz="3600" b="1" i="0" dirty="0">
                <a:effectLst/>
                <a:latin typeface="var(--h4_typography-font-family)"/>
              </a:rPr>
              <a:t>Untuk Mempengaruhi Psikologi Konsumen</a:t>
            </a:r>
          </a:p>
          <a:p>
            <a:endParaRPr lang="id-ID" sz="36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220" name="Picture 4" descr="McDonald's - Wikiwand">
            <a:extLst>
              <a:ext uri="{FF2B5EF4-FFF2-40B4-BE49-F238E27FC236}">
                <a16:creationId xmlns:a16="http://schemas.microsoft.com/office/drawing/2014/main" id="{9D2A6858-E44E-4FFA-93FE-32958F93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23" y="1379638"/>
            <a:ext cx="3748359" cy="32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Logo KFC, Kolonel Sanders KFC Fried chicken Makanan cepat saji Hot chicken,  KFC Bucket s, teks, Restoran Makanan Cepat Saji png | PNGEgg">
            <a:extLst>
              <a:ext uri="{FF2B5EF4-FFF2-40B4-BE49-F238E27FC236}">
                <a16:creationId xmlns:a16="http://schemas.microsoft.com/office/drawing/2014/main" id="{28210383-C95F-4C7D-B6A6-4DEF5404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10" y="463126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65F18BC-C219-4B8C-B46C-F41AE3A96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id-ID" sz="4000"/>
              <a:t>Merek (Brand) ?</a:t>
            </a:r>
          </a:p>
        </p:txBody>
      </p:sp>
      <p:pic>
        <p:nvPicPr>
          <p:cNvPr id="6148" name="Picture 3" descr="BRAND3.jpg">
            <a:extLst>
              <a:ext uri="{FF2B5EF4-FFF2-40B4-BE49-F238E27FC236}">
                <a16:creationId xmlns:a16="http://schemas.microsoft.com/office/drawing/2014/main" id="{6EF875C9-C59E-45E9-899C-60DC40D00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1275070"/>
            <a:ext cx="3876165" cy="38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F5525566-4584-4798-B140-C1D477FB6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id-ID" sz="3200" dirty="0"/>
              <a:t>Nama, </a:t>
            </a:r>
            <a:r>
              <a:rPr lang="en-US" altLang="id-ID" sz="3200" dirty="0" err="1"/>
              <a:t>istilah</a:t>
            </a:r>
            <a:r>
              <a:rPr lang="en-US" altLang="id-ID" sz="3200" dirty="0"/>
              <a:t>, </a:t>
            </a:r>
            <a:r>
              <a:rPr lang="en-US" altLang="id-ID" sz="3200" dirty="0" err="1"/>
              <a:t>tanda</a:t>
            </a:r>
            <a:r>
              <a:rPr lang="en-US" altLang="id-ID" sz="3200" dirty="0"/>
              <a:t>, </a:t>
            </a:r>
            <a:r>
              <a:rPr lang="en-US" altLang="id-ID" sz="3200" dirty="0" err="1"/>
              <a:t>simbol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atau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desain</a:t>
            </a:r>
            <a:r>
              <a:rPr lang="en-US" altLang="id-ID" sz="3200" dirty="0"/>
              <a:t> (</a:t>
            </a:r>
            <a:r>
              <a:rPr lang="en-US" altLang="id-ID" sz="3200" dirty="0" err="1"/>
              <a:t>atau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kombinasi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darinya</a:t>
            </a:r>
            <a:r>
              <a:rPr lang="en-US" altLang="id-ID" sz="3200" dirty="0"/>
              <a:t>) yang </a:t>
            </a:r>
            <a:r>
              <a:rPr lang="en-US" altLang="id-ID" sz="3200" dirty="0" err="1"/>
              <a:t>digunakan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untuk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mengidentifikasi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suatu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produk</a:t>
            </a:r>
            <a:r>
              <a:rPr lang="en-US" altLang="id-ID" sz="3200" dirty="0"/>
              <a:t> dan </a:t>
            </a:r>
            <a:r>
              <a:rPr lang="en-US" altLang="id-ID" sz="3200" dirty="0" err="1"/>
              <a:t>membedakannya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dari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produk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lainnya</a:t>
            </a:r>
            <a:endParaRPr lang="en-US" altLang="id-ID" sz="3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F38651D2-8509-4576-B2DE-6B45D6A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6000">
                <a:solidFill>
                  <a:schemeClr val="bg1"/>
                </a:solidFill>
              </a:rPr>
              <a:t>Peran Merek</a:t>
            </a:r>
          </a:p>
        </p:txBody>
      </p:sp>
      <p:graphicFrame>
        <p:nvGraphicFramePr>
          <p:cNvPr id="7173" name="Content Placeholder 2">
            <a:extLst>
              <a:ext uri="{FF2B5EF4-FFF2-40B4-BE49-F238E27FC236}">
                <a16:creationId xmlns:a16="http://schemas.microsoft.com/office/drawing/2014/main" id="{E03F0A7E-1D6B-4989-9995-E6D8B66EB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882597"/>
              </p:ext>
            </p:extLst>
          </p:nvPr>
        </p:nvGraphicFramePr>
        <p:xfrm>
          <a:off x="5347252" y="258417"/>
          <a:ext cx="6384777" cy="634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1CFF3458-956D-40DC-B8E3-1FFE72BF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904"/>
            <a:ext cx="7208933" cy="88260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id-ID" sz="4000" dirty="0" err="1"/>
              <a:t>Penulisan</a:t>
            </a:r>
            <a:r>
              <a:rPr lang="en-US" altLang="id-ID" sz="4000" dirty="0"/>
              <a:t> </a:t>
            </a:r>
            <a:r>
              <a:rPr lang="en-US" altLang="id-ID" sz="4000" dirty="0" err="1"/>
              <a:t>nama</a:t>
            </a:r>
            <a:r>
              <a:rPr lang="en-US" altLang="id-ID" sz="4000" dirty="0"/>
              <a:t> merk pd </a:t>
            </a:r>
            <a:r>
              <a:rPr lang="en-US" altLang="id-ID" sz="4000" dirty="0" err="1"/>
              <a:t>kemasan</a:t>
            </a:r>
            <a:endParaRPr lang="en-US" altLang="id-ID" sz="400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7451B0E-9E9E-46D7-A0E3-B29C0F73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0383"/>
            <a:ext cx="6937513" cy="478559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id-ID" sz="3200" dirty="0" err="1"/>
              <a:t>Warna</a:t>
            </a:r>
            <a:r>
              <a:rPr lang="en-US" altLang="id-ID" sz="3200" dirty="0"/>
              <a:t> &amp; </a:t>
            </a:r>
            <a:r>
              <a:rPr lang="en-US" altLang="id-ID" sz="3200" dirty="0" err="1"/>
              <a:t>Huruf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Menarik</a:t>
            </a:r>
            <a:endParaRPr lang="en-US" altLang="id-ID" sz="3200" dirty="0"/>
          </a:p>
          <a:p>
            <a:pPr eaLnBrk="1" hangingPunct="1"/>
            <a:r>
              <a:rPr lang="en-US" altLang="id-ID" sz="3200" dirty="0" err="1"/>
              <a:t>Hitam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putih</a:t>
            </a:r>
            <a:r>
              <a:rPr lang="en-US" altLang="id-ID" sz="3200" dirty="0"/>
              <a:t>/</a:t>
            </a:r>
            <a:r>
              <a:rPr lang="en-US" altLang="id-ID" sz="3200" dirty="0" err="1"/>
              <a:t>berwarna</a:t>
            </a:r>
            <a:endParaRPr lang="en-US" altLang="id-ID" sz="3200" dirty="0"/>
          </a:p>
          <a:p>
            <a:pPr eaLnBrk="1" hangingPunct="1"/>
            <a:r>
              <a:rPr lang="en-US" altLang="id-ID" sz="3200" dirty="0" err="1"/>
              <a:t>Komposisi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warna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bagus</a:t>
            </a:r>
            <a:endParaRPr lang="en-US" altLang="id-ID" sz="3200" dirty="0"/>
          </a:p>
          <a:p>
            <a:pPr eaLnBrk="1" hangingPunct="1"/>
            <a:r>
              <a:rPr lang="en-US" altLang="id-ID" sz="3200" dirty="0" err="1"/>
              <a:t>Sederhana</a:t>
            </a:r>
            <a:r>
              <a:rPr lang="en-US" altLang="id-ID" sz="3200" dirty="0"/>
              <a:t> Vs </a:t>
            </a:r>
            <a:r>
              <a:rPr lang="en-US" altLang="id-ID" sz="3200" dirty="0" err="1"/>
              <a:t>kompleks</a:t>
            </a:r>
            <a:endParaRPr lang="en-US" altLang="id-ID" sz="3200" dirty="0"/>
          </a:p>
          <a:p>
            <a:pPr eaLnBrk="1" hangingPunct="1"/>
            <a:r>
              <a:rPr lang="en-US" altLang="id-ID" sz="3200" dirty="0" err="1"/>
              <a:t>Sesuai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dengan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produk</a:t>
            </a:r>
            <a:endParaRPr lang="en-US" altLang="id-ID" sz="3200" dirty="0"/>
          </a:p>
          <a:p>
            <a:pPr eaLnBrk="1" hangingPunct="1"/>
            <a:r>
              <a:rPr lang="en-US" altLang="id-ID" sz="3200" dirty="0" err="1"/>
              <a:t>Pemilihan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huruf</a:t>
            </a:r>
            <a:r>
              <a:rPr lang="en-US" altLang="id-ID" sz="3200" dirty="0"/>
              <a:t> </a:t>
            </a:r>
            <a:r>
              <a:rPr lang="en-US" altLang="id-ID" sz="3200" dirty="0" err="1"/>
              <a:t>wajar</a:t>
            </a:r>
            <a:r>
              <a:rPr lang="en-US" altLang="id-ID" sz="3200" dirty="0"/>
              <a:t>,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id-ID" sz="3200" dirty="0"/>
              <a:t>	</a:t>
            </a:r>
            <a:r>
              <a:rPr lang="en-US" altLang="id-ID" sz="3200" dirty="0" err="1"/>
              <a:t>mudah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dibaca</a:t>
            </a:r>
            <a:r>
              <a:rPr lang="en-US" altLang="id-ID" sz="3200" dirty="0"/>
              <a:t>, </a:t>
            </a:r>
            <a:r>
              <a:rPr lang="en-US" altLang="id-ID" sz="3200" dirty="0" err="1"/>
              <a:t>jelas</a:t>
            </a:r>
            <a:r>
              <a:rPr lang="en-US" altLang="id-ID" sz="3200" dirty="0"/>
              <a:t>, </a:t>
            </a:r>
            <a:r>
              <a:rPr lang="en-US" altLang="id-ID" sz="3200" dirty="0" err="1"/>
              <a:t>tidak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terlalu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kecil</a:t>
            </a:r>
            <a:r>
              <a:rPr lang="en-US" altLang="id-ID" sz="3200" dirty="0"/>
              <a:t>/</a:t>
            </a:r>
            <a:r>
              <a:rPr lang="en-US" altLang="id-ID" sz="3200" dirty="0" err="1"/>
              <a:t>besar</a:t>
            </a:r>
            <a:endParaRPr lang="en-US" altLang="id-ID" sz="3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BRAND6.jpg">
            <a:extLst>
              <a:ext uri="{FF2B5EF4-FFF2-40B4-BE49-F238E27FC236}">
                <a16:creationId xmlns:a16="http://schemas.microsoft.com/office/drawing/2014/main" id="{32982DEE-AE80-4B6E-9C43-2BC6A539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175402"/>
            <a:ext cx="4170530" cy="45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DE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4" descr="images (55).jpg">
            <a:extLst>
              <a:ext uri="{FF2B5EF4-FFF2-40B4-BE49-F238E27FC236}">
                <a16:creationId xmlns:a16="http://schemas.microsoft.com/office/drawing/2014/main" id="{9F432DF9-DFA3-4789-A664-BB8E91A1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195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DE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3" descr="0ece950540.jpg">
            <a:extLst>
              <a:ext uri="{FF2B5EF4-FFF2-40B4-BE49-F238E27FC236}">
                <a16:creationId xmlns:a16="http://schemas.microsoft.com/office/drawing/2014/main" id="{BFC6FD56-3D2E-4B37-969E-CE9A130D7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811" y="3748194"/>
            <a:ext cx="2622420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5" descr="images (54).jpg">
            <a:extLst>
              <a:ext uri="{FF2B5EF4-FFF2-40B4-BE49-F238E27FC236}">
                <a16:creationId xmlns:a16="http://schemas.microsoft.com/office/drawing/2014/main" id="{BAD69145-A3AD-4F77-B657-1FF19AC2A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578" y="650497"/>
            <a:ext cx="485445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57E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3" descr="download (8).jpg">
            <a:extLst>
              <a:ext uri="{FF2B5EF4-FFF2-40B4-BE49-F238E27FC236}">
                <a16:creationId xmlns:a16="http://schemas.microsoft.com/office/drawing/2014/main" id="{7D8EB562-3A81-43E3-8C11-E8CC9CEF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459" y="643467"/>
            <a:ext cx="3305124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57E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1" descr="images (62).jpg">
            <a:extLst>
              <a:ext uri="{FF2B5EF4-FFF2-40B4-BE49-F238E27FC236}">
                <a16:creationId xmlns:a16="http://schemas.microsoft.com/office/drawing/2014/main" id="{A6E30091-090B-4C02-A91F-0109DA81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89" y="3748194"/>
            <a:ext cx="356866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2" descr="download (9).jpg">
            <a:extLst>
              <a:ext uri="{FF2B5EF4-FFF2-40B4-BE49-F238E27FC236}">
                <a16:creationId xmlns:a16="http://schemas.microsoft.com/office/drawing/2014/main" id="{43602EF4-4B93-430F-97AB-3579BFE44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764" y="1022967"/>
            <a:ext cx="6410084" cy="4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1000</Words>
  <Application>Microsoft Office PowerPoint</Application>
  <PresentationFormat>Layar Lebar</PresentationFormat>
  <Paragraphs>126</Paragraphs>
  <Slides>29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14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29</vt:i4>
      </vt:variant>
    </vt:vector>
  </HeadingPairs>
  <TitlesOfParts>
    <vt:vector size="44" baseType="lpstr">
      <vt:lpstr>Arial</vt:lpstr>
      <vt:lpstr>Calibri</vt:lpstr>
      <vt:lpstr>Calibri Light</vt:lpstr>
      <vt:lpstr>Fira Sans</vt:lpstr>
      <vt:lpstr>Georgia</vt:lpstr>
      <vt:lpstr>Google Sans</vt:lpstr>
      <vt:lpstr>Lato</vt:lpstr>
      <vt:lpstr>Montserrat</vt:lpstr>
      <vt:lpstr>Muli</vt:lpstr>
      <vt:lpstr>Open Sans</vt:lpstr>
      <vt:lpstr>Roboto</vt:lpstr>
      <vt:lpstr>var(--h2_typography-font-family)</vt:lpstr>
      <vt:lpstr>var(--h4_typography-font-family)</vt:lpstr>
      <vt:lpstr>Wingdings 3</vt:lpstr>
      <vt:lpstr>Tema Office</vt:lpstr>
      <vt:lpstr>Presentasi PowerPoint</vt:lpstr>
      <vt:lpstr>BRANDING</vt:lpstr>
      <vt:lpstr>Komponen Branding</vt:lpstr>
      <vt:lpstr>Fungsi Branding Dalam Suatu Bisnis</vt:lpstr>
      <vt:lpstr>Merek (Brand) ?</vt:lpstr>
      <vt:lpstr>Peran Merek</vt:lpstr>
      <vt:lpstr>Penulisan nama merk pd kemasan</vt:lpstr>
      <vt:lpstr>Presentasi PowerPoint</vt:lpstr>
      <vt:lpstr>Presentasi PowerPoint</vt:lpstr>
      <vt:lpstr>YUK MEMBUAT MEREK</vt:lpstr>
      <vt:lpstr>Cara Membuat Merek Dagang Yang Baik </vt:lpstr>
      <vt:lpstr>MEMBUAT NAMA MEREK yang efektif</vt:lpstr>
      <vt:lpstr>Menentukan warna merek</vt:lpstr>
      <vt:lpstr>Presentasi PowerPoint</vt:lpstr>
      <vt:lpstr>Presentasi PowerPoint</vt:lpstr>
      <vt:lpstr>Membuat logo merek</vt:lpstr>
      <vt:lpstr>Membuat maskot merek</vt:lpstr>
      <vt:lpstr>Situs Download Gambar Gratis</vt:lpstr>
      <vt:lpstr>Mendaftarkan merek</vt:lpstr>
      <vt:lpstr>Presentasi PowerPoint</vt:lpstr>
      <vt:lpstr>Presentasi PowerPoint</vt:lpstr>
      <vt:lpstr>trik membuat nama brand yang unik bagi makanan dan minuman</vt:lpstr>
      <vt:lpstr>Presentasi PowerPoint</vt:lpstr>
      <vt:lpstr>Presentasi PowerPoint</vt:lpstr>
      <vt:lpstr>Gunakan generator nama bisnis</vt:lpstr>
      <vt:lpstr>Presentasi PowerPoint</vt:lpstr>
      <vt:lpstr>Contoh Merek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Nurina</dc:creator>
  <cp:lastModifiedBy>Nurina</cp:lastModifiedBy>
  <cp:revision>12</cp:revision>
  <dcterms:created xsi:type="dcterms:W3CDTF">2022-03-07T21:54:53Z</dcterms:created>
  <dcterms:modified xsi:type="dcterms:W3CDTF">2022-03-07T23:23:17Z</dcterms:modified>
</cp:coreProperties>
</file>