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85" r:id="rId4"/>
  </p:sldMasterIdLst>
  <p:notesMasterIdLst>
    <p:notesMasterId r:id="rId28"/>
  </p:notesMasterIdLst>
  <p:sldIdLst>
    <p:sldId id="256" r:id="rId5"/>
    <p:sldId id="296" r:id="rId6"/>
    <p:sldId id="321" r:id="rId7"/>
    <p:sldId id="322" r:id="rId8"/>
    <p:sldId id="323" r:id="rId9"/>
    <p:sldId id="324" r:id="rId10"/>
    <p:sldId id="325" r:id="rId11"/>
    <p:sldId id="326" r:id="rId12"/>
    <p:sldId id="327" r:id="rId13"/>
    <p:sldId id="511" r:id="rId14"/>
    <p:sldId id="486" r:id="rId15"/>
    <p:sldId id="496" r:id="rId16"/>
    <p:sldId id="497" r:id="rId17"/>
    <p:sldId id="498" r:id="rId18"/>
    <p:sldId id="493" r:id="rId19"/>
    <p:sldId id="499" r:id="rId20"/>
    <p:sldId id="503" r:id="rId21"/>
    <p:sldId id="501" r:id="rId22"/>
    <p:sldId id="500" r:id="rId23"/>
    <p:sldId id="494" r:id="rId24"/>
    <p:sldId id="502" r:id="rId25"/>
    <p:sldId id="512" r:id="rId26"/>
    <p:sldId id="294"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5D04"/>
    <a:srgbClr val="0033CC"/>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71" autoAdjust="0"/>
    <p:restoredTop sz="94660"/>
  </p:normalViewPr>
  <p:slideViewPr>
    <p:cSldViewPr>
      <p:cViewPr varScale="1">
        <p:scale>
          <a:sx n="68" d="100"/>
          <a:sy n="68" d="100"/>
        </p:scale>
        <p:origin x="90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20409-AD51-425B-BA5E-3A379B7E61F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1C5746B-5223-4B9B-BBDF-A1D70F64EE54}">
      <dgm:prSet/>
      <dgm:spPr/>
      <dgm:t>
        <a:bodyPr/>
        <a:lstStyle/>
        <a:p>
          <a:r>
            <a:rPr lang="id-ID" b="0" i="0"/>
            <a:t>Proses mengevaluasi kelayakan suatu produk atau layanan baru, melalui riset yang dilakukan secara langsung dengan konsumen potensial.</a:t>
          </a:r>
          <a:endParaRPr lang="en-US"/>
        </a:p>
      </dgm:t>
    </dgm:pt>
    <dgm:pt modelId="{A1119D89-5BB5-48E1-9E85-ACD6366F3F0F}" type="parTrans" cxnId="{16F3305D-3EDC-4DF8-9BB9-850053689B41}">
      <dgm:prSet/>
      <dgm:spPr/>
      <dgm:t>
        <a:bodyPr/>
        <a:lstStyle/>
        <a:p>
          <a:endParaRPr lang="en-US"/>
        </a:p>
      </dgm:t>
    </dgm:pt>
    <dgm:pt modelId="{D2005F98-198D-4BF3-97F6-D36F6B8B525D}" type="sibTrans" cxnId="{16F3305D-3EDC-4DF8-9BB9-850053689B41}">
      <dgm:prSet/>
      <dgm:spPr/>
      <dgm:t>
        <a:bodyPr/>
        <a:lstStyle/>
        <a:p>
          <a:endParaRPr lang="en-US"/>
        </a:p>
      </dgm:t>
    </dgm:pt>
    <dgm:pt modelId="{5E76322A-C457-429E-90A5-CA7871A6C158}">
      <dgm:prSet/>
      <dgm:spPr/>
      <dgm:t>
        <a:bodyPr/>
        <a:lstStyle/>
        <a:p>
          <a:r>
            <a:rPr lang="id-ID"/>
            <a:t>M</a:t>
          </a:r>
          <a:r>
            <a:rPr lang="id-ID" b="0" i="0"/>
            <a:t>emungkinkan organisasi atau bisnis untuk menemukan target pasar mereka, mengumpulkan dan mendokumentasikan opini dan membuat keputusan yang tepat.</a:t>
          </a:r>
          <a:endParaRPr lang="en-US"/>
        </a:p>
      </dgm:t>
    </dgm:pt>
    <dgm:pt modelId="{E8797A95-4D87-4DE7-9CE5-4EF6DD9FBCAA}" type="parTrans" cxnId="{51E1300D-9F3D-4164-AFBC-6486345974EE}">
      <dgm:prSet/>
      <dgm:spPr/>
      <dgm:t>
        <a:bodyPr/>
        <a:lstStyle/>
        <a:p>
          <a:endParaRPr lang="en-US"/>
        </a:p>
      </dgm:t>
    </dgm:pt>
    <dgm:pt modelId="{54535116-0FB8-4810-95A2-1A9D7284A7A9}" type="sibTrans" cxnId="{51E1300D-9F3D-4164-AFBC-6486345974EE}">
      <dgm:prSet/>
      <dgm:spPr/>
      <dgm:t>
        <a:bodyPr/>
        <a:lstStyle/>
        <a:p>
          <a:endParaRPr lang="en-US"/>
        </a:p>
      </dgm:t>
    </dgm:pt>
    <dgm:pt modelId="{E297F9F5-CB56-4B30-9189-4AE85FCC07F7}" type="pres">
      <dgm:prSet presAssocID="{2BA20409-AD51-425B-BA5E-3A379B7E61F0}" presName="hierChild1" presStyleCnt="0">
        <dgm:presLayoutVars>
          <dgm:chPref val="1"/>
          <dgm:dir/>
          <dgm:animOne val="branch"/>
          <dgm:animLvl val="lvl"/>
          <dgm:resizeHandles/>
        </dgm:presLayoutVars>
      </dgm:prSet>
      <dgm:spPr/>
    </dgm:pt>
    <dgm:pt modelId="{A3FEA79E-FF75-4C07-8A38-BD9A79907FCA}" type="pres">
      <dgm:prSet presAssocID="{51C5746B-5223-4B9B-BBDF-A1D70F64EE54}" presName="hierRoot1" presStyleCnt="0"/>
      <dgm:spPr/>
    </dgm:pt>
    <dgm:pt modelId="{29F6B2A5-734E-4A28-BE2E-AD892FDCB5AC}" type="pres">
      <dgm:prSet presAssocID="{51C5746B-5223-4B9B-BBDF-A1D70F64EE54}" presName="composite" presStyleCnt="0"/>
      <dgm:spPr/>
    </dgm:pt>
    <dgm:pt modelId="{1062BB2D-A62A-466F-BF08-9D653C2FBAF5}" type="pres">
      <dgm:prSet presAssocID="{51C5746B-5223-4B9B-BBDF-A1D70F64EE54}" presName="background" presStyleLbl="node0" presStyleIdx="0" presStyleCnt="2"/>
      <dgm:spPr/>
    </dgm:pt>
    <dgm:pt modelId="{8AAC853F-CA6F-4B02-87AD-1D50CD1FA308}" type="pres">
      <dgm:prSet presAssocID="{51C5746B-5223-4B9B-BBDF-A1D70F64EE54}" presName="text" presStyleLbl="fgAcc0" presStyleIdx="0" presStyleCnt="2">
        <dgm:presLayoutVars>
          <dgm:chPref val="3"/>
        </dgm:presLayoutVars>
      </dgm:prSet>
      <dgm:spPr/>
    </dgm:pt>
    <dgm:pt modelId="{FCCB44F1-59A8-477C-9B9F-9CFFBFF63B33}" type="pres">
      <dgm:prSet presAssocID="{51C5746B-5223-4B9B-BBDF-A1D70F64EE54}" presName="hierChild2" presStyleCnt="0"/>
      <dgm:spPr/>
    </dgm:pt>
    <dgm:pt modelId="{CEC7029A-0AF6-4D5C-B130-C9A5C018815F}" type="pres">
      <dgm:prSet presAssocID="{5E76322A-C457-429E-90A5-CA7871A6C158}" presName="hierRoot1" presStyleCnt="0"/>
      <dgm:spPr/>
    </dgm:pt>
    <dgm:pt modelId="{819615BE-0433-4F6B-8095-9DD254E5811C}" type="pres">
      <dgm:prSet presAssocID="{5E76322A-C457-429E-90A5-CA7871A6C158}" presName="composite" presStyleCnt="0"/>
      <dgm:spPr/>
    </dgm:pt>
    <dgm:pt modelId="{2A4286F7-8796-4758-8BE2-5CC038823B7D}" type="pres">
      <dgm:prSet presAssocID="{5E76322A-C457-429E-90A5-CA7871A6C158}" presName="background" presStyleLbl="node0" presStyleIdx="1" presStyleCnt="2"/>
      <dgm:spPr/>
    </dgm:pt>
    <dgm:pt modelId="{8AD2CD57-C1DA-44AC-80CA-74644BEFF62D}" type="pres">
      <dgm:prSet presAssocID="{5E76322A-C457-429E-90A5-CA7871A6C158}" presName="text" presStyleLbl="fgAcc0" presStyleIdx="1" presStyleCnt="2">
        <dgm:presLayoutVars>
          <dgm:chPref val="3"/>
        </dgm:presLayoutVars>
      </dgm:prSet>
      <dgm:spPr/>
    </dgm:pt>
    <dgm:pt modelId="{A641256D-ACCC-4BDE-AE9D-147E7CFB6553}" type="pres">
      <dgm:prSet presAssocID="{5E76322A-C457-429E-90A5-CA7871A6C158}" presName="hierChild2" presStyleCnt="0"/>
      <dgm:spPr/>
    </dgm:pt>
  </dgm:ptLst>
  <dgm:cxnLst>
    <dgm:cxn modelId="{51E1300D-9F3D-4164-AFBC-6486345974EE}" srcId="{2BA20409-AD51-425B-BA5E-3A379B7E61F0}" destId="{5E76322A-C457-429E-90A5-CA7871A6C158}" srcOrd="1" destOrd="0" parTransId="{E8797A95-4D87-4DE7-9CE5-4EF6DD9FBCAA}" sibTransId="{54535116-0FB8-4810-95A2-1A9D7284A7A9}"/>
    <dgm:cxn modelId="{16F3305D-3EDC-4DF8-9BB9-850053689B41}" srcId="{2BA20409-AD51-425B-BA5E-3A379B7E61F0}" destId="{51C5746B-5223-4B9B-BBDF-A1D70F64EE54}" srcOrd="0" destOrd="0" parTransId="{A1119D89-5BB5-48E1-9E85-ACD6366F3F0F}" sibTransId="{D2005F98-198D-4BF3-97F6-D36F6B8B525D}"/>
    <dgm:cxn modelId="{863DCB56-F49E-4CB5-836C-44D8C4B97D2B}" type="presOf" srcId="{5E76322A-C457-429E-90A5-CA7871A6C158}" destId="{8AD2CD57-C1DA-44AC-80CA-74644BEFF62D}" srcOrd="0" destOrd="0" presId="urn:microsoft.com/office/officeart/2005/8/layout/hierarchy1"/>
    <dgm:cxn modelId="{5E79FFD3-9ACA-4327-AA26-50740D901E37}" type="presOf" srcId="{2BA20409-AD51-425B-BA5E-3A379B7E61F0}" destId="{E297F9F5-CB56-4B30-9189-4AE85FCC07F7}" srcOrd="0" destOrd="0" presId="urn:microsoft.com/office/officeart/2005/8/layout/hierarchy1"/>
    <dgm:cxn modelId="{0C59E7F9-6032-4AD9-A9DB-A44EB2EDAEFC}" type="presOf" srcId="{51C5746B-5223-4B9B-BBDF-A1D70F64EE54}" destId="{8AAC853F-CA6F-4B02-87AD-1D50CD1FA308}" srcOrd="0" destOrd="0" presId="urn:microsoft.com/office/officeart/2005/8/layout/hierarchy1"/>
    <dgm:cxn modelId="{F0706B4D-070E-4D7D-8112-EBE81E6E5956}" type="presParOf" srcId="{E297F9F5-CB56-4B30-9189-4AE85FCC07F7}" destId="{A3FEA79E-FF75-4C07-8A38-BD9A79907FCA}" srcOrd="0" destOrd="0" presId="urn:microsoft.com/office/officeart/2005/8/layout/hierarchy1"/>
    <dgm:cxn modelId="{6EA1E521-A055-4B2B-9904-C212F630578F}" type="presParOf" srcId="{A3FEA79E-FF75-4C07-8A38-BD9A79907FCA}" destId="{29F6B2A5-734E-4A28-BE2E-AD892FDCB5AC}" srcOrd="0" destOrd="0" presId="urn:microsoft.com/office/officeart/2005/8/layout/hierarchy1"/>
    <dgm:cxn modelId="{CF335D03-B6D3-44B9-AC03-46A035EC3C1E}" type="presParOf" srcId="{29F6B2A5-734E-4A28-BE2E-AD892FDCB5AC}" destId="{1062BB2D-A62A-466F-BF08-9D653C2FBAF5}" srcOrd="0" destOrd="0" presId="urn:microsoft.com/office/officeart/2005/8/layout/hierarchy1"/>
    <dgm:cxn modelId="{3C6BC008-D8AC-47BC-9E1F-860665B9933A}" type="presParOf" srcId="{29F6B2A5-734E-4A28-BE2E-AD892FDCB5AC}" destId="{8AAC853F-CA6F-4B02-87AD-1D50CD1FA308}" srcOrd="1" destOrd="0" presId="urn:microsoft.com/office/officeart/2005/8/layout/hierarchy1"/>
    <dgm:cxn modelId="{DA5AFD2C-019C-450F-896D-94687457BCDC}" type="presParOf" srcId="{A3FEA79E-FF75-4C07-8A38-BD9A79907FCA}" destId="{FCCB44F1-59A8-477C-9B9F-9CFFBFF63B33}" srcOrd="1" destOrd="0" presId="urn:microsoft.com/office/officeart/2005/8/layout/hierarchy1"/>
    <dgm:cxn modelId="{C4D3AF6D-5F7C-491B-8459-5D90317D6EC1}" type="presParOf" srcId="{E297F9F5-CB56-4B30-9189-4AE85FCC07F7}" destId="{CEC7029A-0AF6-4D5C-B130-C9A5C018815F}" srcOrd="1" destOrd="0" presId="urn:microsoft.com/office/officeart/2005/8/layout/hierarchy1"/>
    <dgm:cxn modelId="{E139525B-D4DF-4599-91CF-FF2EB6E73087}" type="presParOf" srcId="{CEC7029A-0AF6-4D5C-B130-C9A5C018815F}" destId="{819615BE-0433-4F6B-8095-9DD254E5811C}" srcOrd="0" destOrd="0" presId="urn:microsoft.com/office/officeart/2005/8/layout/hierarchy1"/>
    <dgm:cxn modelId="{5D6860A6-4F4F-41FB-9EEA-D5A443B7C316}" type="presParOf" srcId="{819615BE-0433-4F6B-8095-9DD254E5811C}" destId="{2A4286F7-8796-4758-8BE2-5CC038823B7D}" srcOrd="0" destOrd="0" presId="urn:microsoft.com/office/officeart/2005/8/layout/hierarchy1"/>
    <dgm:cxn modelId="{3138E719-34EA-4BD9-91E3-E98ACEBD0BA6}" type="presParOf" srcId="{819615BE-0433-4F6B-8095-9DD254E5811C}" destId="{8AD2CD57-C1DA-44AC-80CA-74644BEFF62D}" srcOrd="1" destOrd="0" presId="urn:microsoft.com/office/officeart/2005/8/layout/hierarchy1"/>
    <dgm:cxn modelId="{95B744F7-2FBD-476D-A848-1A131B9198E1}" type="presParOf" srcId="{CEC7029A-0AF6-4D5C-B130-C9A5C018815F}" destId="{A641256D-ACCC-4BDE-AE9D-147E7CFB65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AF471-F511-4DBF-9114-4E1A0D2282A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2344811-7811-4334-984F-0570C9D15C87}">
      <dgm:prSet/>
      <dgm:spPr/>
      <dgm:t>
        <a:bodyPr/>
        <a:lstStyle/>
        <a:p>
          <a:r>
            <a:rPr lang="id-ID" b="1" i="0"/>
            <a:t>Tentukan tujuan penelitian Anda.</a:t>
          </a:r>
          <a:endParaRPr lang="en-US"/>
        </a:p>
      </dgm:t>
    </dgm:pt>
    <dgm:pt modelId="{8FF1E2B5-ADB7-4425-8A76-980AB834B009}" type="parTrans" cxnId="{AA76F0AC-ECCD-4BFA-86C2-EB558860635D}">
      <dgm:prSet/>
      <dgm:spPr/>
      <dgm:t>
        <a:bodyPr/>
        <a:lstStyle/>
        <a:p>
          <a:endParaRPr lang="en-US"/>
        </a:p>
      </dgm:t>
    </dgm:pt>
    <dgm:pt modelId="{FB80557E-EA7A-457B-ABE9-4BEC2047F113}" type="sibTrans" cxnId="{AA76F0AC-ECCD-4BFA-86C2-EB558860635D}">
      <dgm:prSet/>
      <dgm:spPr/>
      <dgm:t>
        <a:bodyPr/>
        <a:lstStyle/>
        <a:p>
          <a:endParaRPr lang="en-US"/>
        </a:p>
      </dgm:t>
    </dgm:pt>
    <dgm:pt modelId="{BED844D9-608C-498C-A473-1A035A50AD0F}">
      <dgm:prSet/>
      <dgm:spPr/>
      <dgm:t>
        <a:bodyPr/>
        <a:lstStyle/>
        <a:p>
          <a:r>
            <a:rPr lang="id-ID" b="1" i="0"/>
            <a:t>Pelajari Tentang Target Pelanggan Anda.</a:t>
          </a:r>
          <a:endParaRPr lang="en-US"/>
        </a:p>
      </dgm:t>
    </dgm:pt>
    <dgm:pt modelId="{7B3D8504-3F0B-4D46-B452-9DE72BCA820F}" type="parTrans" cxnId="{2B6BFA2B-66F1-41EC-951D-CAEB1CA4ABC2}">
      <dgm:prSet/>
      <dgm:spPr/>
      <dgm:t>
        <a:bodyPr/>
        <a:lstStyle/>
        <a:p>
          <a:endParaRPr lang="en-US"/>
        </a:p>
      </dgm:t>
    </dgm:pt>
    <dgm:pt modelId="{7D5A89D7-81F4-4DEF-82B1-01C930A6F677}" type="sibTrans" cxnId="{2B6BFA2B-66F1-41EC-951D-CAEB1CA4ABC2}">
      <dgm:prSet/>
      <dgm:spPr/>
      <dgm:t>
        <a:bodyPr/>
        <a:lstStyle/>
        <a:p>
          <a:endParaRPr lang="en-US"/>
        </a:p>
      </dgm:t>
    </dgm:pt>
    <dgm:pt modelId="{D421DBCA-D9A8-4BDB-ABD4-3E1A4CC80EF5}">
      <dgm:prSet/>
      <dgm:spPr/>
      <dgm:t>
        <a:bodyPr/>
        <a:lstStyle/>
        <a:p>
          <a:r>
            <a:rPr lang="id-ID" b="1" i="0"/>
            <a:t>Sadarilah bahwa mengetahui siapa yang Anda layani membantu Anda menentukan siapa yang tidak Anda layani.</a:t>
          </a:r>
          <a:endParaRPr lang="en-US"/>
        </a:p>
      </dgm:t>
    </dgm:pt>
    <dgm:pt modelId="{782C701E-3870-41ED-AF27-47FD128694F0}" type="parTrans" cxnId="{3817B95D-8BCD-4266-B11D-79E59EDAFC73}">
      <dgm:prSet/>
      <dgm:spPr/>
      <dgm:t>
        <a:bodyPr/>
        <a:lstStyle/>
        <a:p>
          <a:endParaRPr lang="en-US"/>
        </a:p>
      </dgm:t>
    </dgm:pt>
    <dgm:pt modelId="{724D2058-D8D7-46A9-BB7C-DCE058B1460A}" type="sibTrans" cxnId="{3817B95D-8BCD-4266-B11D-79E59EDAFC73}">
      <dgm:prSet/>
      <dgm:spPr/>
      <dgm:t>
        <a:bodyPr/>
        <a:lstStyle/>
        <a:p>
          <a:endParaRPr lang="en-US"/>
        </a:p>
      </dgm:t>
    </dgm:pt>
    <dgm:pt modelId="{DA317798-5B71-4267-B8BB-66AB4591310C}">
      <dgm:prSet/>
      <dgm:spPr/>
      <dgm:t>
        <a:bodyPr/>
        <a:lstStyle/>
        <a:p>
          <a:r>
            <a:rPr lang="id-ID" b="1" i="0"/>
            <a:t>Belajar dari pesaing Anda.</a:t>
          </a:r>
          <a:endParaRPr lang="en-US"/>
        </a:p>
      </dgm:t>
    </dgm:pt>
    <dgm:pt modelId="{784949B9-8E04-4402-9649-6630BBAF3E58}" type="parTrans" cxnId="{37251BDA-497B-4854-BE58-2127BD5BC3EC}">
      <dgm:prSet/>
      <dgm:spPr/>
      <dgm:t>
        <a:bodyPr/>
        <a:lstStyle/>
        <a:p>
          <a:endParaRPr lang="en-US"/>
        </a:p>
      </dgm:t>
    </dgm:pt>
    <dgm:pt modelId="{A97AEC6B-8E44-415C-96C3-FA134F9B74A5}" type="sibTrans" cxnId="{37251BDA-497B-4854-BE58-2127BD5BC3EC}">
      <dgm:prSet/>
      <dgm:spPr/>
      <dgm:t>
        <a:bodyPr/>
        <a:lstStyle/>
        <a:p>
          <a:endParaRPr lang="en-US"/>
        </a:p>
      </dgm:t>
    </dgm:pt>
    <dgm:pt modelId="{6CC6EF15-0A00-4BC3-9C30-17EAEB8F9FC6}">
      <dgm:prSet/>
      <dgm:spPr/>
      <dgm:t>
        <a:bodyPr/>
        <a:lstStyle/>
        <a:p>
          <a:r>
            <a:rPr lang="id-ID" b="1" i="0"/>
            <a:t>Buat pelanggan target Anda terbuka dan memberi tahu Anda segalanya.</a:t>
          </a:r>
          <a:endParaRPr lang="en-US"/>
        </a:p>
      </dgm:t>
    </dgm:pt>
    <dgm:pt modelId="{32FC057A-DB05-423F-83DF-28DCB28CA1A9}" type="parTrans" cxnId="{61282F9F-FB5A-4D4F-A80E-F3D2AD18C3C9}">
      <dgm:prSet/>
      <dgm:spPr/>
      <dgm:t>
        <a:bodyPr/>
        <a:lstStyle/>
        <a:p>
          <a:endParaRPr lang="en-US"/>
        </a:p>
      </dgm:t>
    </dgm:pt>
    <dgm:pt modelId="{73373B24-4B49-418E-8862-13A5D58F6281}" type="sibTrans" cxnId="{61282F9F-FB5A-4D4F-A80E-F3D2AD18C3C9}">
      <dgm:prSet/>
      <dgm:spPr/>
      <dgm:t>
        <a:bodyPr/>
        <a:lstStyle/>
        <a:p>
          <a:endParaRPr lang="en-US"/>
        </a:p>
      </dgm:t>
    </dgm:pt>
    <dgm:pt modelId="{18336A7E-4524-409C-8537-45D767B47449}" type="pres">
      <dgm:prSet presAssocID="{239AF471-F511-4DBF-9114-4E1A0D2282A0}" presName="linear" presStyleCnt="0">
        <dgm:presLayoutVars>
          <dgm:animLvl val="lvl"/>
          <dgm:resizeHandles val="exact"/>
        </dgm:presLayoutVars>
      </dgm:prSet>
      <dgm:spPr/>
    </dgm:pt>
    <dgm:pt modelId="{F1BB8CCA-4637-4212-A971-EF688EE78479}" type="pres">
      <dgm:prSet presAssocID="{E2344811-7811-4334-984F-0570C9D15C87}" presName="parentText" presStyleLbl="node1" presStyleIdx="0" presStyleCnt="5">
        <dgm:presLayoutVars>
          <dgm:chMax val="0"/>
          <dgm:bulletEnabled val="1"/>
        </dgm:presLayoutVars>
      </dgm:prSet>
      <dgm:spPr/>
    </dgm:pt>
    <dgm:pt modelId="{030C7541-D14E-4325-9EE0-999576CCACC7}" type="pres">
      <dgm:prSet presAssocID="{FB80557E-EA7A-457B-ABE9-4BEC2047F113}" presName="spacer" presStyleCnt="0"/>
      <dgm:spPr/>
    </dgm:pt>
    <dgm:pt modelId="{1748FBC5-A829-4FDE-AAAD-1D83C8CD9F88}" type="pres">
      <dgm:prSet presAssocID="{BED844D9-608C-498C-A473-1A035A50AD0F}" presName="parentText" presStyleLbl="node1" presStyleIdx="1" presStyleCnt="5">
        <dgm:presLayoutVars>
          <dgm:chMax val="0"/>
          <dgm:bulletEnabled val="1"/>
        </dgm:presLayoutVars>
      </dgm:prSet>
      <dgm:spPr/>
    </dgm:pt>
    <dgm:pt modelId="{8F30683D-E9E0-4DCC-8E7D-4DFE2F85E786}" type="pres">
      <dgm:prSet presAssocID="{7D5A89D7-81F4-4DEF-82B1-01C930A6F677}" presName="spacer" presStyleCnt="0"/>
      <dgm:spPr/>
    </dgm:pt>
    <dgm:pt modelId="{C81CA175-5309-4DCE-BED2-533F50C8575F}" type="pres">
      <dgm:prSet presAssocID="{D421DBCA-D9A8-4BDB-ABD4-3E1A4CC80EF5}" presName="parentText" presStyleLbl="node1" presStyleIdx="2" presStyleCnt="5">
        <dgm:presLayoutVars>
          <dgm:chMax val="0"/>
          <dgm:bulletEnabled val="1"/>
        </dgm:presLayoutVars>
      </dgm:prSet>
      <dgm:spPr/>
    </dgm:pt>
    <dgm:pt modelId="{4F7B41A9-A266-4C73-86AE-2AC1037DBB8C}" type="pres">
      <dgm:prSet presAssocID="{724D2058-D8D7-46A9-BB7C-DCE058B1460A}" presName="spacer" presStyleCnt="0"/>
      <dgm:spPr/>
    </dgm:pt>
    <dgm:pt modelId="{D0A5186B-0F55-4994-A703-FFEB1BBFFF15}" type="pres">
      <dgm:prSet presAssocID="{DA317798-5B71-4267-B8BB-66AB4591310C}" presName="parentText" presStyleLbl="node1" presStyleIdx="3" presStyleCnt="5">
        <dgm:presLayoutVars>
          <dgm:chMax val="0"/>
          <dgm:bulletEnabled val="1"/>
        </dgm:presLayoutVars>
      </dgm:prSet>
      <dgm:spPr/>
    </dgm:pt>
    <dgm:pt modelId="{D057B66A-9045-4763-8EB6-94AF0695762B}" type="pres">
      <dgm:prSet presAssocID="{A97AEC6B-8E44-415C-96C3-FA134F9B74A5}" presName="spacer" presStyleCnt="0"/>
      <dgm:spPr/>
    </dgm:pt>
    <dgm:pt modelId="{195E6366-1DB4-459B-8F25-3FB6CADF0911}" type="pres">
      <dgm:prSet presAssocID="{6CC6EF15-0A00-4BC3-9C30-17EAEB8F9FC6}" presName="parentText" presStyleLbl="node1" presStyleIdx="4" presStyleCnt="5">
        <dgm:presLayoutVars>
          <dgm:chMax val="0"/>
          <dgm:bulletEnabled val="1"/>
        </dgm:presLayoutVars>
      </dgm:prSet>
      <dgm:spPr/>
    </dgm:pt>
  </dgm:ptLst>
  <dgm:cxnLst>
    <dgm:cxn modelId="{0BC6AD0A-99B3-4CE5-9C9E-A31DF4F8167B}" type="presOf" srcId="{239AF471-F511-4DBF-9114-4E1A0D2282A0}" destId="{18336A7E-4524-409C-8537-45D767B47449}" srcOrd="0" destOrd="0" presId="urn:microsoft.com/office/officeart/2005/8/layout/vList2"/>
    <dgm:cxn modelId="{2B6BFA2B-66F1-41EC-951D-CAEB1CA4ABC2}" srcId="{239AF471-F511-4DBF-9114-4E1A0D2282A0}" destId="{BED844D9-608C-498C-A473-1A035A50AD0F}" srcOrd="1" destOrd="0" parTransId="{7B3D8504-3F0B-4D46-B452-9DE72BCA820F}" sibTransId="{7D5A89D7-81F4-4DEF-82B1-01C930A6F677}"/>
    <dgm:cxn modelId="{3817B95D-8BCD-4266-B11D-79E59EDAFC73}" srcId="{239AF471-F511-4DBF-9114-4E1A0D2282A0}" destId="{D421DBCA-D9A8-4BDB-ABD4-3E1A4CC80EF5}" srcOrd="2" destOrd="0" parTransId="{782C701E-3870-41ED-AF27-47FD128694F0}" sibTransId="{724D2058-D8D7-46A9-BB7C-DCE058B1460A}"/>
    <dgm:cxn modelId="{1C7E6652-1289-4A4A-96F3-C13310CCFAD3}" type="presOf" srcId="{D421DBCA-D9A8-4BDB-ABD4-3E1A4CC80EF5}" destId="{C81CA175-5309-4DCE-BED2-533F50C8575F}" srcOrd="0" destOrd="0" presId="urn:microsoft.com/office/officeart/2005/8/layout/vList2"/>
    <dgm:cxn modelId="{F4137276-7290-4716-B512-699D57E140F4}" type="presOf" srcId="{E2344811-7811-4334-984F-0570C9D15C87}" destId="{F1BB8CCA-4637-4212-A971-EF688EE78479}" srcOrd="0" destOrd="0" presId="urn:microsoft.com/office/officeart/2005/8/layout/vList2"/>
    <dgm:cxn modelId="{DF583793-49FE-4EB6-A7B9-940E610C10B2}" type="presOf" srcId="{DA317798-5B71-4267-B8BB-66AB4591310C}" destId="{D0A5186B-0F55-4994-A703-FFEB1BBFFF15}" srcOrd="0" destOrd="0" presId="urn:microsoft.com/office/officeart/2005/8/layout/vList2"/>
    <dgm:cxn modelId="{AD6C4B98-49B8-4539-B000-B633F40B18F8}" type="presOf" srcId="{BED844D9-608C-498C-A473-1A035A50AD0F}" destId="{1748FBC5-A829-4FDE-AAAD-1D83C8CD9F88}" srcOrd="0" destOrd="0" presId="urn:microsoft.com/office/officeart/2005/8/layout/vList2"/>
    <dgm:cxn modelId="{61282F9F-FB5A-4D4F-A80E-F3D2AD18C3C9}" srcId="{239AF471-F511-4DBF-9114-4E1A0D2282A0}" destId="{6CC6EF15-0A00-4BC3-9C30-17EAEB8F9FC6}" srcOrd="4" destOrd="0" parTransId="{32FC057A-DB05-423F-83DF-28DCB28CA1A9}" sibTransId="{73373B24-4B49-418E-8862-13A5D58F6281}"/>
    <dgm:cxn modelId="{AA76F0AC-ECCD-4BFA-86C2-EB558860635D}" srcId="{239AF471-F511-4DBF-9114-4E1A0D2282A0}" destId="{E2344811-7811-4334-984F-0570C9D15C87}" srcOrd="0" destOrd="0" parTransId="{8FF1E2B5-ADB7-4425-8A76-980AB834B009}" sibTransId="{FB80557E-EA7A-457B-ABE9-4BEC2047F113}"/>
    <dgm:cxn modelId="{37251BDA-497B-4854-BE58-2127BD5BC3EC}" srcId="{239AF471-F511-4DBF-9114-4E1A0D2282A0}" destId="{DA317798-5B71-4267-B8BB-66AB4591310C}" srcOrd="3" destOrd="0" parTransId="{784949B9-8E04-4402-9649-6630BBAF3E58}" sibTransId="{A97AEC6B-8E44-415C-96C3-FA134F9B74A5}"/>
    <dgm:cxn modelId="{EF0E4FF0-099D-46C3-9CCF-3AE4E76F4A4F}" type="presOf" srcId="{6CC6EF15-0A00-4BC3-9C30-17EAEB8F9FC6}" destId="{195E6366-1DB4-459B-8F25-3FB6CADF0911}" srcOrd="0" destOrd="0" presId="urn:microsoft.com/office/officeart/2005/8/layout/vList2"/>
    <dgm:cxn modelId="{AA36C418-B974-4B89-8E98-8E19CD103695}" type="presParOf" srcId="{18336A7E-4524-409C-8537-45D767B47449}" destId="{F1BB8CCA-4637-4212-A971-EF688EE78479}" srcOrd="0" destOrd="0" presId="urn:microsoft.com/office/officeart/2005/8/layout/vList2"/>
    <dgm:cxn modelId="{B312016D-9E90-4B94-9ECE-20F8E10478AE}" type="presParOf" srcId="{18336A7E-4524-409C-8537-45D767B47449}" destId="{030C7541-D14E-4325-9EE0-999576CCACC7}" srcOrd="1" destOrd="0" presId="urn:microsoft.com/office/officeart/2005/8/layout/vList2"/>
    <dgm:cxn modelId="{136D8262-84BF-4A46-9756-DC6396FE62AA}" type="presParOf" srcId="{18336A7E-4524-409C-8537-45D767B47449}" destId="{1748FBC5-A829-4FDE-AAAD-1D83C8CD9F88}" srcOrd="2" destOrd="0" presId="urn:microsoft.com/office/officeart/2005/8/layout/vList2"/>
    <dgm:cxn modelId="{44C8142D-6E29-4E51-8823-4D3E88DDD01F}" type="presParOf" srcId="{18336A7E-4524-409C-8537-45D767B47449}" destId="{8F30683D-E9E0-4DCC-8E7D-4DFE2F85E786}" srcOrd="3" destOrd="0" presId="urn:microsoft.com/office/officeart/2005/8/layout/vList2"/>
    <dgm:cxn modelId="{F65D97F5-505F-4497-B708-BF99A899FA44}" type="presParOf" srcId="{18336A7E-4524-409C-8537-45D767B47449}" destId="{C81CA175-5309-4DCE-BED2-533F50C8575F}" srcOrd="4" destOrd="0" presId="urn:microsoft.com/office/officeart/2005/8/layout/vList2"/>
    <dgm:cxn modelId="{05AC8AAF-8FD0-4E9B-9323-E170530CF380}" type="presParOf" srcId="{18336A7E-4524-409C-8537-45D767B47449}" destId="{4F7B41A9-A266-4C73-86AE-2AC1037DBB8C}" srcOrd="5" destOrd="0" presId="urn:microsoft.com/office/officeart/2005/8/layout/vList2"/>
    <dgm:cxn modelId="{F5510C51-5509-4F1D-8E81-68E969D57E5C}" type="presParOf" srcId="{18336A7E-4524-409C-8537-45D767B47449}" destId="{D0A5186B-0F55-4994-A703-FFEB1BBFFF15}" srcOrd="6" destOrd="0" presId="urn:microsoft.com/office/officeart/2005/8/layout/vList2"/>
    <dgm:cxn modelId="{046A79BD-5E4E-4E05-A428-9D29AC7C890E}" type="presParOf" srcId="{18336A7E-4524-409C-8537-45D767B47449}" destId="{D057B66A-9045-4763-8EB6-94AF0695762B}" srcOrd="7" destOrd="0" presId="urn:microsoft.com/office/officeart/2005/8/layout/vList2"/>
    <dgm:cxn modelId="{153A8AEE-5570-4184-86DA-BC2CCBADCA00}" type="presParOf" srcId="{18336A7E-4524-409C-8537-45D767B47449}" destId="{195E6366-1DB4-459B-8F25-3FB6CADF091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25B26-3EA8-4898-972C-DF8F473EB02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21C16C3-80D3-4F8F-B30C-CF61E25FAB24}">
      <dgm:prSet/>
      <dgm:spPr/>
      <dgm:t>
        <a:bodyPr/>
        <a:lstStyle/>
        <a:p>
          <a:r>
            <a:rPr lang="id-ID" b="1" i="0"/>
            <a:t>Membuat keputusan yang terinformasi dengan baik</a:t>
          </a:r>
          <a:endParaRPr lang="en-US"/>
        </a:p>
      </dgm:t>
    </dgm:pt>
    <dgm:pt modelId="{201B16A1-5F37-40B3-909D-370725024DD1}" type="parTrans" cxnId="{6C20A0CA-321A-4041-8DCB-CB086939D063}">
      <dgm:prSet/>
      <dgm:spPr/>
      <dgm:t>
        <a:bodyPr/>
        <a:lstStyle/>
        <a:p>
          <a:endParaRPr lang="en-US"/>
        </a:p>
      </dgm:t>
    </dgm:pt>
    <dgm:pt modelId="{22069A23-DE5D-41BF-A330-3E78DCD7F36F}" type="sibTrans" cxnId="{6C20A0CA-321A-4041-8DCB-CB086939D063}">
      <dgm:prSet/>
      <dgm:spPr/>
      <dgm:t>
        <a:bodyPr/>
        <a:lstStyle/>
        <a:p>
          <a:endParaRPr lang="en-US"/>
        </a:p>
      </dgm:t>
    </dgm:pt>
    <dgm:pt modelId="{B541726E-C8D4-4404-96B6-E16A3572BC28}">
      <dgm:prSet/>
      <dgm:spPr/>
      <dgm:t>
        <a:bodyPr/>
        <a:lstStyle/>
        <a:p>
          <a:r>
            <a:rPr lang="id-ID" b="1" i="0"/>
            <a:t>Mendapatkan informasi yang akurat</a:t>
          </a:r>
          <a:endParaRPr lang="en-US"/>
        </a:p>
      </dgm:t>
    </dgm:pt>
    <dgm:pt modelId="{87D5C0AE-C5CB-4BBB-AF27-D0C30EF9E579}" type="parTrans" cxnId="{5A44F986-EB6D-4A5F-9C4E-88603CD24989}">
      <dgm:prSet/>
      <dgm:spPr/>
      <dgm:t>
        <a:bodyPr/>
        <a:lstStyle/>
        <a:p>
          <a:endParaRPr lang="en-US"/>
        </a:p>
      </dgm:t>
    </dgm:pt>
    <dgm:pt modelId="{BD62BB1A-09E4-46D2-A602-E3F69319BE83}" type="sibTrans" cxnId="{5A44F986-EB6D-4A5F-9C4E-88603CD24989}">
      <dgm:prSet/>
      <dgm:spPr/>
      <dgm:t>
        <a:bodyPr/>
        <a:lstStyle/>
        <a:p>
          <a:endParaRPr lang="en-US"/>
        </a:p>
      </dgm:t>
    </dgm:pt>
    <dgm:pt modelId="{5FEEBA3B-E9E4-43CB-91F0-620D51653477}">
      <dgm:prSet/>
      <dgm:spPr/>
      <dgm:t>
        <a:bodyPr/>
        <a:lstStyle/>
        <a:p>
          <a:r>
            <a:rPr lang="id-ID" b="1" i="0"/>
            <a:t>Menentukan ukuran pasar</a:t>
          </a:r>
          <a:endParaRPr lang="en-US"/>
        </a:p>
      </dgm:t>
    </dgm:pt>
    <dgm:pt modelId="{185B07FB-9E12-42DF-9FC3-9A763B359F89}" type="parTrans" cxnId="{E20D2B2E-08C5-4E76-807E-B9DEFED084A1}">
      <dgm:prSet/>
      <dgm:spPr/>
      <dgm:t>
        <a:bodyPr/>
        <a:lstStyle/>
        <a:p>
          <a:endParaRPr lang="en-US"/>
        </a:p>
      </dgm:t>
    </dgm:pt>
    <dgm:pt modelId="{70BB323D-537A-4019-96B6-A17F77FDD67C}" type="sibTrans" cxnId="{E20D2B2E-08C5-4E76-807E-B9DEFED084A1}">
      <dgm:prSet/>
      <dgm:spPr/>
      <dgm:t>
        <a:bodyPr/>
        <a:lstStyle/>
        <a:p>
          <a:endParaRPr lang="en-US"/>
        </a:p>
      </dgm:t>
    </dgm:pt>
    <dgm:pt modelId="{D7AEB7C7-7714-4E21-ADE4-2B264CC89843}">
      <dgm:prSet/>
      <dgm:spPr/>
      <dgm:t>
        <a:bodyPr/>
        <a:lstStyle/>
        <a:p>
          <a:r>
            <a:rPr lang="id-ID" b="1" i="0"/>
            <a:t>Memilih sistem penjualan yang sesuai</a:t>
          </a:r>
          <a:endParaRPr lang="en-US"/>
        </a:p>
      </dgm:t>
    </dgm:pt>
    <dgm:pt modelId="{F8C279D8-4839-4A01-BCEE-49F478A15522}" type="parTrans" cxnId="{A5AB8B13-F727-4E6C-9835-70DEAE4024F8}">
      <dgm:prSet/>
      <dgm:spPr/>
      <dgm:t>
        <a:bodyPr/>
        <a:lstStyle/>
        <a:p>
          <a:endParaRPr lang="en-US"/>
        </a:p>
      </dgm:t>
    </dgm:pt>
    <dgm:pt modelId="{FE00AB73-0F43-4D3A-A240-C6601D1CFC65}" type="sibTrans" cxnId="{A5AB8B13-F727-4E6C-9835-70DEAE4024F8}">
      <dgm:prSet/>
      <dgm:spPr/>
      <dgm:t>
        <a:bodyPr/>
        <a:lstStyle/>
        <a:p>
          <a:endParaRPr lang="en-US"/>
        </a:p>
      </dgm:t>
    </dgm:pt>
    <dgm:pt modelId="{F313E2C2-9EF5-45AC-BD7E-480D8F7EF8F3}">
      <dgm:prSet/>
      <dgm:spPr/>
      <dgm:t>
        <a:bodyPr/>
        <a:lstStyle/>
        <a:p>
          <a:r>
            <a:rPr lang="id-ID" b="1" i="0"/>
            <a:t>Mempelajari tentang preferensi pelanggan</a:t>
          </a:r>
          <a:endParaRPr lang="en-US"/>
        </a:p>
      </dgm:t>
    </dgm:pt>
    <dgm:pt modelId="{8C20DF1B-4E2B-4D25-B90F-B0A413E4C9D6}" type="parTrans" cxnId="{3A4FE823-2A33-4A37-9DB7-E282E042ACF1}">
      <dgm:prSet/>
      <dgm:spPr/>
      <dgm:t>
        <a:bodyPr/>
        <a:lstStyle/>
        <a:p>
          <a:endParaRPr lang="en-US"/>
        </a:p>
      </dgm:t>
    </dgm:pt>
    <dgm:pt modelId="{9FFC1EEA-2A43-490C-83F7-C25F3D537376}" type="sibTrans" cxnId="{3A4FE823-2A33-4A37-9DB7-E282E042ACF1}">
      <dgm:prSet/>
      <dgm:spPr/>
      <dgm:t>
        <a:bodyPr/>
        <a:lstStyle/>
        <a:p>
          <a:endParaRPr lang="en-US"/>
        </a:p>
      </dgm:t>
    </dgm:pt>
    <dgm:pt modelId="{CB3FE231-5830-4EBD-B606-7468E7302E9F}">
      <dgm:prSet/>
      <dgm:spPr/>
      <dgm:t>
        <a:bodyPr/>
        <a:lstStyle/>
        <a:p>
          <a:r>
            <a:rPr lang="id-ID" b="1" i="0"/>
            <a:t>Mengumpulkan detail tentang persepsi pelanggan tentang merek</a:t>
          </a:r>
          <a:endParaRPr lang="en-US"/>
        </a:p>
      </dgm:t>
    </dgm:pt>
    <dgm:pt modelId="{1C8B7677-B202-49FF-8371-3A81EF7EA24B}" type="parTrans" cxnId="{A6953F92-68FF-48ED-A157-E6C8B8C0B7A1}">
      <dgm:prSet/>
      <dgm:spPr/>
      <dgm:t>
        <a:bodyPr/>
        <a:lstStyle/>
        <a:p>
          <a:endParaRPr lang="en-US"/>
        </a:p>
      </dgm:t>
    </dgm:pt>
    <dgm:pt modelId="{1E2BCFA0-585E-4E6C-80AD-CB67FCA50F0F}" type="sibTrans" cxnId="{A6953F92-68FF-48ED-A157-E6C8B8C0B7A1}">
      <dgm:prSet/>
      <dgm:spPr/>
      <dgm:t>
        <a:bodyPr/>
        <a:lstStyle/>
        <a:p>
          <a:endParaRPr lang="en-US"/>
        </a:p>
      </dgm:t>
    </dgm:pt>
    <dgm:pt modelId="{8A917917-61AF-4669-BDA2-76C875B72E4D}">
      <dgm:prSet/>
      <dgm:spPr/>
      <dgm:t>
        <a:bodyPr/>
        <a:lstStyle/>
        <a:p>
          <a:r>
            <a:rPr lang="id-ID" b="1" i="0"/>
            <a:t>Analisis metode komunikasi pelanggan</a:t>
          </a:r>
          <a:endParaRPr lang="en-US"/>
        </a:p>
      </dgm:t>
    </dgm:pt>
    <dgm:pt modelId="{233F80B5-E0F2-4F31-8914-DEC7D9FE0AF1}" type="parTrans" cxnId="{C624C642-D782-4820-855F-6E305FA305A3}">
      <dgm:prSet/>
      <dgm:spPr/>
      <dgm:t>
        <a:bodyPr/>
        <a:lstStyle/>
        <a:p>
          <a:endParaRPr lang="en-US"/>
        </a:p>
      </dgm:t>
    </dgm:pt>
    <dgm:pt modelId="{2B7F4ABC-7807-49D5-A10A-4FA3B11E836E}" type="sibTrans" cxnId="{C624C642-D782-4820-855F-6E305FA305A3}">
      <dgm:prSet/>
      <dgm:spPr/>
      <dgm:t>
        <a:bodyPr/>
        <a:lstStyle/>
        <a:p>
          <a:endParaRPr lang="en-US"/>
        </a:p>
      </dgm:t>
    </dgm:pt>
    <dgm:pt modelId="{8DF7E0C9-3CB4-4588-8A9A-7A50FB58B43A}">
      <dgm:prSet/>
      <dgm:spPr/>
      <dgm:t>
        <a:bodyPr/>
        <a:lstStyle/>
        <a:p>
          <a:r>
            <a:rPr lang="id-ID" b="1" i="0"/>
            <a:t>Investasi bisnis yang produktif</a:t>
          </a:r>
          <a:endParaRPr lang="en-US"/>
        </a:p>
      </dgm:t>
    </dgm:pt>
    <dgm:pt modelId="{776CD66E-D104-4AB5-9432-DC0F0EB61DD0}" type="parTrans" cxnId="{73BC85DA-1AF8-4756-9FEE-1BFEB24D8604}">
      <dgm:prSet/>
      <dgm:spPr/>
      <dgm:t>
        <a:bodyPr/>
        <a:lstStyle/>
        <a:p>
          <a:endParaRPr lang="en-US"/>
        </a:p>
      </dgm:t>
    </dgm:pt>
    <dgm:pt modelId="{954153A6-C088-40AE-968D-1FA2CDA01F3D}" type="sibTrans" cxnId="{73BC85DA-1AF8-4756-9FEE-1BFEB24D8604}">
      <dgm:prSet/>
      <dgm:spPr/>
      <dgm:t>
        <a:bodyPr/>
        <a:lstStyle/>
        <a:p>
          <a:endParaRPr lang="en-US"/>
        </a:p>
      </dgm:t>
    </dgm:pt>
    <dgm:pt modelId="{05EABF24-7AD2-477F-A22E-9EF7F242048C}" type="pres">
      <dgm:prSet presAssocID="{D5325B26-3EA8-4898-972C-DF8F473EB02B}" presName="linear" presStyleCnt="0">
        <dgm:presLayoutVars>
          <dgm:animLvl val="lvl"/>
          <dgm:resizeHandles val="exact"/>
        </dgm:presLayoutVars>
      </dgm:prSet>
      <dgm:spPr/>
    </dgm:pt>
    <dgm:pt modelId="{B11A7F9C-1D20-4A39-A6D5-38237E195512}" type="pres">
      <dgm:prSet presAssocID="{821C16C3-80D3-4F8F-B30C-CF61E25FAB24}" presName="parentText" presStyleLbl="node1" presStyleIdx="0" presStyleCnt="8">
        <dgm:presLayoutVars>
          <dgm:chMax val="0"/>
          <dgm:bulletEnabled val="1"/>
        </dgm:presLayoutVars>
      </dgm:prSet>
      <dgm:spPr/>
    </dgm:pt>
    <dgm:pt modelId="{B631A724-5D96-4770-B863-2196384370CB}" type="pres">
      <dgm:prSet presAssocID="{22069A23-DE5D-41BF-A330-3E78DCD7F36F}" presName="spacer" presStyleCnt="0"/>
      <dgm:spPr/>
    </dgm:pt>
    <dgm:pt modelId="{A3152E8D-CF2D-4194-B80B-1A8B4D746E3E}" type="pres">
      <dgm:prSet presAssocID="{B541726E-C8D4-4404-96B6-E16A3572BC28}" presName="parentText" presStyleLbl="node1" presStyleIdx="1" presStyleCnt="8">
        <dgm:presLayoutVars>
          <dgm:chMax val="0"/>
          <dgm:bulletEnabled val="1"/>
        </dgm:presLayoutVars>
      </dgm:prSet>
      <dgm:spPr/>
    </dgm:pt>
    <dgm:pt modelId="{D77B7ED3-15B2-495A-ABA5-21D3F8775019}" type="pres">
      <dgm:prSet presAssocID="{BD62BB1A-09E4-46D2-A602-E3F69319BE83}" presName="spacer" presStyleCnt="0"/>
      <dgm:spPr/>
    </dgm:pt>
    <dgm:pt modelId="{8E75E13A-4163-4492-9AF9-E5E8439B55A3}" type="pres">
      <dgm:prSet presAssocID="{5FEEBA3B-E9E4-43CB-91F0-620D51653477}" presName="parentText" presStyleLbl="node1" presStyleIdx="2" presStyleCnt="8">
        <dgm:presLayoutVars>
          <dgm:chMax val="0"/>
          <dgm:bulletEnabled val="1"/>
        </dgm:presLayoutVars>
      </dgm:prSet>
      <dgm:spPr/>
    </dgm:pt>
    <dgm:pt modelId="{21D4222E-CC48-43E7-89CF-FCA1AF54CD74}" type="pres">
      <dgm:prSet presAssocID="{70BB323D-537A-4019-96B6-A17F77FDD67C}" presName="spacer" presStyleCnt="0"/>
      <dgm:spPr/>
    </dgm:pt>
    <dgm:pt modelId="{D4B3B022-3B12-4639-BB1A-0D22997334FE}" type="pres">
      <dgm:prSet presAssocID="{D7AEB7C7-7714-4E21-ADE4-2B264CC89843}" presName="parentText" presStyleLbl="node1" presStyleIdx="3" presStyleCnt="8">
        <dgm:presLayoutVars>
          <dgm:chMax val="0"/>
          <dgm:bulletEnabled val="1"/>
        </dgm:presLayoutVars>
      </dgm:prSet>
      <dgm:spPr/>
    </dgm:pt>
    <dgm:pt modelId="{F92A2193-BC28-4919-8DBB-4608021D007C}" type="pres">
      <dgm:prSet presAssocID="{FE00AB73-0F43-4D3A-A240-C6601D1CFC65}" presName="spacer" presStyleCnt="0"/>
      <dgm:spPr/>
    </dgm:pt>
    <dgm:pt modelId="{97304AB5-007C-407D-A8F9-E2BCF9B0FDB8}" type="pres">
      <dgm:prSet presAssocID="{F313E2C2-9EF5-45AC-BD7E-480D8F7EF8F3}" presName="parentText" presStyleLbl="node1" presStyleIdx="4" presStyleCnt="8">
        <dgm:presLayoutVars>
          <dgm:chMax val="0"/>
          <dgm:bulletEnabled val="1"/>
        </dgm:presLayoutVars>
      </dgm:prSet>
      <dgm:spPr/>
    </dgm:pt>
    <dgm:pt modelId="{85C197B1-AF4F-4F76-8E71-C290F0FCAD55}" type="pres">
      <dgm:prSet presAssocID="{9FFC1EEA-2A43-490C-83F7-C25F3D537376}" presName="spacer" presStyleCnt="0"/>
      <dgm:spPr/>
    </dgm:pt>
    <dgm:pt modelId="{979D9751-E62F-477C-AF7E-1BE1A483CAA0}" type="pres">
      <dgm:prSet presAssocID="{CB3FE231-5830-4EBD-B606-7468E7302E9F}" presName="parentText" presStyleLbl="node1" presStyleIdx="5" presStyleCnt="8">
        <dgm:presLayoutVars>
          <dgm:chMax val="0"/>
          <dgm:bulletEnabled val="1"/>
        </dgm:presLayoutVars>
      </dgm:prSet>
      <dgm:spPr/>
    </dgm:pt>
    <dgm:pt modelId="{1C01B5F7-9BAD-42D6-9377-C94FD9C80021}" type="pres">
      <dgm:prSet presAssocID="{1E2BCFA0-585E-4E6C-80AD-CB67FCA50F0F}" presName="spacer" presStyleCnt="0"/>
      <dgm:spPr/>
    </dgm:pt>
    <dgm:pt modelId="{A3ED4ACD-171A-4291-B96E-4E93E9904BA0}" type="pres">
      <dgm:prSet presAssocID="{8A917917-61AF-4669-BDA2-76C875B72E4D}" presName="parentText" presStyleLbl="node1" presStyleIdx="6" presStyleCnt="8">
        <dgm:presLayoutVars>
          <dgm:chMax val="0"/>
          <dgm:bulletEnabled val="1"/>
        </dgm:presLayoutVars>
      </dgm:prSet>
      <dgm:spPr/>
    </dgm:pt>
    <dgm:pt modelId="{1AE48D94-ADA9-493A-A478-587D12E05166}" type="pres">
      <dgm:prSet presAssocID="{2B7F4ABC-7807-49D5-A10A-4FA3B11E836E}" presName="spacer" presStyleCnt="0"/>
      <dgm:spPr/>
    </dgm:pt>
    <dgm:pt modelId="{BD2E6DED-6EB0-4140-B442-9B1C769EEA60}" type="pres">
      <dgm:prSet presAssocID="{8DF7E0C9-3CB4-4588-8A9A-7A50FB58B43A}" presName="parentText" presStyleLbl="node1" presStyleIdx="7" presStyleCnt="8">
        <dgm:presLayoutVars>
          <dgm:chMax val="0"/>
          <dgm:bulletEnabled val="1"/>
        </dgm:presLayoutVars>
      </dgm:prSet>
      <dgm:spPr/>
    </dgm:pt>
  </dgm:ptLst>
  <dgm:cxnLst>
    <dgm:cxn modelId="{E549060C-14B6-421E-BA22-19870533D703}" type="presOf" srcId="{8DF7E0C9-3CB4-4588-8A9A-7A50FB58B43A}" destId="{BD2E6DED-6EB0-4140-B442-9B1C769EEA60}" srcOrd="0" destOrd="0" presId="urn:microsoft.com/office/officeart/2005/8/layout/vList2"/>
    <dgm:cxn modelId="{A5AB8B13-F727-4E6C-9835-70DEAE4024F8}" srcId="{D5325B26-3EA8-4898-972C-DF8F473EB02B}" destId="{D7AEB7C7-7714-4E21-ADE4-2B264CC89843}" srcOrd="3" destOrd="0" parTransId="{F8C279D8-4839-4A01-BCEE-49F478A15522}" sibTransId="{FE00AB73-0F43-4D3A-A240-C6601D1CFC65}"/>
    <dgm:cxn modelId="{3A4FE823-2A33-4A37-9DB7-E282E042ACF1}" srcId="{D5325B26-3EA8-4898-972C-DF8F473EB02B}" destId="{F313E2C2-9EF5-45AC-BD7E-480D8F7EF8F3}" srcOrd="4" destOrd="0" parTransId="{8C20DF1B-4E2B-4D25-B90F-B0A413E4C9D6}" sibTransId="{9FFC1EEA-2A43-490C-83F7-C25F3D537376}"/>
    <dgm:cxn modelId="{59E3462B-9C0F-4337-8B6F-EE6F5D5AE805}" type="presOf" srcId="{CB3FE231-5830-4EBD-B606-7468E7302E9F}" destId="{979D9751-E62F-477C-AF7E-1BE1A483CAA0}" srcOrd="0" destOrd="0" presId="urn:microsoft.com/office/officeart/2005/8/layout/vList2"/>
    <dgm:cxn modelId="{E20D2B2E-08C5-4E76-807E-B9DEFED084A1}" srcId="{D5325B26-3EA8-4898-972C-DF8F473EB02B}" destId="{5FEEBA3B-E9E4-43CB-91F0-620D51653477}" srcOrd="2" destOrd="0" parTransId="{185B07FB-9E12-42DF-9FC3-9A763B359F89}" sibTransId="{70BB323D-537A-4019-96B6-A17F77FDD67C}"/>
    <dgm:cxn modelId="{C624C642-D782-4820-855F-6E305FA305A3}" srcId="{D5325B26-3EA8-4898-972C-DF8F473EB02B}" destId="{8A917917-61AF-4669-BDA2-76C875B72E4D}" srcOrd="6" destOrd="0" parTransId="{233F80B5-E0F2-4F31-8914-DEC7D9FE0AF1}" sibTransId="{2B7F4ABC-7807-49D5-A10A-4FA3B11E836E}"/>
    <dgm:cxn modelId="{71629E49-C832-4AD3-A7D5-D58A0511E131}" type="presOf" srcId="{F313E2C2-9EF5-45AC-BD7E-480D8F7EF8F3}" destId="{97304AB5-007C-407D-A8F9-E2BCF9B0FDB8}" srcOrd="0" destOrd="0" presId="urn:microsoft.com/office/officeart/2005/8/layout/vList2"/>
    <dgm:cxn modelId="{EB8E8853-7D1A-47BF-A0FE-36CDD5634D9D}" type="presOf" srcId="{821C16C3-80D3-4F8F-B30C-CF61E25FAB24}" destId="{B11A7F9C-1D20-4A39-A6D5-38237E195512}" srcOrd="0" destOrd="0" presId="urn:microsoft.com/office/officeart/2005/8/layout/vList2"/>
    <dgm:cxn modelId="{5A44F986-EB6D-4A5F-9C4E-88603CD24989}" srcId="{D5325B26-3EA8-4898-972C-DF8F473EB02B}" destId="{B541726E-C8D4-4404-96B6-E16A3572BC28}" srcOrd="1" destOrd="0" parTransId="{87D5C0AE-C5CB-4BBB-AF27-D0C30EF9E579}" sibTransId="{BD62BB1A-09E4-46D2-A602-E3F69319BE83}"/>
    <dgm:cxn modelId="{549ADF8F-1822-4D88-A265-7973D38A7334}" type="presOf" srcId="{D5325B26-3EA8-4898-972C-DF8F473EB02B}" destId="{05EABF24-7AD2-477F-A22E-9EF7F242048C}" srcOrd="0" destOrd="0" presId="urn:microsoft.com/office/officeart/2005/8/layout/vList2"/>
    <dgm:cxn modelId="{0AD93D92-CCD2-4F37-B3EB-792B54478AAB}" type="presOf" srcId="{8A917917-61AF-4669-BDA2-76C875B72E4D}" destId="{A3ED4ACD-171A-4291-B96E-4E93E9904BA0}" srcOrd="0" destOrd="0" presId="urn:microsoft.com/office/officeart/2005/8/layout/vList2"/>
    <dgm:cxn modelId="{A6953F92-68FF-48ED-A157-E6C8B8C0B7A1}" srcId="{D5325B26-3EA8-4898-972C-DF8F473EB02B}" destId="{CB3FE231-5830-4EBD-B606-7468E7302E9F}" srcOrd="5" destOrd="0" parTransId="{1C8B7677-B202-49FF-8371-3A81EF7EA24B}" sibTransId="{1E2BCFA0-585E-4E6C-80AD-CB67FCA50F0F}"/>
    <dgm:cxn modelId="{45417DA4-1E9C-4926-BE20-CE945057912A}" type="presOf" srcId="{B541726E-C8D4-4404-96B6-E16A3572BC28}" destId="{A3152E8D-CF2D-4194-B80B-1A8B4D746E3E}" srcOrd="0" destOrd="0" presId="urn:microsoft.com/office/officeart/2005/8/layout/vList2"/>
    <dgm:cxn modelId="{424B29A9-88CD-41B1-AD78-CC9DC7DF80C8}" type="presOf" srcId="{D7AEB7C7-7714-4E21-ADE4-2B264CC89843}" destId="{D4B3B022-3B12-4639-BB1A-0D22997334FE}" srcOrd="0" destOrd="0" presId="urn:microsoft.com/office/officeart/2005/8/layout/vList2"/>
    <dgm:cxn modelId="{6C20A0CA-321A-4041-8DCB-CB086939D063}" srcId="{D5325B26-3EA8-4898-972C-DF8F473EB02B}" destId="{821C16C3-80D3-4F8F-B30C-CF61E25FAB24}" srcOrd="0" destOrd="0" parTransId="{201B16A1-5F37-40B3-909D-370725024DD1}" sibTransId="{22069A23-DE5D-41BF-A330-3E78DCD7F36F}"/>
    <dgm:cxn modelId="{73BC85DA-1AF8-4756-9FEE-1BFEB24D8604}" srcId="{D5325B26-3EA8-4898-972C-DF8F473EB02B}" destId="{8DF7E0C9-3CB4-4588-8A9A-7A50FB58B43A}" srcOrd="7" destOrd="0" parTransId="{776CD66E-D104-4AB5-9432-DC0F0EB61DD0}" sibTransId="{954153A6-C088-40AE-968D-1FA2CDA01F3D}"/>
    <dgm:cxn modelId="{82EAD2DA-F3C0-4535-8CFA-B3A4B9752939}" type="presOf" srcId="{5FEEBA3B-E9E4-43CB-91F0-620D51653477}" destId="{8E75E13A-4163-4492-9AF9-E5E8439B55A3}" srcOrd="0" destOrd="0" presId="urn:microsoft.com/office/officeart/2005/8/layout/vList2"/>
    <dgm:cxn modelId="{5155B219-FDEA-40A7-B768-49554361F1B2}" type="presParOf" srcId="{05EABF24-7AD2-477F-A22E-9EF7F242048C}" destId="{B11A7F9C-1D20-4A39-A6D5-38237E195512}" srcOrd="0" destOrd="0" presId="urn:microsoft.com/office/officeart/2005/8/layout/vList2"/>
    <dgm:cxn modelId="{536D5AD4-71FC-4686-B0C6-FE3DD9E36BD1}" type="presParOf" srcId="{05EABF24-7AD2-477F-A22E-9EF7F242048C}" destId="{B631A724-5D96-4770-B863-2196384370CB}" srcOrd="1" destOrd="0" presId="urn:microsoft.com/office/officeart/2005/8/layout/vList2"/>
    <dgm:cxn modelId="{83032F18-0953-4E0A-AEC8-A5D2BFD6C19D}" type="presParOf" srcId="{05EABF24-7AD2-477F-A22E-9EF7F242048C}" destId="{A3152E8D-CF2D-4194-B80B-1A8B4D746E3E}" srcOrd="2" destOrd="0" presId="urn:microsoft.com/office/officeart/2005/8/layout/vList2"/>
    <dgm:cxn modelId="{B0D1D83C-545D-455B-8243-657A2F9D4C96}" type="presParOf" srcId="{05EABF24-7AD2-477F-A22E-9EF7F242048C}" destId="{D77B7ED3-15B2-495A-ABA5-21D3F8775019}" srcOrd="3" destOrd="0" presId="urn:microsoft.com/office/officeart/2005/8/layout/vList2"/>
    <dgm:cxn modelId="{BC66FD87-1187-49DA-8128-D04C340AD52F}" type="presParOf" srcId="{05EABF24-7AD2-477F-A22E-9EF7F242048C}" destId="{8E75E13A-4163-4492-9AF9-E5E8439B55A3}" srcOrd="4" destOrd="0" presId="urn:microsoft.com/office/officeart/2005/8/layout/vList2"/>
    <dgm:cxn modelId="{1B4F00E1-0D3B-40C2-A6E2-D43AF3E3E011}" type="presParOf" srcId="{05EABF24-7AD2-477F-A22E-9EF7F242048C}" destId="{21D4222E-CC48-43E7-89CF-FCA1AF54CD74}" srcOrd="5" destOrd="0" presId="urn:microsoft.com/office/officeart/2005/8/layout/vList2"/>
    <dgm:cxn modelId="{18CB12CD-687F-49AF-B05A-CED05084D587}" type="presParOf" srcId="{05EABF24-7AD2-477F-A22E-9EF7F242048C}" destId="{D4B3B022-3B12-4639-BB1A-0D22997334FE}" srcOrd="6" destOrd="0" presId="urn:microsoft.com/office/officeart/2005/8/layout/vList2"/>
    <dgm:cxn modelId="{FAB0B4F5-A576-4254-B5FF-11080E5D454C}" type="presParOf" srcId="{05EABF24-7AD2-477F-A22E-9EF7F242048C}" destId="{F92A2193-BC28-4919-8DBB-4608021D007C}" srcOrd="7" destOrd="0" presId="urn:microsoft.com/office/officeart/2005/8/layout/vList2"/>
    <dgm:cxn modelId="{8B67ECF9-AD3C-441A-ACF1-CA3E0E029C43}" type="presParOf" srcId="{05EABF24-7AD2-477F-A22E-9EF7F242048C}" destId="{97304AB5-007C-407D-A8F9-E2BCF9B0FDB8}" srcOrd="8" destOrd="0" presId="urn:microsoft.com/office/officeart/2005/8/layout/vList2"/>
    <dgm:cxn modelId="{E11EFE9A-07AE-460F-963C-7C97E9B6D671}" type="presParOf" srcId="{05EABF24-7AD2-477F-A22E-9EF7F242048C}" destId="{85C197B1-AF4F-4F76-8E71-C290F0FCAD55}" srcOrd="9" destOrd="0" presId="urn:microsoft.com/office/officeart/2005/8/layout/vList2"/>
    <dgm:cxn modelId="{526125BB-A590-4045-A9F9-5D2839032C32}" type="presParOf" srcId="{05EABF24-7AD2-477F-A22E-9EF7F242048C}" destId="{979D9751-E62F-477C-AF7E-1BE1A483CAA0}" srcOrd="10" destOrd="0" presId="urn:microsoft.com/office/officeart/2005/8/layout/vList2"/>
    <dgm:cxn modelId="{D9D5FE48-CFED-4F5B-B29D-A2206FE44D00}" type="presParOf" srcId="{05EABF24-7AD2-477F-A22E-9EF7F242048C}" destId="{1C01B5F7-9BAD-42D6-9377-C94FD9C80021}" srcOrd="11" destOrd="0" presId="urn:microsoft.com/office/officeart/2005/8/layout/vList2"/>
    <dgm:cxn modelId="{E4CD32D1-AB74-425F-A2B7-B33C4E4C0019}" type="presParOf" srcId="{05EABF24-7AD2-477F-A22E-9EF7F242048C}" destId="{A3ED4ACD-171A-4291-B96E-4E93E9904BA0}" srcOrd="12" destOrd="0" presId="urn:microsoft.com/office/officeart/2005/8/layout/vList2"/>
    <dgm:cxn modelId="{13F3664F-0C62-4206-955F-17943AAE1389}" type="presParOf" srcId="{05EABF24-7AD2-477F-A22E-9EF7F242048C}" destId="{1AE48D94-ADA9-493A-A478-587D12E05166}" srcOrd="13" destOrd="0" presId="urn:microsoft.com/office/officeart/2005/8/layout/vList2"/>
    <dgm:cxn modelId="{11A6F0F3-7D35-406F-B98E-0C05014C9BA5}" type="presParOf" srcId="{05EABF24-7AD2-477F-A22E-9EF7F242048C}" destId="{BD2E6DED-6EB0-4140-B442-9B1C769EEA6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8BF9B-9004-4A15-B2BB-F182E9FC50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19A2F21-12A8-44DC-A983-32A33DBD763F}">
      <dgm:prSet/>
      <dgm:spPr/>
      <dgm:t>
        <a:bodyPr/>
        <a:lstStyle/>
        <a:p>
          <a:r>
            <a:rPr lang="id-ID"/>
            <a:t>Buatlah riset pasar dengan menggunakan google form terkait ide usaha Anda</a:t>
          </a:r>
          <a:endParaRPr lang="en-US"/>
        </a:p>
      </dgm:t>
    </dgm:pt>
    <dgm:pt modelId="{3006A8BF-D671-4AC7-B01E-2B32431C9431}" type="parTrans" cxnId="{10EC5894-83FF-44CB-807C-5ACECDB5897B}">
      <dgm:prSet/>
      <dgm:spPr/>
      <dgm:t>
        <a:bodyPr/>
        <a:lstStyle/>
        <a:p>
          <a:endParaRPr lang="en-US"/>
        </a:p>
      </dgm:t>
    </dgm:pt>
    <dgm:pt modelId="{2D05FEE4-514C-48B0-BACE-D816BC874C8F}" type="sibTrans" cxnId="{10EC5894-83FF-44CB-807C-5ACECDB5897B}">
      <dgm:prSet/>
      <dgm:spPr/>
      <dgm:t>
        <a:bodyPr/>
        <a:lstStyle/>
        <a:p>
          <a:endParaRPr lang="en-US"/>
        </a:p>
      </dgm:t>
    </dgm:pt>
    <dgm:pt modelId="{F50F2D3A-F7F0-44B8-A477-827D17BDD93F}">
      <dgm:prSet/>
      <dgm:spPr/>
      <dgm:t>
        <a:bodyPr/>
        <a:lstStyle/>
        <a:p>
          <a:r>
            <a:rPr lang="id-ID"/>
            <a:t>Minimal responden 100 orang</a:t>
          </a:r>
          <a:endParaRPr lang="en-US"/>
        </a:p>
      </dgm:t>
    </dgm:pt>
    <dgm:pt modelId="{433EB193-D881-4A42-9C8F-71D5631449B4}" type="parTrans" cxnId="{11114C91-F8D2-41A7-8983-EC9F5C702C79}">
      <dgm:prSet/>
      <dgm:spPr/>
      <dgm:t>
        <a:bodyPr/>
        <a:lstStyle/>
        <a:p>
          <a:endParaRPr lang="en-US"/>
        </a:p>
      </dgm:t>
    </dgm:pt>
    <dgm:pt modelId="{0EC170D7-A212-4117-8D91-F89345EDEBCB}" type="sibTrans" cxnId="{11114C91-F8D2-41A7-8983-EC9F5C702C79}">
      <dgm:prSet/>
      <dgm:spPr/>
      <dgm:t>
        <a:bodyPr/>
        <a:lstStyle/>
        <a:p>
          <a:endParaRPr lang="en-US"/>
        </a:p>
      </dgm:t>
    </dgm:pt>
    <dgm:pt modelId="{6F25B5FD-F097-4422-B1CD-0C67A59AB2C9}">
      <dgm:prSet/>
      <dgm:spPr/>
      <dgm:t>
        <a:bodyPr/>
        <a:lstStyle/>
        <a:p>
          <a:r>
            <a:rPr lang="id-ID"/>
            <a:t>Minimal jumlah pertanyaan 20 pertanyaan</a:t>
          </a:r>
          <a:endParaRPr lang="en-US"/>
        </a:p>
      </dgm:t>
    </dgm:pt>
    <dgm:pt modelId="{A4E943A4-F9EA-44B1-9EC6-DAEB8BC3E5CE}" type="parTrans" cxnId="{AF536369-6B15-4945-AB39-57EA74EA14EF}">
      <dgm:prSet/>
      <dgm:spPr/>
      <dgm:t>
        <a:bodyPr/>
        <a:lstStyle/>
        <a:p>
          <a:endParaRPr lang="en-US"/>
        </a:p>
      </dgm:t>
    </dgm:pt>
    <dgm:pt modelId="{4B6BF73F-E057-46A1-8C94-6FECF3CF31F0}" type="sibTrans" cxnId="{AF536369-6B15-4945-AB39-57EA74EA14EF}">
      <dgm:prSet/>
      <dgm:spPr/>
      <dgm:t>
        <a:bodyPr/>
        <a:lstStyle/>
        <a:p>
          <a:endParaRPr lang="en-US"/>
        </a:p>
      </dgm:t>
    </dgm:pt>
    <dgm:pt modelId="{AA943200-F6A3-4922-85D9-1F4ECA5E5D69}" type="pres">
      <dgm:prSet presAssocID="{4838BF9B-9004-4A15-B2BB-F182E9FC50A1}" presName="linear" presStyleCnt="0">
        <dgm:presLayoutVars>
          <dgm:animLvl val="lvl"/>
          <dgm:resizeHandles val="exact"/>
        </dgm:presLayoutVars>
      </dgm:prSet>
      <dgm:spPr/>
    </dgm:pt>
    <dgm:pt modelId="{8C8640E8-2189-41CC-8CCC-76F040DDB8AC}" type="pres">
      <dgm:prSet presAssocID="{E19A2F21-12A8-44DC-A983-32A33DBD763F}" presName="parentText" presStyleLbl="node1" presStyleIdx="0" presStyleCnt="3">
        <dgm:presLayoutVars>
          <dgm:chMax val="0"/>
          <dgm:bulletEnabled val="1"/>
        </dgm:presLayoutVars>
      </dgm:prSet>
      <dgm:spPr/>
    </dgm:pt>
    <dgm:pt modelId="{83C026E2-F8CA-4893-ACEE-807DB1D6D18C}" type="pres">
      <dgm:prSet presAssocID="{2D05FEE4-514C-48B0-BACE-D816BC874C8F}" presName="spacer" presStyleCnt="0"/>
      <dgm:spPr/>
    </dgm:pt>
    <dgm:pt modelId="{BD064BC2-13F0-4AF2-B66B-9DA149276075}" type="pres">
      <dgm:prSet presAssocID="{F50F2D3A-F7F0-44B8-A477-827D17BDD93F}" presName="parentText" presStyleLbl="node1" presStyleIdx="1" presStyleCnt="3">
        <dgm:presLayoutVars>
          <dgm:chMax val="0"/>
          <dgm:bulletEnabled val="1"/>
        </dgm:presLayoutVars>
      </dgm:prSet>
      <dgm:spPr/>
    </dgm:pt>
    <dgm:pt modelId="{4B565004-A4FE-4C14-937B-80D301B47F82}" type="pres">
      <dgm:prSet presAssocID="{0EC170D7-A212-4117-8D91-F89345EDEBCB}" presName="spacer" presStyleCnt="0"/>
      <dgm:spPr/>
    </dgm:pt>
    <dgm:pt modelId="{1A9CCECA-4911-4BE3-BD26-683C2862F6FF}" type="pres">
      <dgm:prSet presAssocID="{6F25B5FD-F097-4422-B1CD-0C67A59AB2C9}" presName="parentText" presStyleLbl="node1" presStyleIdx="2" presStyleCnt="3">
        <dgm:presLayoutVars>
          <dgm:chMax val="0"/>
          <dgm:bulletEnabled val="1"/>
        </dgm:presLayoutVars>
      </dgm:prSet>
      <dgm:spPr/>
    </dgm:pt>
  </dgm:ptLst>
  <dgm:cxnLst>
    <dgm:cxn modelId="{9DC47D00-714F-4062-A910-AC7FFFC00989}" type="presOf" srcId="{F50F2D3A-F7F0-44B8-A477-827D17BDD93F}" destId="{BD064BC2-13F0-4AF2-B66B-9DA149276075}" srcOrd="0" destOrd="0" presId="urn:microsoft.com/office/officeart/2005/8/layout/vList2"/>
    <dgm:cxn modelId="{0391325F-4239-48AD-BDD7-671EA734133D}" type="presOf" srcId="{6F25B5FD-F097-4422-B1CD-0C67A59AB2C9}" destId="{1A9CCECA-4911-4BE3-BD26-683C2862F6FF}" srcOrd="0" destOrd="0" presId="urn:microsoft.com/office/officeart/2005/8/layout/vList2"/>
    <dgm:cxn modelId="{AF536369-6B15-4945-AB39-57EA74EA14EF}" srcId="{4838BF9B-9004-4A15-B2BB-F182E9FC50A1}" destId="{6F25B5FD-F097-4422-B1CD-0C67A59AB2C9}" srcOrd="2" destOrd="0" parTransId="{A4E943A4-F9EA-44B1-9EC6-DAEB8BC3E5CE}" sibTransId="{4B6BF73F-E057-46A1-8C94-6FECF3CF31F0}"/>
    <dgm:cxn modelId="{11114C91-F8D2-41A7-8983-EC9F5C702C79}" srcId="{4838BF9B-9004-4A15-B2BB-F182E9FC50A1}" destId="{F50F2D3A-F7F0-44B8-A477-827D17BDD93F}" srcOrd="1" destOrd="0" parTransId="{433EB193-D881-4A42-9C8F-71D5631449B4}" sibTransId="{0EC170D7-A212-4117-8D91-F89345EDEBCB}"/>
    <dgm:cxn modelId="{10EC5894-83FF-44CB-807C-5ACECDB5897B}" srcId="{4838BF9B-9004-4A15-B2BB-F182E9FC50A1}" destId="{E19A2F21-12A8-44DC-A983-32A33DBD763F}" srcOrd="0" destOrd="0" parTransId="{3006A8BF-D671-4AC7-B01E-2B32431C9431}" sibTransId="{2D05FEE4-514C-48B0-BACE-D816BC874C8F}"/>
    <dgm:cxn modelId="{BA8960A0-E93E-4F1F-AB5F-D4A06EE65FF9}" type="presOf" srcId="{4838BF9B-9004-4A15-B2BB-F182E9FC50A1}" destId="{AA943200-F6A3-4922-85D9-1F4ECA5E5D69}" srcOrd="0" destOrd="0" presId="urn:microsoft.com/office/officeart/2005/8/layout/vList2"/>
    <dgm:cxn modelId="{33D781A1-E84B-4F61-A23F-9B5EBCC986A5}" type="presOf" srcId="{E19A2F21-12A8-44DC-A983-32A33DBD763F}" destId="{8C8640E8-2189-41CC-8CCC-76F040DDB8AC}" srcOrd="0" destOrd="0" presId="urn:microsoft.com/office/officeart/2005/8/layout/vList2"/>
    <dgm:cxn modelId="{0A87BFC0-1C48-4392-AFB0-70F103A9E907}" type="presParOf" srcId="{AA943200-F6A3-4922-85D9-1F4ECA5E5D69}" destId="{8C8640E8-2189-41CC-8CCC-76F040DDB8AC}" srcOrd="0" destOrd="0" presId="urn:microsoft.com/office/officeart/2005/8/layout/vList2"/>
    <dgm:cxn modelId="{9D5C981C-33D7-4FB7-B1E1-53F2AAA7F8D8}" type="presParOf" srcId="{AA943200-F6A3-4922-85D9-1F4ECA5E5D69}" destId="{83C026E2-F8CA-4893-ACEE-807DB1D6D18C}" srcOrd="1" destOrd="0" presId="urn:microsoft.com/office/officeart/2005/8/layout/vList2"/>
    <dgm:cxn modelId="{A9F682E1-B564-44B2-B9E1-9121AE8B759F}" type="presParOf" srcId="{AA943200-F6A3-4922-85D9-1F4ECA5E5D69}" destId="{BD064BC2-13F0-4AF2-B66B-9DA149276075}" srcOrd="2" destOrd="0" presId="urn:microsoft.com/office/officeart/2005/8/layout/vList2"/>
    <dgm:cxn modelId="{82DBD2A1-EF8C-47BB-8243-48004B14D056}" type="presParOf" srcId="{AA943200-F6A3-4922-85D9-1F4ECA5E5D69}" destId="{4B565004-A4FE-4C14-937B-80D301B47F82}" srcOrd="3" destOrd="0" presId="urn:microsoft.com/office/officeart/2005/8/layout/vList2"/>
    <dgm:cxn modelId="{5683A3B4-B985-4D3D-9FF2-47D3A91D2774}" type="presParOf" srcId="{AA943200-F6A3-4922-85D9-1F4ECA5E5D69}" destId="{1A9CCECA-4911-4BE3-BD26-683C2862F6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2BB2D-A62A-466F-BF08-9D653C2FBAF5}">
      <dsp:nvSpPr>
        <dsp:cNvPr id="0" name=""/>
        <dsp:cNvSpPr/>
      </dsp:nvSpPr>
      <dsp:spPr>
        <a:xfrm>
          <a:off x="950" y="370032"/>
          <a:ext cx="3335112" cy="21177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C853F-CA6F-4B02-87AD-1D50CD1FA308}">
      <dsp:nvSpPr>
        <dsp:cNvPr id="0" name=""/>
        <dsp:cNvSpPr/>
      </dsp:nvSpPr>
      <dsp:spPr>
        <a:xfrm>
          <a:off x="371518" y="722072"/>
          <a:ext cx="3335112" cy="211779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0" i="0" kern="1200"/>
            <a:t>Proses mengevaluasi kelayakan suatu produk atau layanan baru, melalui riset yang dilakukan secara langsung dengan konsumen potensial.</a:t>
          </a:r>
          <a:endParaRPr lang="en-US" sz="1800" kern="1200"/>
        </a:p>
      </dsp:txBody>
      <dsp:txXfrm>
        <a:off x="433546" y="784100"/>
        <a:ext cx="3211056" cy="1993740"/>
      </dsp:txXfrm>
    </dsp:sp>
    <dsp:sp modelId="{2A4286F7-8796-4758-8BE2-5CC038823B7D}">
      <dsp:nvSpPr>
        <dsp:cNvPr id="0" name=""/>
        <dsp:cNvSpPr/>
      </dsp:nvSpPr>
      <dsp:spPr>
        <a:xfrm>
          <a:off x="4077199" y="370032"/>
          <a:ext cx="3335112" cy="21177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2CD57-C1DA-44AC-80CA-74644BEFF62D}">
      <dsp:nvSpPr>
        <dsp:cNvPr id="0" name=""/>
        <dsp:cNvSpPr/>
      </dsp:nvSpPr>
      <dsp:spPr>
        <a:xfrm>
          <a:off x="4447767" y="722072"/>
          <a:ext cx="3335112" cy="211779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M</a:t>
          </a:r>
          <a:r>
            <a:rPr lang="id-ID" sz="1800" b="0" i="0" kern="1200"/>
            <a:t>emungkinkan organisasi atau bisnis untuk menemukan target pasar mereka, mengumpulkan dan mendokumentasikan opini dan membuat keputusan yang tepat.</a:t>
          </a:r>
          <a:endParaRPr lang="en-US" sz="1800" kern="1200"/>
        </a:p>
      </dsp:txBody>
      <dsp:txXfrm>
        <a:off x="4509795" y="784100"/>
        <a:ext cx="3211056" cy="199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B8CCA-4637-4212-A971-EF688EE78479}">
      <dsp:nvSpPr>
        <dsp:cNvPr id="0" name=""/>
        <dsp:cNvSpPr/>
      </dsp:nvSpPr>
      <dsp:spPr>
        <a:xfrm>
          <a:off x="0" y="8301"/>
          <a:ext cx="4697730" cy="105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Tentukan tujuan penelitian Anda.</a:t>
          </a:r>
          <a:endParaRPr lang="en-US" sz="1900" kern="1200"/>
        </a:p>
      </dsp:txBody>
      <dsp:txXfrm>
        <a:off x="51444" y="59745"/>
        <a:ext cx="4594842" cy="950952"/>
      </dsp:txXfrm>
    </dsp:sp>
    <dsp:sp modelId="{1748FBC5-A829-4FDE-AAAD-1D83C8CD9F88}">
      <dsp:nvSpPr>
        <dsp:cNvPr id="0" name=""/>
        <dsp:cNvSpPr/>
      </dsp:nvSpPr>
      <dsp:spPr>
        <a:xfrm>
          <a:off x="0" y="1116862"/>
          <a:ext cx="4697730" cy="105384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Pelajari Tentang Target Pelanggan Anda.</a:t>
          </a:r>
          <a:endParaRPr lang="en-US" sz="1900" kern="1200"/>
        </a:p>
      </dsp:txBody>
      <dsp:txXfrm>
        <a:off x="51444" y="1168306"/>
        <a:ext cx="4594842" cy="950952"/>
      </dsp:txXfrm>
    </dsp:sp>
    <dsp:sp modelId="{C81CA175-5309-4DCE-BED2-533F50C8575F}">
      <dsp:nvSpPr>
        <dsp:cNvPr id="0" name=""/>
        <dsp:cNvSpPr/>
      </dsp:nvSpPr>
      <dsp:spPr>
        <a:xfrm>
          <a:off x="0" y="2225423"/>
          <a:ext cx="4697730" cy="10538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Sadarilah bahwa mengetahui siapa yang Anda layani membantu Anda menentukan siapa yang tidak Anda layani.</a:t>
          </a:r>
          <a:endParaRPr lang="en-US" sz="1900" kern="1200"/>
        </a:p>
      </dsp:txBody>
      <dsp:txXfrm>
        <a:off x="51444" y="2276867"/>
        <a:ext cx="4594842" cy="950952"/>
      </dsp:txXfrm>
    </dsp:sp>
    <dsp:sp modelId="{D0A5186B-0F55-4994-A703-FFEB1BBFFF15}">
      <dsp:nvSpPr>
        <dsp:cNvPr id="0" name=""/>
        <dsp:cNvSpPr/>
      </dsp:nvSpPr>
      <dsp:spPr>
        <a:xfrm>
          <a:off x="0" y="3333984"/>
          <a:ext cx="4697730" cy="105384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Belajar dari pesaing Anda.</a:t>
          </a:r>
          <a:endParaRPr lang="en-US" sz="1900" kern="1200"/>
        </a:p>
      </dsp:txBody>
      <dsp:txXfrm>
        <a:off x="51444" y="3385428"/>
        <a:ext cx="4594842" cy="950952"/>
      </dsp:txXfrm>
    </dsp:sp>
    <dsp:sp modelId="{195E6366-1DB4-459B-8F25-3FB6CADF0911}">
      <dsp:nvSpPr>
        <dsp:cNvPr id="0" name=""/>
        <dsp:cNvSpPr/>
      </dsp:nvSpPr>
      <dsp:spPr>
        <a:xfrm>
          <a:off x="0" y="4442545"/>
          <a:ext cx="4697730" cy="10538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Buat pelanggan target Anda terbuka dan memberi tahu Anda segalanya.</a:t>
          </a:r>
          <a:endParaRPr lang="en-US" sz="1900" kern="1200"/>
        </a:p>
      </dsp:txBody>
      <dsp:txXfrm>
        <a:off x="51444" y="4493989"/>
        <a:ext cx="4594842" cy="950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A7F9C-1D20-4A39-A6D5-38237E195512}">
      <dsp:nvSpPr>
        <dsp:cNvPr id="0" name=""/>
        <dsp:cNvSpPr/>
      </dsp:nvSpPr>
      <dsp:spPr>
        <a:xfrm>
          <a:off x="0" y="48653"/>
          <a:ext cx="4697730"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Membuat keputusan yang terinformasi dengan baik</a:t>
          </a:r>
          <a:endParaRPr lang="en-US" sz="1600" kern="1200"/>
        </a:p>
      </dsp:txBody>
      <dsp:txXfrm>
        <a:off x="31028" y="79681"/>
        <a:ext cx="4635674" cy="573546"/>
      </dsp:txXfrm>
    </dsp:sp>
    <dsp:sp modelId="{A3152E8D-CF2D-4194-B80B-1A8B4D746E3E}">
      <dsp:nvSpPr>
        <dsp:cNvPr id="0" name=""/>
        <dsp:cNvSpPr/>
      </dsp:nvSpPr>
      <dsp:spPr>
        <a:xfrm>
          <a:off x="0" y="730336"/>
          <a:ext cx="4697730" cy="635602"/>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Mendapatkan informasi yang akurat</a:t>
          </a:r>
          <a:endParaRPr lang="en-US" sz="1600" kern="1200"/>
        </a:p>
      </dsp:txBody>
      <dsp:txXfrm>
        <a:off x="31028" y="761364"/>
        <a:ext cx="4635674" cy="573546"/>
      </dsp:txXfrm>
    </dsp:sp>
    <dsp:sp modelId="{8E75E13A-4163-4492-9AF9-E5E8439B55A3}">
      <dsp:nvSpPr>
        <dsp:cNvPr id="0" name=""/>
        <dsp:cNvSpPr/>
      </dsp:nvSpPr>
      <dsp:spPr>
        <a:xfrm>
          <a:off x="0" y="1412018"/>
          <a:ext cx="4697730" cy="635602"/>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Menentukan ukuran pasar</a:t>
          </a:r>
          <a:endParaRPr lang="en-US" sz="1600" kern="1200"/>
        </a:p>
      </dsp:txBody>
      <dsp:txXfrm>
        <a:off x="31028" y="1443046"/>
        <a:ext cx="4635674" cy="573546"/>
      </dsp:txXfrm>
    </dsp:sp>
    <dsp:sp modelId="{D4B3B022-3B12-4639-BB1A-0D22997334FE}">
      <dsp:nvSpPr>
        <dsp:cNvPr id="0" name=""/>
        <dsp:cNvSpPr/>
      </dsp:nvSpPr>
      <dsp:spPr>
        <a:xfrm>
          <a:off x="0" y="2093701"/>
          <a:ext cx="4697730" cy="635602"/>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Memilih sistem penjualan yang sesuai</a:t>
          </a:r>
          <a:endParaRPr lang="en-US" sz="1600" kern="1200"/>
        </a:p>
      </dsp:txBody>
      <dsp:txXfrm>
        <a:off x="31028" y="2124729"/>
        <a:ext cx="4635674" cy="573546"/>
      </dsp:txXfrm>
    </dsp:sp>
    <dsp:sp modelId="{97304AB5-007C-407D-A8F9-E2BCF9B0FDB8}">
      <dsp:nvSpPr>
        <dsp:cNvPr id="0" name=""/>
        <dsp:cNvSpPr/>
      </dsp:nvSpPr>
      <dsp:spPr>
        <a:xfrm>
          <a:off x="0" y="2775383"/>
          <a:ext cx="4697730" cy="635602"/>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Mempelajari tentang preferensi pelanggan</a:t>
          </a:r>
          <a:endParaRPr lang="en-US" sz="1600" kern="1200"/>
        </a:p>
      </dsp:txBody>
      <dsp:txXfrm>
        <a:off x="31028" y="2806411"/>
        <a:ext cx="4635674" cy="573546"/>
      </dsp:txXfrm>
    </dsp:sp>
    <dsp:sp modelId="{979D9751-E62F-477C-AF7E-1BE1A483CAA0}">
      <dsp:nvSpPr>
        <dsp:cNvPr id="0" name=""/>
        <dsp:cNvSpPr/>
      </dsp:nvSpPr>
      <dsp:spPr>
        <a:xfrm>
          <a:off x="0" y="3457066"/>
          <a:ext cx="4697730" cy="635602"/>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Mengumpulkan detail tentang persepsi pelanggan tentang merek</a:t>
          </a:r>
          <a:endParaRPr lang="en-US" sz="1600" kern="1200"/>
        </a:p>
      </dsp:txBody>
      <dsp:txXfrm>
        <a:off x="31028" y="3488094"/>
        <a:ext cx="4635674" cy="573546"/>
      </dsp:txXfrm>
    </dsp:sp>
    <dsp:sp modelId="{A3ED4ACD-171A-4291-B96E-4E93E9904BA0}">
      <dsp:nvSpPr>
        <dsp:cNvPr id="0" name=""/>
        <dsp:cNvSpPr/>
      </dsp:nvSpPr>
      <dsp:spPr>
        <a:xfrm>
          <a:off x="0" y="4138749"/>
          <a:ext cx="4697730" cy="635602"/>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Analisis metode komunikasi pelanggan</a:t>
          </a:r>
          <a:endParaRPr lang="en-US" sz="1600" kern="1200"/>
        </a:p>
      </dsp:txBody>
      <dsp:txXfrm>
        <a:off x="31028" y="4169777"/>
        <a:ext cx="4635674" cy="573546"/>
      </dsp:txXfrm>
    </dsp:sp>
    <dsp:sp modelId="{BD2E6DED-6EB0-4140-B442-9B1C769EEA60}">
      <dsp:nvSpPr>
        <dsp:cNvPr id="0" name=""/>
        <dsp:cNvSpPr/>
      </dsp:nvSpPr>
      <dsp:spPr>
        <a:xfrm>
          <a:off x="0" y="4820431"/>
          <a:ext cx="4697730" cy="63560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Investasi bisnis yang produktif</a:t>
          </a:r>
          <a:endParaRPr lang="en-US" sz="1600" kern="1200"/>
        </a:p>
      </dsp:txBody>
      <dsp:txXfrm>
        <a:off x="31028" y="4851459"/>
        <a:ext cx="4635674"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640E8-2189-41CC-8CCC-76F040DDB8AC}">
      <dsp:nvSpPr>
        <dsp:cNvPr id="0" name=""/>
        <dsp:cNvSpPr/>
      </dsp:nvSpPr>
      <dsp:spPr>
        <a:xfrm>
          <a:off x="0" y="106028"/>
          <a:ext cx="4697730"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Buatlah riset pasar dengan menggunakan google form terkait ide usaha Anda</a:t>
          </a:r>
          <a:endParaRPr lang="en-US" sz="3100" kern="1200"/>
        </a:p>
      </dsp:txBody>
      <dsp:txXfrm>
        <a:off x="83216" y="189244"/>
        <a:ext cx="4531298" cy="1538258"/>
      </dsp:txXfrm>
    </dsp:sp>
    <dsp:sp modelId="{BD064BC2-13F0-4AF2-B66B-9DA149276075}">
      <dsp:nvSpPr>
        <dsp:cNvPr id="0" name=""/>
        <dsp:cNvSpPr/>
      </dsp:nvSpPr>
      <dsp:spPr>
        <a:xfrm>
          <a:off x="0" y="1899998"/>
          <a:ext cx="4697730" cy="170469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Minimal responden 100 orang</a:t>
          </a:r>
          <a:endParaRPr lang="en-US" sz="3100" kern="1200"/>
        </a:p>
      </dsp:txBody>
      <dsp:txXfrm>
        <a:off x="83216" y="1983214"/>
        <a:ext cx="4531298" cy="1538258"/>
      </dsp:txXfrm>
    </dsp:sp>
    <dsp:sp modelId="{1A9CCECA-4911-4BE3-BD26-683C2862F6FF}">
      <dsp:nvSpPr>
        <dsp:cNvPr id="0" name=""/>
        <dsp:cNvSpPr/>
      </dsp:nvSpPr>
      <dsp:spPr>
        <a:xfrm>
          <a:off x="0" y="3693969"/>
          <a:ext cx="4697730" cy="170469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Minimal jumlah pertanyaan 20 pertanyaan</a:t>
          </a:r>
          <a:endParaRPr lang="en-US" sz="3100" kern="1200"/>
        </a:p>
      </dsp:txBody>
      <dsp:txXfrm>
        <a:off x="83216" y="3777185"/>
        <a:ext cx="4531298"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01BA2C3-BD9D-48A4-9FCA-5AD5D07B2FB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6323" name="Rectangle 3">
            <a:extLst>
              <a:ext uri="{FF2B5EF4-FFF2-40B4-BE49-F238E27FC236}">
                <a16:creationId xmlns:a16="http://schemas.microsoft.com/office/drawing/2014/main" id="{699D2616-7C45-4AF4-9619-0D1A710A7BD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65248880-C2F8-4C64-AE83-945776753D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B17AEA09-C863-4DF2-83E7-341627EDC08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a:extLst>
              <a:ext uri="{FF2B5EF4-FFF2-40B4-BE49-F238E27FC236}">
                <a16:creationId xmlns:a16="http://schemas.microsoft.com/office/drawing/2014/main" id="{7D8B8413-B83F-4736-B19A-A9818483901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6327" name="Rectangle 7">
            <a:extLst>
              <a:ext uri="{FF2B5EF4-FFF2-40B4-BE49-F238E27FC236}">
                <a16:creationId xmlns:a16="http://schemas.microsoft.com/office/drawing/2014/main" id="{4049E8FB-C9A1-4584-A4F8-9037A9EFCF9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9429698-A029-48B7-AFD4-7E57AC4E0293}" type="slidenum">
              <a:rPr lang="en-US" altLang="id-ID"/>
              <a:pPr/>
              <a:t>‹#›</a:t>
            </a:fld>
            <a:endParaRPr lang="en-US" alt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3CACD05-9C19-471E-993F-68CB5A177BD4}"/>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A19FA72D-D267-463A-B7D6-17EFFA0694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DB40D34C-F4BD-4187-9977-C471738A4D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FBED20-0D3D-474D-9857-35E35C23DD61}" type="slidenum">
              <a:rPr lang="en-US" altLang="id-ID"/>
              <a:pPr/>
              <a:t>1</a:t>
            </a:fld>
            <a:endParaRPr lang="en-US" alt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A61EA3-D0E0-4AAA-AD19-AF98802EF5CB}" type="slidenum">
              <a:rPr lang="en-US" smtClean="0"/>
              <a:pPr/>
              <a:t>9</a:t>
            </a:fld>
            <a:endParaRPr lang="en-US"/>
          </a:p>
        </p:txBody>
      </p:sp>
      <p:sp>
        <p:nvSpPr>
          <p:cNvPr id="5" name="Header Placeholder 4"/>
          <p:cNvSpPr>
            <a:spLocks noGrp="1"/>
          </p:cNvSpPr>
          <p:nvPr>
            <p:ph type="hdr" sz="quarter" idx="11"/>
          </p:nvPr>
        </p:nvSpPr>
        <p:spPr/>
        <p:txBody>
          <a:bodyPr/>
          <a:lstStyle/>
          <a:p>
            <a:r>
              <a:rPr lang="en-US"/>
              <a:t>S3</a:t>
            </a:r>
          </a:p>
        </p:txBody>
      </p:sp>
    </p:spTree>
    <p:extLst>
      <p:ext uri="{BB962C8B-B14F-4D97-AF65-F5344CB8AC3E}">
        <p14:creationId xmlns:p14="http://schemas.microsoft.com/office/powerpoint/2010/main" val="167641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a:t>S3</a:t>
            </a:r>
          </a:p>
        </p:txBody>
      </p:sp>
      <p:sp>
        <p:nvSpPr>
          <p:cNvPr id="5" name="Slide Number Placeholder 4"/>
          <p:cNvSpPr>
            <a:spLocks noGrp="1"/>
          </p:cNvSpPr>
          <p:nvPr>
            <p:ph type="sldNum" sz="quarter" idx="11"/>
          </p:nvPr>
        </p:nvSpPr>
        <p:spPr/>
        <p:txBody>
          <a:bodyPr/>
          <a:lstStyle/>
          <a:p>
            <a:fld id="{08A61EA3-D0E0-4AAA-AD19-AF98802EF5CB}" type="slidenum">
              <a:rPr lang="en-US" smtClean="0"/>
              <a:pPr/>
              <a:t>15</a:t>
            </a:fld>
            <a:endParaRPr lang="en-US"/>
          </a:p>
        </p:txBody>
      </p:sp>
    </p:spTree>
    <p:extLst>
      <p:ext uri="{BB962C8B-B14F-4D97-AF65-F5344CB8AC3E}">
        <p14:creationId xmlns:p14="http://schemas.microsoft.com/office/powerpoint/2010/main" val="197486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a:t>S3</a:t>
            </a:r>
          </a:p>
        </p:txBody>
      </p:sp>
      <p:sp>
        <p:nvSpPr>
          <p:cNvPr id="5" name="Slide Number Placeholder 4"/>
          <p:cNvSpPr>
            <a:spLocks noGrp="1"/>
          </p:cNvSpPr>
          <p:nvPr>
            <p:ph type="sldNum" sz="quarter" idx="11"/>
          </p:nvPr>
        </p:nvSpPr>
        <p:spPr/>
        <p:txBody>
          <a:bodyPr/>
          <a:lstStyle/>
          <a:p>
            <a:fld id="{08A61EA3-D0E0-4AAA-AD19-AF98802EF5CB}" type="slidenum">
              <a:rPr lang="en-US" smtClean="0"/>
              <a:pPr/>
              <a:t>20</a:t>
            </a:fld>
            <a:endParaRPr lang="en-US"/>
          </a:p>
        </p:txBody>
      </p:sp>
    </p:spTree>
    <p:extLst>
      <p:ext uri="{BB962C8B-B14F-4D97-AF65-F5344CB8AC3E}">
        <p14:creationId xmlns:p14="http://schemas.microsoft.com/office/powerpoint/2010/main" val="197486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1580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87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96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3711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70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463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962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03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61458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55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278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55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999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478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601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4087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693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43187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268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915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5538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39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9466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7932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4015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754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2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B0B3AF9A-6168-4D53-A098-85EAF9368DB0}"/>
              </a:ext>
            </a:extLst>
          </p:cNvPr>
          <p:cNvSpPr>
            <a:spLocks noGrp="1"/>
          </p:cNvSpPr>
          <p:nvPr>
            <p:ph type="dt" sz="half" idx="10"/>
          </p:nvPr>
        </p:nvSpPr>
        <p:spPr/>
        <p:txBody>
          <a:bodyPr/>
          <a:lstStyle>
            <a:lvl1pPr>
              <a:defRPr/>
            </a:lvl1pPr>
          </a:lstStyle>
          <a:p>
            <a:pPr>
              <a:defRPr/>
            </a:pPr>
            <a:fld id="{2797E634-F1A6-4B9A-BE4D-8D3ECC903B8F}" type="datetimeFigureOut">
              <a:rPr lang="id-ID"/>
              <a:pPr>
                <a:defRPr/>
              </a:pPr>
              <a:t>30/10/2025</a:t>
            </a:fld>
            <a:endParaRPr lang="id-ID"/>
          </a:p>
        </p:txBody>
      </p:sp>
      <p:sp>
        <p:nvSpPr>
          <p:cNvPr id="5" name="Footer Placeholder 4">
            <a:extLst>
              <a:ext uri="{FF2B5EF4-FFF2-40B4-BE49-F238E27FC236}">
                <a16:creationId xmlns:a16="http://schemas.microsoft.com/office/drawing/2014/main" id="{04EF52DE-DD84-4D8C-8AEC-1E25E65E21C3}"/>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BB801150-0629-4B38-95B3-B42A595D57D4}"/>
              </a:ext>
            </a:extLst>
          </p:cNvPr>
          <p:cNvSpPr>
            <a:spLocks noGrp="1"/>
          </p:cNvSpPr>
          <p:nvPr>
            <p:ph type="sldNum" sz="quarter" idx="12"/>
          </p:nvPr>
        </p:nvSpPr>
        <p:spPr/>
        <p:txBody>
          <a:bodyPr/>
          <a:lstStyle>
            <a:lvl1pPr>
              <a:defRPr/>
            </a:lvl1pPr>
          </a:lstStyle>
          <a:p>
            <a:fld id="{4A30422D-CF11-47E1-BBA1-5B0123A7D25F}" type="slidenum">
              <a:rPr lang="id-ID" altLang="id-ID"/>
              <a:pPr/>
              <a:t>‹#›</a:t>
            </a:fld>
            <a:endParaRPr lang="id-ID" altLang="id-ID"/>
          </a:p>
        </p:txBody>
      </p:sp>
    </p:spTree>
    <p:extLst>
      <p:ext uri="{BB962C8B-B14F-4D97-AF65-F5344CB8AC3E}">
        <p14:creationId xmlns:p14="http://schemas.microsoft.com/office/powerpoint/2010/main" val="3715464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73A9BC1-95BF-4823-AC21-19FA6E27E39F}"/>
              </a:ext>
            </a:extLst>
          </p:cNvPr>
          <p:cNvSpPr>
            <a:spLocks noGrp="1"/>
          </p:cNvSpPr>
          <p:nvPr>
            <p:ph type="dt" sz="half" idx="10"/>
          </p:nvPr>
        </p:nvSpPr>
        <p:spPr/>
        <p:txBody>
          <a:bodyPr/>
          <a:lstStyle>
            <a:lvl1pPr>
              <a:defRPr/>
            </a:lvl1pPr>
          </a:lstStyle>
          <a:p>
            <a:pPr>
              <a:defRPr/>
            </a:pPr>
            <a:fld id="{F563057F-7E1E-4DE8-9B78-91B306896AF0}" type="datetimeFigureOut">
              <a:rPr lang="id-ID"/>
              <a:pPr>
                <a:defRPr/>
              </a:pPr>
              <a:t>30/10/2025</a:t>
            </a:fld>
            <a:endParaRPr lang="id-ID"/>
          </a:p>
        </p:txBody>
      </p:sp>
      <p:sp>
        <p:nvSpPr>
          <p:cNvPr id="5" name="Footer Placeholder 4">
            <a:extLst>
              <a:ext uri="{FF2B5EF4-FFF2-40B4-BE49-F238E27FC236}">
                <a16:creationId xmlns:a16="http://schemas.microsoft.com/office/drawing/2014/main" id="{8FA18C2D-CC52-4C46-92D6-7F139FC7B5FA}"/>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62EEDF71-03C5-44BF-AA90-43E015AABEE5}"/>
              </a:ext>
            </a:extLst>
          </p:cNvPr>
          <p:cNvSpPr>
            <a:spLocks noGrp="1"/>
          </p:cNvSpPr>
          <p:nvPr>
            <p:ph type="sldNum" sz="quarter" idx="12"/>
          </p:nvPr>
        </p:nvSpPr>
        <p:spPr/>
        <p:txBody>
          <a:bodyPr/>
          <a:lstStyle>
            <a:lvl1pPr>
              <a:defRPr/>
            </a:lvl1pPr>
          </a:lstStyle>
          <a:p>
            <a:fld id="{CA0E349E-C8C8-4028-81B2-5838B1E3407D}" type="slidenum">
              <a:rPr lang="id-ID" altLang="id-ID"/>
              <a:pPr/>
              <a:t>‹#›</a:t>
            </a:fld>
            <a:endParaRPr lang="id-ID" altLang="id-ID"/>
          </a:p>
        </p:txBody>
      </p:sp>
    </p:spTree>
    <p:extLst>
      <p:ext uri="{BB962C8B-B14F-4D97-AF65-F5344CB8AC3E}">
        <p14:creationId xmlns:p14="http://schemas.microsoft.com/office/powerpoint/2010/main" val="3937753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E4BA8D-6A9C-4573-AB2A-606D5B442CDC}"/>
              </a:ext>
            </a:extLst>
          </p:cNvPr>
          <p:cNvSpPr>
            <a:spLocks noGrp="1"/>
          </p:cNvSpPr>
          <p:nvPr>
            <p:ph type="dt" sz="half" idx="10"/>
          </p:nvPr>
        </p:nvSpPr>
        <p:spPr/>
        <p:txBody>
          <a:bodyPr/>
          <a:lstStyle>
            <a:lvl1pPr>
              <a:defRPr/>
            </a:lvl1pPr>
          </a:lstStyle>
          <a:p>
            <a:pPr>
              <a:defRPr/>
            </a:pPr>
            <a:fld id="{B6072A37-CE40-4527-8407-33AB0636D170}" type="datetimeFigureOut">
              <a:rPr lang="id-ID"/>
              <a:pPr>
                <a:defRPr/>
              </a:pPr>
              <a:t>30/10/2025</a:t>
            </a:fld>
            <a:endParaRPr lang="id-ID"/>
          </a:p>
        </p:txBody>
      </p:sp>
      <p:sp>
        <p:nvSpPr>
          <p:cNvPr id="5" name="Footer Placeholder 4">
            <a:extLst>
              <a:ext uri="{FF2B5EF4-FFF2-40B4-BE49-F238E27FC236}">
                <a16:creationId xmlns:a16="http://schemas.microsoft.com/office/drawing/2014/main" id="{9A1E3ED0-3741-4E9C-9487-525BEF59ECD0}"/>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B7D33954-1E1E-4D7B-AC8C-CB51B840A524}"/>
              </a:ext>
            </a:extLst>
          </p:cNvPr>
          <p:cNvSpPr>
            <a:spLocks noGrp="1"/>
          </p:cNvSpPr>
          <p:nvPr>
            <p:ph type="sldNum" sz="quarter" idx="12"/>
          </p:nvPr>
        </p:nvSpPr>
        <p:spPr/>
        <p:txBody>
          <a:bodyPr/>
          <a:lstStyle>
            <a:lvl1pPr>
              <a:defRPr/>
            </a:lvl1pPr>
          </a:lstStyle>
          <a:p>
            <a:fld id="{62DBE65B-F066-4A26-BC45-F2362C979ABE}" type="slidenum">
              <a:rPr lang="id-ID" altLang="id-ID"/>
              <a:pPr/>
              <a:t>‹#›</a:t>
            </a:fld>
            <a:endParaRPr lang="id-ID" altLang="id-ID"/>
          </a:p>
        </p:txBody>
      </p:sp>
    </p:spTree>
    <p:extLst>
      <p:ext uri="{BB962C8B-B14F-4D97-AF65-F5344CB8AC3E}">
        <p14:creationId xmlns:p14="http://schemas.microsoft.com/office/powerpoint/2010/main" val="308661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0D854337-912A-437A-8646-55972AB91FF9}"/>
              </a:ext>
            </a:extLst>
          </p:cNvPr>
          <p:cNvSpPr>
            <a:spLocks noGrp="1"/>
          </p:cNvSpPr>
          <p:nvPr>
            <p:ph type="dt" sz="half" idx="10"/>
          </p:nvPr>
        </p:nvSpPr>
        <p:spPr/>
        <p:txBody>
          <a:bodyPr/>
          <a:lstStyle>
            <a:lvl1pPr>
              <a:defRPr/>
            </a:lvl1pPr>
          </a:lstStyle>
          <a:p>
            <a:pPr>
              <a:defRPr/>
            </a:pPr>
            <a:fld id="{7051428B-F435-40AE-9F1D-D5B69A7CE07D}" type="datetimeFigureOut">
              <a:rPr lang="id-ID"/>
              <a:pPr>
                <a:defRPr/>
              </a:pPr>
              <a:t>30/10/2025</a:t>
            </a:fld>
            <a:endParaRPr lang="id-ID"/>
          </a:p>
        </p:txBody>
      </p:sp>
      <p:sp>
        <p:nvSpPr>
          <p:cNvPr id="6" name="Footer Placeholder 4">
            <a:extLst>
              <a:ext uri="{FF2B5EF4-FFF2-40B4-BE49-F238E27FC236}">
                <a16:creationId xmlns:a16="http://schemas.microsoft.com/office/drawing/2014/main" id="{787C3A83-6812-4EF2-BBE3-2975FB0F6ED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2795E3B4-AADD-49B1-BE3F-61694FFAC3F6}"/>
              </a:ext>
            </a:extLst>
          </p:cNvPr>
          <p:cNvSpPr>
            <a:spLocks noGrp="1"/>
          </p:cNvSpPr>
          <p:nvPr>
            <p:ph type="sldNum" sz="quarter" idx="12"/>
          </p:nvPr>
        </p:nvSpPr>
        <p:spPr/>
        <p:txBody>
          <a:bodyPr/>
          <a:lstStyle>
            <a:lvl1pPr>
              <a:defRPr/>
            </a:lvl1pPr>
          </a:lstStyle>
          <a:p>
            <a:fld id="{35000445-2FD1-4775-A42E-182A5DFD0636}" type="slidenum">
              <a:rPr lang="id-ID" altLang="id-ID"/>
              <a:pPr/>
              <a:t>‹#›</a:t>
            </a:fld>
            <a:endParaRPr lang="id-ID" altLang="id-ID"/>
          </a:p>
        </p:txBody>
      </p:sp>
    </p:spTree>
    <p:extLst>
      <p:ext uri="{BB962C8B-B14F-4D97-AF65-F5344CB8AC3E}">
        <p14:creationId xmlns:p14="http://schemas.microsoft.com/office/powerpoint/2010/main" val="114676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5EAD8FE0-1F7E-4AE1-8C2C-6735CD704A9F}"/>
              </a:ext>
            </a:extLst>
          </p:cNvPr>
          <p:cNvSpPr>
            <a:spLocks noGrp="1"/>
          </p:cNvSpPr>
          <p:nvPr>
            <p:ph type="dt" sz="half" idx="10"/>
          </p:nvPr>
        </p:nvSpPr>
        <p:spPr/>
        <p:txBody>
          <a:bodyPr/>
          <a:lstStyle>
            <a:lvl1pPr>
              <a:defRPr/>
            </a:lvl1pPr>
          </a:lstStyle>
          <a:p>
            <a:pPr>
              <a:defRPr/>
            </a:pPr>
            <a:fld id="{FF597A2C-2C60-44A6-8C15-EE3BBEE51F7B}" type="datetimeFigureOut">
              <a:rPr lang="id-ID"/>
              <a:pPr>
                <a:defRPr/>
              </a:pPr>
              <a:t>30/10/2025</a:t>
            </a:fld>
            <a:endParaRPr lang="id-ID"/>
          </a:p>
        </p:txBody>
      </p:sp>
      <p:sp>
        <p:nvSpPr>
          <p:cNvPr id="8" name="Footer Placeholder 4">
            <a:extLst>
              <a:ext uri="{FF2B5EF4-FFF2-40B4-BE49-F238E27FC236}">
                <a16:creationId xmlns:a16="http://schemas.microsoft.com/office/drawing/2014/main" id="{42813F18-B17E-42ED-BC60-6EB8EA1BE781}"/>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073EBAB-1843-422B-8376-F42168C0DFF9}"/>
              </a:ext>
            </a:extLst>
          </p:cNvPr>
          <p:cNvSpPr>
            <a:spLocks noGrp="1"/>
          </p:cNvSpPr>
          <p:nvPr>
            <p:ph type="sldNum" sz="quarter" idx="12"/>
          </p:nvPr>
        </p:nvSpPr>
        <p:spPr/>
        <p:txBody>
          <a:bodyPr/>
          <a:lstStyle>
            <a:lvl1pPr>
              <a:defRPr/>
            </a:lvl1pPr>
          </a:lstStyle>
          <a:p>
            <a:fld id="{DB4575EA-3564-4A06-9D33-A1F5F214C6BA}" type="slidenum">
              <a:rPr lang="id-ID" altLang="id-ID"/>
              <a:pPr/>
              <a:t>‹#›</a:t>
            </a:fld>
            <a:endParaRPr lang="id-ID" altLang="id-ID"/>
          </a:p>
        </p:txBody>
      </p:sp>
    </p:spTree>
    <p:extLst>
      <p:ext uri="{BB962C8B-B14F-4D97-AF65-F5344CB8AC3E}">
        <p14:creationId xmlns:p14="http://schemas.microsoft.com/office/powerpoint/2010/main" val="1723525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CBD2B5D0-0025-4055-A2E5-80A5D34D4B69}"/>
              </a:ext>
            </a:extLst>
          </p:cNvPr>
          <p:cNvSpPr>
            <a:spLocks noGrp="1"/>
          </p:cNvSpPr>
          <p:nvPr>
            <p:ph type="dt" sz="half" idx="10"/>
          </p:nvPr>
        </p:nvSpPr>
        <p:spPr/>
        <p:txBody>
          <a:bodyPr/>
          <a:lstStyle>
            <a:lvl1pPr>
              <a:defRPr/>
            </a:lvl1pPr>
          </a:lstStyle>
          <a:p>
            <a:pPr>
              <a:defRPr/>
            </a:pPr>
            <a:fld id="{A856100E-9AD0-4717-B038-346C42FD7FE4}" type="datetimeFigureOut">
              <a:rPr lang="id-ID"/>
              <a:pPr>
                <a:defRPr/>
              </a:pPr>
              <a:t>30/10/2025</a:t>
            </a:fld>
            <a:endParaRPr lang="id-ID"/>
          </a:p>
        </p:txBody>
      </p:sp>
      <p:sp>
        <p:nvSpPr>
          <p:cNvPr id="4" name="Footer Placeholder 4">
            <a:extLst>
              <a:ext uri="{FF2B5EF4-FFF2-40B4-BE49-F238E27FC236}">
                <a16:creationId xmlns:a16="http://schemas.microsoft.com/office/drawing/2014/main" id="{ACC22AF4-E344-42E5-BF61-C75A09690FD6}"/>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15FE5B29-CE28-479B-B126-745795DABD6B}"/>
              </a:ext>
            </a:extLst>
          </p:cNvPr>
          <p:cNvSpPr>
            <a:spLocks noGrp="1"/>
          </p:cNvSpPr>
          <p:nvPr>
            <p:ph type="sldNum" sz="quarter" idx="12"/>
          </p:nvPr>
        </p:nvSpPr>
        <p:spPr/>
        <p:txBody>
          <a:bodyPr/>
          <a:lstStyle>
            <a:lvl1pPr>
              <a:defRPr/>
            </a:lvl1pPr>
          </a:lstStyle>
          <a:p>
            <a:fld id="{FCC9458B-FF7D-451B-9071-C28280F69E83}" type="slidenum">
              <a:rPr lang="id-ID" altLang="id-ID"/>
              <a:pPr/>
              <a:t>‹#›</a:t>
            </a:fld>
            <a:endParaRPr lang="id-ID" altLang="id-ID"/>
          </a:p>
        </p:txBody>
      </p:sp>
    </p:spTree>
    <p:extLst>
      <p:ext uri="{BB962C8B-B14F-4D97-AF65-F5344CB8AC3E}">
        <p14:creationId xmlns:p14="http://schemas.microsoft.com/office/powerpoint/2010/main" val="69306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355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81828F-4B9C-4990-B128-32CA631E2C79}"/>
              </a:ext>
            </a:extLst>
          </p:cNvPr>
          <p:cNvSpPr>
            <a:spLocks noGrp="1"/>
          </p:cNvSpPr>
          <p:nvPr>
            <p:ph type="dt" sz="half" idx="10"/>
          </p:nvPr>
        </p:nvSpPr>
        <p:spPr/>
        <p:txBody>
          <a:bodyPr/>
          <a:lstStyle>
            <a:lvl1pPr>
              <a:defRPr/>
            </a:lvl1pPr>
          </a:lstStyle>
          <a:p>
            <a:pPr>
              <a:defRPr/>
            </a:pPr>
            <a:fld id="{1875E00A-DE40-489E-A8AC-62C29D93FBAE}" type="datetimeFigureOut">
              <a:rPr lang="id-ID"/>
              <a:pPr>
                <a:defRPr/>
              </a:pPr>
              <a:t>30/10/2025</a:t>
            </a:fld>
            <a:endParaRPr lang="id-ID"/>
          </a:p>
        </p:txBody>
      </p:sp>
      <p:sp>
        <p:nvSpPr>
          <p:cNvPr id="3" name="Footer Placeholder 4">
            <a:extLst>
              <a:ext uri="{FF2B5EF4-FFF2-40B4-BE49-F238E27FC236}">
                <a16:creationId xmlns:a16="http://schemas.microsoft.com/office/drawing/2014/main" id="{C851A219-002B-4958-A048-02A4AA6F96AA}"/>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B072A5F0-DE33-40DC-A8FD-6328DCCE4F18}"/>
              </a:ext>
            </a:extLst>
          </p:cNvPr>
          <p:cNvSpPr>
            <a:spLocks noGrp="1"/>
          </p:cNvSpPr>
          <p:nvPr>
            <p:ph type="sldNum" sz="quarter" idx="12"/>
          </p:nvPr>
        </p:nvSpPr>
        <p:spPr/>
        <p:txBody>
          <a:bodyPr/>
          <a:lstStyle>
            <a:lvl1pPr>
              <a:defRPr/>
            </a:lvl1pPr>
          </a:lstStyle>
          <a:p>
            <a:fld id="{A8D21CED-B2F4-45C1-A55D-77BC8F028861}" type="slidenum">
              <a:rPr lang="id-ID" altLang="id-ID"/>
              <a:pPr/>
              <a:t>‹#›</a:t>
            </a:fld>
            <a:endParaRPr lang="id-ID" altLang="id-ID"/>
          </a:p>
        </p:txBody>
      </p:sp>
    </p:spTree>
    <p:extLst>
      <p:ext uri="{BB962C8B-B14F-4D97-AF65-F5344CB8AC3E}">
        <p14:creationId xmlns:p14="http://schemas.microsoft.com/office/powerpoint/2010/main" val="693238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FD41C5F-D79E-4BBE-821C-76154CF186CE}"/>
              </a:ext>
            </a:extLst>
          </p:cNvPr>
          <p:cNvSpPr>
            <a:spLocks noGrp="1"/>
          </p:cNvSpPr>
          <p:nvPr>
            <p:ph type="dt" sz="half" idx="10"/>
          </p:nvPr>
        </p:nvSpPr>
        <p:spPr/>
        <p:txBody>
          <a:bodyPr/>
          <a:lstStyle>
            <a:lvl1pPr>
              <a:defRPr/>
            </a:lvl1pPr>
          </a:lstStyle>
          <a:p>
            <a:pPr>
              <a:defRPr/>
            </a:pPr>
            <a:fld id="{9F725D2B-DFF8-4931-AC56-0A0E713D387B}" type="datetimeFigureOut">
              <a:rPr lang="id-ID"/>
              <a:pPr>
                <a:defRPr/>
              </a:pPr>
              <a:t>30/10/2025</a:t>
            </a:fld>
            <a:endParaRPr lang="id-ID"/>
          </a:p>
        </p:txBody>
      </p:sp>
      <p:sp>
        <p:nvSpPr>
          <p:cNvPr id="6" name="Footer Placeholder 4">
            <a:extLst>
              <a:ext uri="{FF2B5EF4-FFF2-40B4-BE49-F238E27FC236}">
                <a16:creationId xmlns:a16="http://schemas.microsoft.com/office/drawing/2014/main" id="{C6C0EC3E-B1E1-474B-85CE-026C1A03C44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0836FC4E-2726-4265-89F1-5FC6F1F01283}"/>
              </a:ext>
            </a:extLst>
          </p:cNvPr>
          <p:cNvSpPr>
            <a:spLocks noGrp="1"/>
          </p:cNvSpPr>
          <p:nvPr>
            <p:ph type="sldNum" sz="quarter" idx="12"/>
          </p:nvPr>
        </p:nvSpPr>
        <p:spPr/>
        <p:txBody>
          <a:bodyPr/>
          <a:lstStyle>
            <a:lvl1pPr>
              <a:defRPr/>
            </a:lvl1pPr>
          </a:lstStyle>
          <a:p>
            <a:fld id="{47027A8A-3353-464A-976B-98C494BF1A79}" type="slidenum">
              <a:rPr lang="id-ID" altLang="id-ID"/>
              <a:pPr/>
              <a:t>‹#›</a:t>
            </a:fld>
            <a:endParaRPr lang="id-ID" altLang="id-ID"/>
          </a:p>
        </p:txBody>
      </p:sp>
    </p:spTree>
    <p:extLst>
      <p:ext uri="{BB962C8B-B14F-4D97-AF65-F5344CB8AC3E}">
        <p14:creationId xmlns:p14="http://schemas.microsoft.com/office/powerpoint/2010/main" val="656949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7A43064-6E6C-4B2D-B4C8-F68C59A237B5}"/>
              </a:ext>
            </a:extLst>
          </p:cNvPr>
          <p:cNvSpPr>
            <a:spLocks noGrp="1"/>
          </p:cNvSpPr>
          <p:nvPr>
            <p:ph type="dt" sz="half" idx="10"/>
          </p:nvPr>
        </p:nvSpPr>
        <p:spPr/>
        <p:txBody>
          <a:bodyPr/>
          <a:lstStyle>
            <a:lvl1pPr>
              <a:defRPr/>
            </a:lvl1pPr>
          </a:lstStyle>
          <a:p>
            <a:pPr>
              <a:defRPr/>
            </a:pPr>
            <a:fld id="{DC0E8E2A-34E0-4075-884C-5EF284ABE416}" type="datetimeFigureOut">
              <a:rPr lang="id-ID"/>
              <a:pPr>
                <a:defRPr/>
              </a:pPr>
              <a:t>30/10/2025</a:t>
            </a:fld>
            <a:endParaRPr lang="id-ID"/>
          </a:p>
        </p:txBody>
      </p:sp>
      <p:sp>
        <p:nvSpPr>
          <p:cNvPr id="6" name="Footer Placeholder 4">
            <a:extLst>
              <a:ext uri="{FF2B5EF4-FFF2-40B4-BE49-F238E27FC236}">
                <a16:creationId xmlns:a16="http://schemas.microsoft.com/office/drawing/2014/main" id="{3B667B19-5137-42B4-A3A3-1592F045F82C}"/>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90EBEBA3-D2F2-4E71-A197-0FB7A0B8D061}"/>
              </a:ext>
            </a:extLst>
          </p:cNvPr>
          <p:cNvSpPr>
            <a:spLocks noGrp="1"/>
          </p:cNvSpPr>
          <p:nvPr>
            <p:ph type="sldNum" sz="quarter" idx="12"/>
          </p:nvPr>
        </p:nvSpPr>
        <p:spPr/>
        <p:txBody>
          <a:bodyPr/>
          <a:lstStyle>
            <a:lvl1pPr>
              <a:defRPr/>
            </a:lvl1pPr>
          </a:lstStyle>
          <a:p>
            <a:fld id="{0BBE7E2B-2C11-444F-B9BB-744AB77B1B66}" type="slidenum">
              <a:rPr lang="id-ID" altLang="id-ID"/>
              <a:pPr/>
              <a:t>‹#›</a:t>
            </a:fld>
            <a:endParaRPr lang="id-ID" altLang="id-ID"/>
          </a:p>
        </p:txBody>
      </p:sp>
    </p:spTree>
    <p:extLst>
      <p:ext uri="{BB962C8B-B14F-4D97-AF65-F5344CB8AC3E}">
        <p14:creationId xmlns:p14="http://schemas.microsoft.com/office/powerpoint/2010/main" val="1354008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E562EDD-A74F-4F6E-B7AB-6C97E406F857}"/>
              </a:ext>
            </a:extLst>
          </p:cNvPr>
          <p:cNvSpPr>
            <a:spLocks noGrp="1"/>
          </p:cNvSpPr>
          <p:nvPr>
            <p:ph type="dt" sz="half" idx="10"/>
          </p:nvPr>
        </p:nvSpPr>
        <p:spPr/>
        <p:txBody>
          <a:bodyPr/>
          <a:lstStyle>
            <a:lvl1pPr>
              <a:defRPr/>
            </a:lvl1pPr>
          </a:lstStyle>
          <a:p>
            <a:pPr>
              <a:defRPr/>
            </a:pPr>
            <a:fld id="{2D736A5C-E608-4295-A8C5-E655F62ED95D}" type="datetimeFigureOut">
              <a:rPr lang="id-ID"/>
              <a:pPr>
                <a:defRPr/>
              </a:pPr>
              <a:t>30/10/2025</a:t>
            </a:fld>
            <a:endParaRPr lang="id-ID"/>
          </a:p>
        </p:txBody>
      </p:sp>
      <p:sp>
        <p:nvSpPr>
          <p:cNvPr id="5" name="Footer Placeholder 4">
            <a:extLst>
              <a:ext uri="{FF2B5EF4-FFF2-40B4-BE49-F238E27FC236}">
                <a16:creationId xmlns:a16="http://schemas.microsoft.com/office/drawing/2014/main" id="{BE8CC5EB-6C26-40EF-8DE1-3DB7A03F220F}"/>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FF9B5326-2710-4D0D-8CEE-4833FFCD2805}"/>
              </a:ext>
            </a:extLst>
          </p:cNvPr>
          <p:cNvSpPr>
            <a:spLocks noGrp="1"/>
          </p:cNvSpPr>
          <p:nvPr>
            <p:ph type="sldNum" sz="quarter" idx="12"/>
          </p:nvPr>
        </p:nvSpPr>
        <p:spPr/>
        <p:txBody>
          <a:bodyPr/>
          <a:lstStyle>
            <a:lvl1pPr>
              <a:defRPr/>
            </a:lvl1pPr>
          </a:lstStyle>
          <a:p>
            <a:fld id="{634ED506-B8BB-45F5-9B8A-F3F5B19ECC1E}" type="slidenum">
              <a:rPr lang="id-ID" altLang="id-ID"/>
              <a:pPr/>
              <a:t>‹#›</a:t>
            </a:fld>
            <a:endParaRPr lang="id-ID" altLang="id-ID"/>
          </a:p>
        </p:txBody>
      </p:sp>
    </p:spTree>
    <p:extLst>
      <p:ext uri="{BB962C8B-B14F-4D97-AF65-F5344CB8AC3E}">
        <p14:creationId xmlns:p14="http://schemas.microsoft.com/office/powerpoint/2010/main" val="4178021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8C09D9D-7697-47DF-A0ED-D2D37071FEF4}"/>
              </a:ext>
            </a:extLst>
          </p:cNvPr>
          <p:cNvSpPr>
            <a:spLocks noGrp="1"/>
          </p:cNvSpPr>
          <p:nvPr>
            <p:ph type="dt" sz="half" idx="10"/>
          </p:nvPr>
        </p:nvSpPr>
        <p:spPr/>
        <p:txBody>
          <a:bodyPr/>
          <a:lstStyle>
            <a:lvl1pPr>
              <a:defRPr/>
            </a:lvl1pPr>
          </a:lstStyle>
          <a:p>
            <a:pPr>
              <a:defRPr/>
            </a:pPr>
            <a:fld id="{57651066-5B2B-4C79-9E0A-76452BD7E479}" type="datetimeFigureOut">
              <a:rPr lang="id-ID"/>
              <a:pPr>
                <a:defRPr/>
              </a:pPr>
              <a:t>30/10/2025</a:t>
            </a:fld>
            <a:endParaRPr lang="id-ID"/>
          </a:p>
        </p:txBody>
      </p:sp>
      <p:sp>
        <p:nvSpPr>
          <p:cNvPr id="5" name="Footer Placeholder 4">
            <a:extLst>
              <a:ext uri="{FF2B5EF4-FFF2-40B4-BE49-F238E27FC236}">
                <a16:creationId xmlns:a16="http://schemas.microsoft.com/office/drawing/2014/main" id="{EE52B9AB-9A32-4B43-8376-FF0BB64BBC3C}"/>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F32BF6C5-7789-4CDC-98A3-7DECFF61A887}"/>
              </a:ext>
            </a:extLst>
          </p:cNvPr>
          <p:cNvSpPr>
            <a:spLocks noGrp="1"/>
          </p:cNvSpPr>
          <p:nvPr>
            <p:ph type="sldNum" sz="quarter" idx="12"/>
          </p:nvPr>
        </p:nvSpPr>
        <p:spPr/>
        <p:txBody>
          <a:bodyPr/>
          <a:lstStyle>
            <a:lvl1pPr>
              <a:defRPr/>
            </a:lvl1pPr>
          </a:lstStyle>
          <a:p>
            <a:fld id="{2E04B538-9852-4FC0-A853-510E83BDA352}" type="slidenum">
              <a:rPr lang="id-ID" altLang="id-ID"/>
              <a:pPr/>
              <a:t>‹#›</a:t>
            </a:fld>
            <a:endParaRPr lang="id-ID" altLang="id-ID"/>
          </a:p>
        </p:txBody>
      </p:sp>
    </p:spTree>
    <p:extLst>
      <p:ext uri="{BB962C8B-B14F-4D97-AF65-F5344CB8AC3E}">
        <p14:creationId xmlns:p14="http://schemas.microsoft.com/office/powerpoint/2010/main" val="201913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5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275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43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662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132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9">
            <a:extLst>
              <a:ext uri="{FF2B5EF4-FFF2-40B4-BE49-F238E27FC236}">
                <a16:creationId xmlns:a16="http://schemas.microsoft.com/office/drawing/2014/main" id="{A488D6E5-64BD-4FFA-A78D-FB01E5A1CECC}"/>
              </a:ext>
            </a:extLst>
          </p:cNvPr>
          <p:cNvGrpSpPr>
            <a:grpSpLocks/>
          </p:cNvGrpSpPr>
          <p:nvPr userDrawn="1"/>
        </p:nvGrpSpPr>
        <p:grpSpPr bwMode="auto">
          <a:xfrm>
            <a:off x="0" y="0"/>
            <a:ext cx="9180513" cy="6884988"/>
            <a:chOff x="0" y="0"/>
            <a:chExt cx="5783" cy="4337"/>
          </a:xfrm>
        </p:grpSpPr>
        <p:sp>
          <p:nvSpPr>
            <p:cNvPr id="1028" name="Rectangle 3">
              <a:extLst>
                <a:ext uri="{FF2B5EF4-FFF2-40B4-BE49-F238E27FC236}">
                  <a16:creationId xmlns:a16="http://schemas.microsoft.com/office/drawing/2014/main" id="{CC7B8078-BDAA-4F28-A158-D8A613529095}"/>
                </a:ext>
              </a:extLst>
            </p:cNvPr>
            <p:cNvSpPr>
              <a:spLocks noChangeArrowheads="1"/>
            </p:cNvSpPr>
            <p:nvPr/>
          </p:nvSpPr>
          <p:spPr bwMode="auto">
            <a:xfrm>
              <a:off x="0" y="0"/>
              <a:ext cx="5760"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1029" name="Picture 4" descr="pt">
              <a:extLst>
                <a:ext uri="{FF2B5EF4-FFF2-40B4-BE49-F238E27FC236}">
                  <a16:creationId xmlns:a16="http://schemas.microsoft.com/office/drawing/2014/main" id="{89643F74-F9DC-45FD-A911-DD3C003376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 y="255"/>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5">
              <a:extLst>
                <a:ext uri="{FF2B5EF4-FFF2-40B4-BE49-F238E27FC236}">
                  <a16:creationId xmlns:a16="http://schemas.microsoft.com/office/drawing/2014/main" id="{2EEB9DE2-5B47-43D2-8CDC-EF4949EC65DB}"/>
                </a:ext>
              </a:extLst>
            </p:cNvPr>
            <p:cNvSpPr>
              <a:spLocks noChangeArrowheads="1"/>
            </p:cNvSpPr>
            <p:nvPr/>
          </p:nvSpPr>
          <p:spPr bwMode="auto">
            <a:xfrm>
              <a:off x="0" y="4127"/>
              <a:ext cx="5783"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1" name="Text Box 6">
              <a:extLst>
                <a:ext uri="{FF2B5EF4-FFF2-40B4-BE49-F238E27FC236}">
                  <a16:creationId xmlns:a16="http://schemas.microsoft.com/office/drawing/2014/main" id="{47F21FDE-7D3F-4E7B-9263-DF84560932A5}"/>
                </a:ext>
              </a:extLst>
            </p:cNvPr>
            <p:cNvSpPr txBox="1">
              <a:spLocks noChangeArrowheads="1"/>
            </p:cNvSpPr>
            <p:nvPr/>
          </p:nvSpPr>
          <p:spPr bwMode="auto">
            <a:xfrm>
              <a:off x="839" y="255"/>
              <a:ext cx="2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400" b="1"/>
                <a:t>STMIK   -    AMIK  RAHARJA INFORMATIKA</a:t>
              </a:r>
            </a:p>
          </p:txBody>
        </p:sp>
        <p:sp>
          <p:nvSpPr>
            <p:cNvPr id="1032" name="Line 7">
              <a:extLst>
                <a:ext uri="{FF2B5EF4-FFF2-40B4-BE49-F238E27FC236}">
                  <a16:creationId xmlns:a16="http://schemas.microsoft.com/office/drawing/2014/main" id="{ADFEC5FB-CC30-49AE-BF19-FF3F3E77D039}"/>
                </a:ext>
              </a:extLst>
            </p:cNvPr>
            <p:cNvSpPr>
              <a:spLocks noChangeShapeType="1"/>
            </p:cNvSpPr>
            <p:nvPr/>
          </p:nvSpPr>
          <p:spPr bwMode="auto">
            <a:xfrm>
              <a:off x="884" y="482"/>
              <a:ext cx="235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027" name="Text Box 8">
            <a:extLst>
              <a:ext uri="{FF2B5EF4-FFF2-40B4-BE49-F238E27FC236}">
                <a16:creationId xmlns:a16="http://schemas.microsoft.com/office/drawing/2014/main" id="{B81D4EB9-831C-470B-BA45-7D2D9D56C63C}"/>
              </a:ext>
            </a:extLst>
          </p:cNvPr>
          <p:cNvSpPr txBox="1">
            <a:spLocks noChangeArrowheads="1"/>
          </p:cNvSpPr>
          <p:nvPr/>
        </p:nvSpPr>
        <p:spPr bwMode="auto">
          <a:xfrm>
            <a:off x="8172450" y="652462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solidFill>
                  <a:schemeClr val="bg1"/>
                </a:solidFill>
              </a:rPr>
              <a:t>ends ®</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2D423F0C-0425-4506-998B-2F912D95F177}"/>
              </a:ext>
            </a:extLst>
          </p:cNvPr>
          <p:cNvGrpSpPr>
            <a:grpSpLocks/>
          </p:cNvGrpSpPr>
          <p:nvPr/>
        </p:nvGrpSpPr>
        <p:grpSpPr bwMode="auto">
          <a:xfrm>
            <a:off x="0" y="0"/>
            <a:ext cx="9180513" cy="6884988"/>
            <a:chOff x="0" y="0"/>
            <a:chExt cx="5783" cy="4337"/>
          </a:xfrm>
        </p:grpSpPr>
        <p:sp>
          <p:nvSpPr>
            <p:cNvPr id="2053" name="Rectangle 3">
              <a:extLst>
                <a:ext uri="{FF2B5EF4-FFF2-40B4-BE49-F238E27FC236}">
                  <a16:creationId xmlns:a16="http://schemas.microsoft.com/office/drawing/2014/main" id="{85FF5417-5276-4CE4-B5D1-329360216734}"/>
                </a:ext>
              </a:extLst>
            </p:cNvPr>
            <p:cNvSpPr>
              <a:spLocks noChangeArrowheads="1"/>
            </p:cNvSpPr>
            <p:nvPr/>
          </p:nvSpPr>
          <p:spPr bwMode="auto">
            <a:xfrm>
              <a:off x="0" y="0"/>
              <a:ext cx="5760"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2054" name="Picture 4" descr="pt">
              <a:extLst>
                <a:ext uri="{FF2B5EF4-FFF2-40B4-BE49-F238E27FC236}">
                  <a16:creationId xmlns:a16="http://schemas.microsoft.com/office/drawing/2014/main" id="{53DA09CE-2C0F-476F-95F6-9DAB18167B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 y="255"/>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5">
              <a:extLst>
                <a:ext uri="{FF2B5EF4-FFF2-40B4-BE49-F238E27FC236}">
                  <a16:creationId xmlns:a16="http://schemas.microsoft.com/office/drawing/2014/main" id="{9B12BFAA-F210-4C31-8651-023C78DDD6AD}"/>
                </a:ext>
              </a:extLst>
            </p:cNvPr>
            <p:cNvSpPr>
              <a:spLocks noChangeArrowheads="1"/>
            </p:cNvSpPr>
            <p:nvPr/>
          </p:nvSpPr>
          <p:spPr bwMode="auto">
            <a:xfrm>
              <a:off x="0" y="4127"/>
              <a:ext cx="5783"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2051" name="Text Box 6">
            <a:extLst>
              <a:ext uri="{FF2B5EF4-FFF2-40B4-BE49-F238E27FC236}">
                <a16:creationId xmlns:a16="http://schemas.microsoft.com/office/drawing/2014/main" id="{F8FC26E8-781E-46E0-9DA2-6B152205B8AE}"/>
              </a:ext>
            </a:extLst>
          </p:cNvPr>
          <p:cNvSpPr txBox="1">
            <a:spLocks noChangeArrowheads="1"/>
          </p:cNvSpPr>
          <p:nvPr/>
        </p:nvSpPr>
        <p:spPr bwMode="auto">
          <a:xfrm>
            <a:off x="8172450" y="652462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solidFill>
                  <a:schemeClr val="bg1"/>
                </a:solidFill>
              </a:rPr>
              <a:t>ends ®</a:t>
            </a:r>
          </a:p>
        </p:txBody>
      </p:sp>
      <p:sp>
        <p:nvSpPr>
          <p:cNvPr id="6151" name="Text Box 7">
            <a:extLst>
              <a:ext uri="{FF2B5EF4-FFF2-40B4-BE49-F238E27FC236}">
                <a16:creationId xmlns:a16="http://schemas.microsoft.com/office/drawing/2014/main" id="{68927941-650E-40F8-A500-3809F48BA217}"/>
              </a:ext>
            </a:extLst>
          </p:cNvPr>
          <p:cNvSpPr txBox="1">
            <a:spLocks noChangeArrowheads="1"/>
          </p:cNvSpPr>
          <p:nvPr userDrawn="1"/>
        </p:nvSpPr>
        <p:spPr bwMode="auto">
          <a:xfrm>
            <a:off x="250825" y="6021388"/>
            <a:ext cx="1081088" cy="366712"/>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533F4FD1-3A89-4CB9-A49D-A4A478475DBA}" type="slidenum">
              <a:rPr lang="en-US" altLang="id-ID"/>
              <a:pPr eaLnBrk="1" hangingPunct="1">
                <a:spcBef>
                  <a:spcPct val="50000"/>
                </a:spcBef>
              </a:pPr>
              <a:t>‹#›</a:t>
            </a:fld>
            <a:endParaRPr lang="en-US" alt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9898B149-4BC0-4D4C-96C7-52BC77874332}"/>
              </a:ext>
            </a:extLst>
          </p:cNvPr>
          <p:cNvGrpSpPr>
            <a:grpSpLocks/>
          </p:cNvGrpSpPr>
          <p:nvPr/>
        </p:nvGrpSpPr>
        <p:grpSpPr bwMode="auto">
          <a:xfrm>
            <a:off x="0" y="0"/>
            <a:ext cx="9180513" cy="6884988"/>
            <a:chOff x="0" y="0"/>
            <a:chExt cx="5783" cy="4337"/>
          </a:xfrm>
        </p:grpSpPr>
        <p:sp>
          <p:nvSpPr>
            <p:cNvPr id="3076" name="Rectangle 3">
              <a:extLst>
                <a:ext uri="{FF2B5EF4-FFF2-40B4-BE49-F238E27FC236}">
                  <a16:creationId xmlns:a16="http://schemas.microsoft.com/office/drawing/2014/main" id="{3F30180B-D10C-4FF4-A189-96AEB4D688A3}"/>
                </a:ext>
              </a:extLst>
            </p:cNvPr>
            <p:cNvSpPr>
              <a:spLocks noChangeArrowheads="1"/>
            </p:cNvSpPr>
            <p:nvPr/>
          </p:nvSpPr>
          <p:spPr bwMode="auto">
            <a:xfrm>
              <a:off x="0" y="0"/>
              <a:ext cx="5760"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3077" name="Picture 4" descr="pt">
              <a:extLst>
                <a:ext uri="{FF2B5EF4-FFF2-40B4-BE49-F238E27FC236}">
                  <a16:creationId xmlns:a16="http://schemas.microsoft.com/office/drawing/2014/main" id="{EB7B1EE1-F0F1-4303-AFF8-7E6C978793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 y="255"/>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5">
              <a:extLst>
                <a:ext uri="{FF2B5EF4-FFF2-40B4-BE49-F238E27FC236}">
                  <a16:creationId xmlns:a16="http://schemas.microsoft.com/office/drawing/2014/main" id="{A5D28412-A1EB-455D-9F65-818E50026834}"/>
                </a:ext>
              </a:extLst>
            </p:cNvPr>
            <p:cNvSpPr>
              <a:spLocks noChangeArrowheads="1"/>
            </p:cNvSpPr>
            <p:nvPr/>
          </p:nvSpPr>
          <p:spPr bwMode="auto">
            <a:xfrm>
              <a:off x="0" y="4127"/>
              <a:ext cx="5783"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075" name="Text Box 6">
            <a:extLst>
              <a:ext uri="{FF2B5EF4-FFF2-40B4-BE49-F238E27FC236}">
                <a16:creationId xmlns:a16="http://schemas.microsoft.com/office/drawing/2014/main" id="{DCAECAFA-91E4-4875-A8CC-EA20C72F5FE2}"/>
              </a:ext>
            </a:extLst>
          </p:cNvPr>
          <p:cNvSpPr txBox="1">
            <a:spLocks noChangeArrowheads="1"/>
          </p:cNvSpPr>
          <p:nvPr/>
        </p:nvSpPr>
        <p:spPr bwMode="auto">
          <a:xfrm>
            <a:off x="8172450" y="652462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solidFill>
                  <a:schemeClr val="bg1"/>
                </a:solidFill>
                <a:cs typeface="Arial" panose="020B0604020202020204" pitchFamily="34" charset="0"/>
              </a:rPr>
              <a:t>ends ®</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81D0A1E-827C-4073-9A8F-B032B12B81E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4099" name="Text Placeholder 2">
            <a:extLst>
              <a:ext uri="{FF2B5EF4-FFF2-40B4-BE49-F238E27FC236}">
                <a16:creationId xmlns:a16="http://schemas.microsoft.com/office/drawing/2014/main" id="{62519342-61EC-4C11-A8C9-F50A9592274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endParaRPr lang="id-ID" altLang="id-ID"/>
          </a:p>
        </p:txBody>
      </p:sp>
      <p:sp>
        <p:nvSpPr>
          <p:cNvPr id="4" name="Date Placeholder 3">
            <a:extLst>
              <a:ext uri="{FF2B5EF4-FFF2-40B4-BE49-F238E27FC236}">
                <a16:creationId xmlns:a16="http://schemas.microsoft.com/office/drawing/2014/main" id="{8259C1B0-75FD-49E6-8793-467361E9131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D6AF9810-A508-453F-A51E-EFDECCDB095E}" type="datetimeFigureOut">
              <a:rPr lang="id-ID"/>
              <a:pPr>
                <a:defRPr/>
              </a:pPr>
              <a:t>30/10/2025</a:t>
            </a:fld>
            <a:endParaRPr lang="id-ID"/>
          </a:p>
        </p:txBody>
      </p:sp>
      <p:sp>
        <p:nvSpPr>
          <p:cNvPr id="5" name="Footer Placeholder 4">
            <a:extLst>
              <a:ext uri="{FF2B5EF4-FFF2-40B4-BE49-F238E27FC236}">
                <a16:creationId xmlns:a16="http://schemas.microsoft.com/office/drawing/2014/main" id="{9712E630-0B27-4426-88A4-3A78699561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id-ID"/>
          </a:p>
        </p:txBody>
      </p:sp>
      <p:sp>
        <p:nvSpPr>
          <p:cNvPr id="6" name="Slide Number Placeholder 5">
            <a:extLst>
              <a:ext uri="{FF2B5EF4-FFF2-40B4-BE49-F238E27FC236}">
                <a16:creationId xmlns:a16="http://schemas.microsoft.com/office/drawing/2014/main" id="{0DEB5CE8-633B-4D97-A22D-49AF5926FB4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5ADC1056-FC5D-4E74-97C6-F64A47BD6260}" type="slidenum">
              <a:rPr lang="id-ID" altLang="id-ID"/>
              <a:pPr/>
              <a:t>‹#›</a:t>
            </a:fld>
            <a:endParaRPr lang="id-ID" altLang="id-ID"/>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6147">
            <a:extLst>
              <a:ext uri="{FF2B5EF4-FFF2-40B4-BE49-F238E27FC236}">
                <a16:creationId xmlns:a16="http://schemas.microsoft.com/office/drawing/2014/main" id="{F9C12409-BBE0-402A-8533-CF6DC7176AC1}"/>
              </a:ext>
            </a:extLst>
          </p:cNvPr>
          <p:cNvPicPr>
            <a:picLocks noChangeAspect="1"/>
          </p:cNvPicPr>
          <p:nvPr/>
        </p:nvPicPr>
        <p:blipFill rotWithShape="1">
          <a:blip r:embed="rId3"/>
          <a:srcRect l="5667" r="-1" b="-1"/>
          <a:stretch/>
        </p:blipFill>
        <p:spPr>
          <a:xfrm>
            <a:off x="-2285" y="10"/>
            <a:ext cx="9143999" cy="6857990"/>
          </a:xfrm>
          <a:prstGeom prst="rect">
            <a:avLst/>
          </a:prstGeom>
        </p:spPr>
      </p:pic>
      <p:sp>
        <p:nvSpPr>
          <p:cNvPr id="74" name="Rectangle 7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4">
            <a:extLst>
              <a:ext uri="{FF2B5EF4-FFF2-40B4-BE49-F238E27FC236}">
                <a16:creationId xmlns:a16="http://schemas.microsoft.com/office/drawing/2014/main" id="{A13CA260-9CF3-4937-93CC-7A6D665D61DB}"/>
              </a:ext>
            </a:extLst>
          </p:cNvPr>
          <p:cNvSpPr>
            <a:spLocks noChangeArrowheads="1"/>
          </p:cNvSpPr>
          <p:nvPr/>
        </p:nvSpPr>
        <p:spPr bwMode="auto">
          <a:xfrm>
            <a:off x="822960" y="325550"/>
            <a:ext cx="7543800" cy="3574778"/>
          </a:xfrm>
          <a:prstGeom prst="rect">
            <a:avLst/>
          </a:prstGeom>
          <a:effectLst>
            <a:outerShdw blurRad="50800" dist="38100" dir="2700000" algn="tl" rotWithShape="0">
              <a:prstClr val="black">
                <a:alpha val="40000"/>
              </a:prstClr>
            </a:outerShdw>
          </a:effectLst>
          <a:scene3d>
            <a:camera prst="legacyObliqueTopRight"/>
            <a:lightRig rig="legacyFlat3" dir="b"/>
          </a:scene3d>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ts val="600"/>
              </a:spcAft>
            </a:pPr>
            <a:r>
              <a:rPr lang="en-US" altLang="id-ID" sz="4500" b="1">
                <a:solidFill>
                  <a:srgbClr val="FFFFFF"/>
                </a:solidFill>
                <a:latin typeface="+mj-lt"/>
                <a:ea typeface="+mj-ea"/>
                <a:cs typeface="+mj-cs"/>
              </a:rPr>
              <a:t>RISET PASAR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6825" y="1188637"/>
            <a:ext cx="2241175" cy="4480726"/>
          </a:xfrm>
        </p:spPr>
        <p:txBody>
          <a:bodyPr>
            <a:normAutofit/>
          </a:bodyPr>
          <a:lstStyle/>
          <a:p>
            <a:pPr algn="r">
              <a:defRPr/>
            </a:pPr>
            <a:r>
              <a:rPr lang="en-US" sz="4000"/>
              <a:t>Mengenai Google Forms</a:t>
            </a:r>
          </a:p>
        </p:txBody>
      </p:sp>
      <p:cxnSp>
        <p:nvCxnSpPr>
          <p:cNvPr id="77" name="Straight Connector 7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14" name="Content Placeholder 1"/>
          <p:cNvSpPr>
            <a:spLocks noGrp="1"/>
          </p:cNvSpPr>
          <p:nvPr>
            <p:ph idx="1"/>
          </p:nvPr>
        </p:nvSpPr>
        <p:spPr>
          <a:xfrm>
            <a:off x="3941445" y="1648870"/>
            <a:ext cx="3527136" cy="3560260"/>
          </a:xfrm>
        </p:spPr>
        <p:txBody>
          <a:bodyPr anchor="ctr">
            <a:normAutofit/>
          </a:bodyPr>
          <a:lstStyle/>
          <a:p>
            <a:r>
              <a:rPr lang="en-US"/>
              <a:t>Google Forms, sebuah produk dari banyak produk Google, adalah aplikasi untuk membuat form berbasis web dan mengumpulkan jawaban secara online.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83798" y="525982"/>
            <a:ext cx="3212237" cy="1200361"/>
          </a:xfrm>
        </p:spPr>
        <p:txBody>
          <a:bodyPr vert="horz" lIns="91440" tIns="45720" rIns="91440" bIns="45720" rtlCol="0" anchor="b">
            <a:normAutofit/>
          </a:bodyPr>
          <a:lstStyle/>
          <a:p>
            <a:pPr lvl="0" defTabSz="914400" eaLnBrk="1" hangingPunct="1"/>
            <a:r>
              <a:rPr lang="en-US" sz="3100" kern="1200">
                <a:solidFill>
                  <a:schemeClr val="tx1"/>
                </a:solidFill>
                <a:latin typeface="+mj-lt"/>
                <a:ea typeface="+mj-ea"/>
                <a:cs typeface="+mj-cs"/>
              </a:rPr>
              <a:t>LANGKAH-LANGKAH</a:t>
            </a:r>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83799" y="2031101"/>
            <a:ext cx="3212238" cy="3511943"/>
          </a:xfrm>
        </p:spPr>
        <p:txBody>
          <a:bodyPr vert="horz" lIns="91440" tIns="45720" rIns="91440" bIns="45720" rtlCol="0" anchor="ctr">
            <a:normAutofit/>
          </a:bodyPr>
          <a:lstStyle/>
          <a:p>
            <a:pPr lvl="0" indent="-228600" defTabSz="914400" eaLnBrk="1" hangingPunct="1">
              <a:buFont typeface="Arial" panose="020B0604020202020204" pitchFamily="34" charset="0"/>
              <a:buChar char="•"/>
            </a:pPr>
            <a:r>
              <a:rPr lang="en-US" sz="1600" b="1"/>
              <a:t>1). MEMULAI GOOGLE FORM</a:t>
            </a:r>
          </a:p>
          <a:p>
            <a:pPr lvl="0" indent="-228600" defTabSz="914400" eaLnBrk="1" hangingPunct="1">
              <a:buFont typeface="Arial" panose="020B0604020202020204" pitchFamily="34" charset="0"/>
              <a:buChar char="•"/>
            </a:pPr>
            <a:r>
              <a:rPr lang="en-US" sz="1600" b="1"/>
              <a:t>- Ketik http//: www.google.com</a:t>
            </a:r>
            <a:endParaRPr lang="en-US" sz="1600" b="1" u="sng"/>
          </a:p>
          <a:p>
            <a:pPr marL="90488" indent="-228600" defTabSz="914400" eaLnBrk="1" hangingPunct="1">
              <a:buFont typeface="Arial" panose="020B0604020202020204" pitchFamily="34" charset="0"/>
              <a:buChar char="•"/>
            </a:pPr>
            <a:r>
              <a:rPr lang="en-US" sz="1600" b="1"/>
              <a:t>- Klik Tanda  (4 Kotak sudut kanan atas) -  klik Drive</a:t>
            </a:r>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2" cstate="print"/>
          <a:stretch>
            <a:fillRect/>
          </a:stretch>
        </p:blipFill>
        <p:spPr>
          <a:xfrm>
            <a:off x="4490803" y="2125405"/>
            <a:ext cx="4221014" cy="2374320"/>
          </a:xfrm>
          <a:prstGeom prst="rect">
            <a:avLst/>
          </a:prstGeom>
        </p:spPr>
      </p:pic>
      <p:sp>
        <p:nvSpPr>
          <p:cNvPr id="7" name="Date Placeholder 6"/>
          <p:cNvSpPr>
            <a:spLocks noGrp="1"/>
          </p:cNvSpPr>
          <p:nvPr>
            <p:ph type="dt" sz="half" idx="10"/>
          </p:nvPr>
        </p:nvSpPr>
        <p:spPr>
          <a:xfrm>
            <a:off x="483798" y="6492240"/>
            <a:ext cx="2202252" cy="365125"/>
          </a:xfrm>
        </p:spPr>
        <p:txBody>
          <a:bodyPr vert="horz" lIns="91440" tIns="45720" rIns="91440" bIns="45720" rtlCol="0" anchor="ctr">
            <a:normAutofit/>
          </a:bodyPr>
          <a:lstStyle/>
          <a:p>
            <a:pPr>
              <a:spcAft>
                <a:spcPts val="600"/>
              </a:spcAft>
            </a:pPr>
            <a:fld id="{0BBC570E-E36E-4993-87C6-461FC31142F0}" type="datetime1">
              <a:rPr lang="en-US" sz="1200" smtClean="0">
                <a:latin typeface="+mn-lt"/>
              </a:rPr>
              <a:pPr>
                <a:spcAft>
                  <a:spcPts val="600"/>
                </a:spcAft>
              </a:pPr>
              <a:t>10/30/2025</a:t>
            </a:fld>
            <a:endParaRPr lang="en-US" sz="1200">
              <a:latin typeface="+mn-lt"/>
            </a:endParaRPr>
          </a:p>
        </p:txBody>
      </p:sp>
      <p:sp>
        <p:nvSpPr>
          <p:cNvPr id="9" name="Slide Number Placeholder 8"/>
          <p:cNvSpPr>
            <a:spLocks noGrp="1"/>
          </p:cNvSpPr>
          <p:nvPr>
            <p:ph type="sldNum" sz="quarter" idx="12"/>
          </p:nvPr>
        </p:nvSpPr>
        <p:spPr>
          <a:xfrm>
            <a:off x="6457950" y="6492240"/>
            <a:ext cx="2057400" cy="365125"/>
          </a:xfrm>
        </p:spPr>
        <p:txBody>
          <a:bodyPr vert="horz" lIns="91440" tIns="45720" rIns="91440" bIns="45720" rtlCol="0" anchor="ctr">
            <a:normAutofit/>
          </a:bodyPr>
          <a:lstStyle/>
          <a:p>
            <a:pPr>
              <a:spcAft>
                <a:spcPts val="600"/>
              </a:spcAft>
            </a:pPr>
            <a:fld id="{5B97D0D9-BA85-4A62-AEEF-E42E7044A3E3}" type="slidenum">
              <a:rPr lang="en-US" sz="1200" smtClean="0">
                <a:solidFill>
                  <a:schemeClr val="tx1">
                    <a:tint val="75000"/>
                  </a:schemeClr>
                </a:solidFill>
                <a:latin typeface="+mn-lt"/>
              </a:rPr>
              <a:pPr>
                <a:spcAft>
                  <a:spcPts val="600"/>
                </a:spcAft>
              </a:pPr>
              <a:t>11</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98459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32656"/>
            <a:ext cx="7992888" cy="792088"/>
          </a:xfrm>
          <a:solidFill>
            <a:srgbClr val="FFFF00"/>
          </a:solidFill>
          <a:ln>
            <a:solidFill>
              <a:srgbClr val="FFFF00"/>
            </a:solidFill>
          </a:ln>
        </p:spPr>
        <p:txBody>
          <a:bodyPr>
            <a:noAutofit/>
          </a:bodyPr>
          <a:lstStyle/>
          <a:p>
            <a:r>
              <a:rPr lang="en-GB" sz="1400" b="1" dirty="0">
                <a:solidFill>
                  <a:schemeClr val="tx1"/>
                </a:solidFill>
              </a:rPr>
              <a:t>3. </a:t>
            </a:r>
            <a:r>
              <a:rPr lang="en-GB" sz="1400" b="1" dirty="0" err="1">
                <a:solidFill>
                  <a:schemeClr val="tx1"/>
                </a:solidFill>
              </a:rPr>
              <a:t>Kilk</a:t>
            </a:r>
            <a:r>
              <a:rPr lang="en-GB" sz="1400" b="1" dirty="0">
                <a:solidFill>
                  <a:schemeClr val="tx1"/>
                </a:solidFill>
              </a:rPr>
              <a:t>  </a:t>
            </a:r>
            <a:r>
              <a:rPr lang="en-GB" sz="1400" b="1" dirty="0" err="1">
                <a:solidFill>
                  <a:schemeClr val="tx1"/>
                </a:solidFill>
              </a:rPr>
              <a:t>tanda</a:t>
            </a:r>
            <a:r>
              <a:rPr lang="en-GB" sz="1400" b="1" dirty="0">
                <a:solidFill>
                  <a:schemeClr val="tx1"/>
                </a:solidFill>
              </a:rPr>
              <a:t>  (+ ) - </a:t>
            </a:r>
            <a:r>
              <a:rPr lang="en-GB" sz="1400" b="1" dirty="0" err="1">
                <a:solidFill>
                  <a:schemeClr val="tx1"/>
                </a:solidFill>
              </a:rPr>
              <a:t>Lainnya</a:t>
            </a:r>
            <a:r>
              <a:rPr lang="en-GB" sz="1400" b="1" dirty="0">
                <a:solidFill>
                  <a:schemeClr val="tx1"/>
                </a:solidFill>
              </a:rPr>
              <a:t> – Google </a:t>
            </a:r>
            <a:r>
              <a:rPr lang="en-GB" sz="1400" b="1" dirty="0" err="1">
                <a:solidFill>
                  <a:schemeClr val="tx1"/>
                </a:solidFill>
              </a:rPr>
              <a:t>Formulir</a:t>
            </a:r>
            <a:r>
              <a:rPr lang="en-GB" sz="1400" b="1" dirty="0">
                <a:solidFill>
                  <a:schemeClr val="tx1"/>
                </a:solidFill>
              </a:rPr>
              <a:t> – </a:t>
            </a:r>
            <a:r>
              <a:rPr lang="en-GB" sz="1400" b="1" dirty="0" err="1">
                <a:solidFill>
                  <a:schemeClr val="tx1"/>
                </a:solidFill>
              </a:rPr>
              <a:t>Formulir</a:t>
            </a:r>
            <a:r>
              <a:rPr lang="en-GB" sz="1400" b="1" dirty="0">
                <a:solidFill>
                  <a:schemeClr val="tx1"/>
                </a:solidFill>
              </a:rPr>
              <a:t> </a:t>
            </a:r>
            <a:r>
              <a:rPr lang="en-GB" sz="1400" b="1" dirty="0" err="1">
                <a:solidFill>
                  <a:schemeClr val="tx1"/>
                </a:solidFill>
              </a:rPr>
              <a:t>Kosong</a:t>
            </a:r>
            <a:endParaRPr lang="en-GB" sz="1400" b="1" dirty="0">
              <a:solidFill>
                <a:schemeClr val="tx1"/>
              </a:solidFill>
            </a:endParaRPr>
          </a:p>
        </p:txBody>
      </p:sp>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12</a:t>
            </a:fld>
            <a:endParaRPr lang="en-US"/>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7992888" cy="5112568"/>
          </a:xfrm>
          <a:prstGeom prst="rect">
            <a:avLst/>
          </a:prstGeom>
          <a:noFill/>
          <a:ln>
            <a:noFill/>
          </a:ln>
        </p:spPr>
      </p:pic>
    </p:spTree>
    <p:extLst>
      <p:ext uri="{BB962C8B-B14F-4D97-AF65-F5344CB8AC3E}">
        <p14:creationId xmlns:p14="http://schemas.microsoft.com/office/powerpoint/2010/main" val="111843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32656"/>
            <a:ext cx="7992888" cy="792088"/>
          </a:xfrm>
          <a:solidFill>
            <a:srgbClr val="FFFF00"/>
          </a:solidFill>
          <a:ln>
            <a:solidFill>
              <a:srgbClr val="FFFF00"/>
            </a:solidFill>
          </a:ln>
        </p:spPr>
        <p:txBody>
          <a:bodyPr>
            <a:noAutofit/>
          </a:bodyPr>
          <a:lstStyle/>
          <a:p>
            <a:pPr lvl="0"/>
            <a:r>
              <a:rPr lang="en-GB" sz="1400" b="1" dirty="0">
                <a:solidFill>
                  <a:srgbClr val="C00000"/>
                </a:solidFill>
              </a:rPr>
              <a:t>2). MENGISI FORM (BAGIAN 1 – JUDUL)</a:t>
            </a:r>
          </a:p>
          <a:p>
            <a:pPr lvl="0">
              <a:buFont typeface="+mj-lt"/>
              <a:buAutoNum type="arabicPeriod"/>
            </a:pPr>
            <a:r>
              <a:rPr lang="en-GB" sz="1400" b="1" dirty="0">
                <a:solidFill>
                  <a:schemeClr val="tx1"/>
                </a:solidFill>
              </a:rPr>
              <a:t>- Isi </a:t>
            </a:r>
            <a:r>
              <a:rPr lang="en-GB" sz="1400" b="1" dirty="0" err="1">
                <a:solidFill>
                  <a:schemeClr val="tx1"/>
                </a:solidFill>
              </a:rPr>
              <a:t>Judul</a:t>
            </a:r>
            <a:r>
              <a:rPr lang="en-GB" sz="1400" b="1" dirty="0">
                <a:solidFill>
                  <a:schemeClr val="tx1"/>
                </a:solidFill>
              </a:rPr>
              <a:t> Survey </a:t>
            </a:r>
            <a:r>
              <a:rPr lang="en-GB" sz="1400" b="1" dirty="0" err="1">
                <a:solidFill>
                  <a:schemeClr val="tx1"/>
                </a:solidFill>
              </a:rPr>
              <a:t>dan</a:t>
            </a:r>
            <a:r>
              <a:rPr lang="en-GB" sz="1400" b="1" dirty="0">
                <a:solidFill>
                  <a:schemeClr val="tx1"/>
                </a:solidFill>
              </a:rPr>
              <a:t> </a:t>
            </a:r>
            <a:r>
              <a:rPr lang="en-GB" sz="1400" b="1" dirty="0" err="1">
                <a:solidFill>
                  <a:schemeClr val="tx1"/>
                </a:solidFill>
              </a:rPr>
              <a:t>Deskripsi</a:t>
            </a:r>
            <a:r>
              <a:rPr lang="en-GB" sz="1400" b="1" dirty="0">
                <a:solidFill>
                  <a:schemeClr val="tx1"/>
                </a:solidFill>
              </a:rPr>
              <a:t> </a:t>
            </a:r>
            <a:r>
              <a:rPr lang="en-GB" sz="1400" b="1" dirty="0" err="1">
                <a:solidFill>
                  <a:schemeClr val="tx1"/>
                </a:solidFill>
              </a:rPr>
              <a:t>Judul</a:t>
            </a:r>
            <a:endParaRPr lang="en-GB" sz="1400" b="1" u="sng" dirty="0">
              <a:solidFill>
                <a:schemeClr val="tx1"/>
              </a:solidFill>
            </a:endParaRPr>
          </a:p>
          <a:p>
            <a:pPr marL="90488" indent="-90488">
              <a:buFont typeface="+mj-lt"/>
              <a:buAutoNum type="arabicPeriod"/>
            </a:pPr>
            <a:r>
              <a:rPr lang="en-GB" sz="1400" b="1" dirty="0">
                <a:solidFill>
                  <a:schemeClr val="tx1"/>
                </a:solidFill>
              </a:rPr>
              <a:t>- Isi </a:t>
            </a:r>
            <a:r>
              <a:rPr lang="en-GB" sz="1400" b="1" dirty="0" err="1">
                <a:solidFill>
                  <a:schemeClr val="tx1"/>
                </a:solidFill>
              </a:rPr>
              <a:t>Sasaran</a:t>
            </a:r>
            <a:r>
              <a:rPr lang="en-GB" sz="1400" b="1" dirty="0">
                <a:solidFill>
                  <a:schemeClr val="tx1"/>
                </a:solidFill>
              </a:rPr>
              <a:t> </a:t>
            </a:r>
            <a:r>
              <a:rPr lang="en-GB" sz="1400" b="1" dirty="0" err="1">
                <a:solidFill>
                  <a:schemeClr val="tx1"/>
                </a:solidFill>
              </a:rPr>
              <a:t>Responden</a:t>
            </a:r>
            <a:endParaRPr lang="en-GB" sz="1400" b="1" dirty="0">
              <a:solidFill>
                <a:schemeClr val="tx1"/>
              </a:solidFill>
            </a:endParaRPr>
          </a:p>
        </p:txBody>
      </p:sp>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13</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7992888" cy="5256584"/>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68760"/>
            <a:ext cx="7992888" cy="544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1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14</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3). MEMBUAT HALAMAN BARU  (BAGIAN 2 - PROFIL RESPONDEN)</a:t>
            </a:r>
          </a:p>
          <a:p>
            <a:pPr marL="342900" indent="-342900">
              <a:buAutoNum type="arabicPeriod"/>
            </a:pPr>
            <a:r>
              <a:rPr lang="en-GB" sz="1400" b="1" dirty="0" err="1">
                <a:solidFill>
                  <a:schemeClr val="tx1"/>
                </a:solidFill>
              </a:rPr>
              <a:t>Klik</a:t>
            </a:r>
            <a:r>
              <a:rPr lang="en-GB" sz="1400" b="1" dirty="0">
                <a:solidFill>
                  <a:schemeClr val="tx1"/>
                </a:solidFill>
              </a:rPr>
              <a:t> TAMBAH BAGIAN, KETIK PROFIL PELANGGAN, </a:t>
            </a:r>
            <a:r>
              <a:rPr lang="en-GB" sz="1400" b="1" dirty="0" err="1">
                <a:solidFill>
                  <a:schemeClr val="tx1"/>
                </a:solidFill>
              </a:rPr>
              <a:t>Kosongkan</a:t>
            </a:r>
            <a:r>
              <a:rPr lang="en-GB" sz="1400" b="1" dirty="0">
                <a:solidFill>
                  <a:schemeClr val="tx1"/>
                </a:solidFill>
              </a:rPr>
              <a:t> </a:t>
            </a:r>
            <a:r>
              <a:rPr lang="en-GB" sz="1400" b="1" dirty="0" err="1">
                <a:solidFill>
                  <a:schemeClr val="tx1"/>
                </a:solidFill>
              </a:rPr>
              <a:t>Deskripsi</a:t>
            </a:r>
            <a:endParaRPr lang="en-GB" sz="1400" b="1" dirty="0">
              <a:solidFill>
                <a:schemeClr val="tx1"/>
              </a:solidFill>
            </a:endParaRPr>
          </a:p>
          <a:p>
            <a:pPr marL="342900" indent="-342900">
              <a:spcBef>
                <a:spcPts val="0"/>
              </a:spcBef>
              <a:buAutoNum type="arabicPeriod"/>
            </a:pPr>
            <a:r>
              <a:rPr lang="en-GB" sz="1400" b="1" dirty="0" err="1">
                <a:solidFill>
                  <a:schemeClr val="tx1"/>
                </a:solidFill>
              </a:rPr>
              <a:t>Klik</a:t>
            </a:r>
            <a:r>
              <a:rPr lang="en-GB" sz="1400" b="1" dirty="0">
                <a:solidFill>
                  <a:schemeClr val="tx1"/>
                </a:solidFill>
              </a:rPr>
              <a:t> </a:t>
            </a:r>
            <a:r>
              <a:rPr lang="en-GB" sz="1400" b="1" dirty="0" err="1">
                <a:solidFill>
                  <a:schemeClr val="tx1"/>
                </a:solidFill>
              </a:rPr>
              <a:t>tanda</a:t>
            </a:r>
            <a:r>
              <a:rPr lang="en-GB" sz="1400" b="1" dirty="0">
                <a:solidFill>
                  <a:schemeClr val="tx1"/>
                </a:solidFill>
              </a:rPr>
              <a:t> + ( </a:t>
            </a:r>
            <a:r>
              <a:rPr lang="en-GB" sz="1400" b="1" dirty="0" err="1">
                <a:solidFill>
                  <a:schemeClr val="tx1"/>
                </a:solidFill>
              </a:rPr>
              <a:t>Tambah</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Ketika</a:t>
            </a:r>
            <a:r>
              <a:rPr lang="en-GB" sz="1400" b="1" dirty="0">
                <a:solidFill>
                  <a:schemeClr val="tx1"/>
                </a:solidFill>
              </a:rPr>
              <a:t> </a:t>
            </a:r>
            <a:r>
              <a:rPr lang="en-GB" sz="1400" b="1" dirty="0" err="1">
                <a:solidFill>
                  <a:schemeClr val="tx1"/>
                </a:solidFill>
              </a:rPr>
              <a:t>Nama</a:t>
            </a:r>
            <a:r>
              <a:rPr lang="en-GB" sz="1400" b="1" dirty="0">
                <a:solidFill>
                  <a:schemeClr val="tx1"/>
                </a:solidFill>
              </a:rPr>
              <a:t> – </a:t>
            </a:r>
            <a:r>
              <a:rPr lang="en-GB" sz="1400" b="1" dirty="0" err="1">
                <a:solidFill>
                  <a:schemeClr val="tx1"/>
                </a:solidFill>
              </a:rPr>
              <a:t>pilih</a:t>
            </a:r>
            <a:r>
              <a:rPr lang="en-GB" sz="1400" b="1" dirty="0">
                <a:solidFill>
                  <a:schemeClr val="tx1"/>
                </a:solidFill>
              </a:rPr>
              <a:t> JAWABAN SINGKAT</a:t>
            </a: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7920880" cy="5112568"/>
          </a:xfrm>
          <a:prstGeom prst="rect">
            <a:avLst/>
          </a:prstGeom>
          <a:noFill/>
          <a:ln>
            <a:noFill/>
          </a:ln>
        </p:spPr>
      </p:pic>
    </p:spTree>
    <p:extLst>
      <p:ext uri="{BB962C8B-B14F-4D97-AF65-F5344CB8AC3E}">
        <p14:creationId xmlns:p14="http://schemas.microsoft.com/office/powerpoint/2010/main" val="351387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15</a:t>
            </a:fld>
            <a:endParaRPr lang="en-US"/>
          </a:p>
        </p:txBody>
      </p:sp>
      <p:sp>
        <p:nvSpPr>
          <p:cNvPr id="11" name="Text Placeholder 2"/>
          <p:cNvSpPr>
            <a:spLocks noGrp="1"/>
          </p:cNvSpPr>
          <p:nvPr>
            <p:ph type="body" idx="1"/>
          </p:nvPr>
        </p:nvSpPr>
        <p:spPr>
          <a:xfrm>
            <a:off x="539552" y="332656"/>
            <a:ext cx="7992888" cy="792088"/>
          </a:xfrm>
          <a:solidFill>
            <a:srgbClr val="FFFF00"/>
          </a:solidFill>
          <a:ln>
            <a:solidFill>
              <a:srgbClr val="FFFF00"/>
            </a:solidFill>
          </a:ln>
        </p:spPr>
        <p:txBody>
          <a:bodyPr>
            <a:noAutofit/>
          </a:bodyPr>
          <a:lstStyle/>
          <a:p>
            <a:r>
              <a:rPr lang="en-GB" sz="1400" b="1" dirty="0">
                <a:solidFill>
                  <a:schemeClr val="tx1"/>
                </a:solidFill>
              </a:rPr>
              <a:t>3. </a:t>
            </a:r>
            <a:r>
              <a:rPr lang="en-GB" sz="1400" b="1" dirty="0" err="1">
                <a:solidFill>
                  <a:schemeClr val="tx1"/>
                </a:solidFill>
              </a:rPr>
              <a:t>Kilk</a:t>
            </a:r>
            <a:r>
              <a:rPr lang="en-GB" sz="1400" b="1" dirty="0">
                <a:solidFill>
                  <a:schemeClr val="tx1"/>
                </a:solidFill>
              </a:rPr>
              <a:t> + (</a:t>
            </a:r>
            <a:r>
              <a:rPr lang="en-GB" sz="1400" b="1" dirty="0" err="1">
                <a:solidFill>
                  <a:schemeClr val="tx1"/>
                </a:solidFill>
              </a:rPr>
              <a:t>Tambah</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Ketik</a:t>
            </a:r>
            <a:r>
              <a:rPr lang="en-GB" sz="1400" b="1" dirty="0">
                <a:solidFill>
                  <a:schemeClr val="tx1"/>
                </a:solidFill>
              </a:rPr>
              <a:t> USIA – </a:t>
            </a:r>
            <a:r>
              <a:rPr lang="en-GB" sz="1400" b="1" dirty="0" err="1">
                <a:solidFill>
                  <a:schemeClr val="tx1"/>
                </a:solidFill>
              </a:rPr>
              <a:t>Jawaban</a:t>
            </a:r>
            <a:r>
              <a:rPr lang="en-GB" sz="1400" b="1" dirty="0">
                <a:solidFill>
                  <a:schemeClr val="tx1"/>
                </a:solidFill>
              </a:rPr>
              <a:t> : </a:t>
            </a:r>
            <a:r>
              <a:rPr lang="en-GB" sz="1400" b="1" dirty="0" err="1">
                <a:solidFill>
                  <a:schemeClr val="tx1"/>
                </a:solidFill>
              </a:rPr>
              <a:t>Pilih</a:t>
            </a:r>
            <a:r>
              <a:rPr lang="en-GB" sz="1400" b="1" dirty="0">
                <a:solidFill>
                  <a:schemeClr val="tx1"/>
                </a:solidFill>
              </a:rPr>
              <a:t> PILIHAN GANDA</a:t>
            </a:r>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96752"/>
            <a:ext cx="7992888" cy="5256584"/>
          </a:xfrm>
          <a:prstGeom prst="rect">
            <a:avLst/>
          </a:prstGeom>
          <a:noFill/>
          <a:ln>
            <a:noFill/>
          </a:ln>
        </p:spPr>
      </p:pic>
    </p:spTree>
    <p:extLst>
      <p:ext uri="{BB962C8B-B14F-4D97-AF65-F5344CB8AC3E}">
        <p14:creationId xmlns:p14="http://schemas.microsoft.com/office/powerpoint/2010/main" val="260667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16</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3). MEMBUAT HALAMAN BARU  (BAGIAN 3 – DAFTAR PERTANYAAN)</a:t>
            </a:r>
          </a:p>
          <a:p>
            <a:pPr marL="342900" indent="-342900">
              <a:buAutoNum type="arabicPeriod"/>
            </a:pPr>
            <a:r>
              <a:rPr lang="en-GB" sz="1400" b="1" dirty="0" err="1">
                <a:solidFill>
                  <a:schemeClr val="tx1"/>
                </a:solidFill>
              </a:rPr>
              <a:t>Klik</a:t>
            </a:r>
            <a:r>
              <a:rPr lang="en-GB" sz="1400" b="1" dirty="0">
                <a:solidFill>
                  <a:schemeClr val="tx1"/>
                </a:solidFill>
              </a:rPr>
              <a:t> TAMBAH BAGIAN, KETIK DAFTAR PERTANYAAN, ISI PETUNJUK JAWABAN</a:t>
            </a:r>
          </a:p>
          <a:p>
            <a:pPr marL="342900" indent="-342900">
              <a:spcBef>
                <a:spcPts val="0"/>
              </a:spcBef>
              <a:buAutoNum type="arabicPeriod"/>
            </a:pPr>
            <a:r>
              <a:rPr lang="en-GB" sz="1400" b="1" dirty="0" err="1">
                <a:solidFill>
                  <a:schemeClr val="tx1"/>
                </a:solidFill>
              </a:rPr>
              <a:t>klik</a:t>
            </a:r>
            <a:r>
              <a:rPr lang="en-GB" sz="1400" b="1" dirty="0">
                <a:solidFill>
                  <a:schemeClr val="tx1"/>
                </a:solidFill>
              </a:rPr>
              <a:t> </a:t>
            </a:r>
            <a:r>
              <a:rPr lang="en-GB" sz="1400" b="1" dirty="0" err="1">
                <a:solidFill>
                  <a:schemeClr val="tx1"/>
                </a:solidFill>
              </a:rPr>
              <a:t>tanda</a:t>
            </a:r>
            <a:r>
              <a:rPr lang="en-GB" sz="1400" b="1" dirty="0">
                <a:solidFill>
                  <a:schemeClr val="tx1"/>
                </a:solidFill>
              </a:rPr>
              <a:t> + (</a:t>
            </a:r>
            <a:r>
              <a:rPr lang="en-GB" sz="1400" b="1" dirty="0" err="1">
                <a:solidFill>
                  <a:schemeClr val="tx1"/>
                </a:solidFill>
              </a:rPr>
              <a:t>Tambah</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Ketika</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Jawaban</a:t>
            </a:r>
            <a:r>
              <a:rPr lang="en-GB" sz="1400" b="1" dirty="0">
                <a:solidFill>
                  <a:schemeClr val="tx1"/>
                </a:solidFill>
              </a:rPr>
              <a:t> : </a:t>
            </a:r>
            <a:r>
              <a:rPr lang="en-GB" sz="1400" b="1" dirty="0" err="1">
                <a:solidFill>
                  <a:schemeClr val="tx1"/>
                </a:solidFill>
              </a:rPr>
              <a:t>Skala</a:t>
            </a:r>
            <a:r>
              <a:rPr lang="en-GB" sz="1400" b="1" dirty="0">
                <a:solidFill>
                  <a:schemeClr val="tx1"/>
                </a:solidFill>
              </a:rPr>
              <a:t> Linier</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96752"/>
            <a:ext cx="7992888" cy="5184576"/>
          </a:xfrm>
          <a:prstGeom prst="rect">
            <a:avLst/>
          </a:prstGeom>
          <a:noFill/>
          <a:ln>
            <a:noFill/>
          </a:ln>
        </p:spPr>
      </p:pic>
    </p:spTree>
    <p:extLst>
      <p:ext uri="{BB962C8B-B14F-4D97-AF65-F5344CB8AC3E}">
        <p14:creationId xmlns:p14="http://schemas.microsoft.com/office/powerpoint/2010/main" val="96571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17</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3). PENGATURAN  MENU (BAGIAN 3 )</a:t>
            </a:r>
          </a:p>
          <a:p>
            <a:pPr marL="342900" indent="-342900">
              <a:buAutoNum type="arabicPeriod"/>
            </a:pPr>
            <a:r>
              <a:rPr lang="en-GB" sz="1400" b="1" dirty="0" err="1">
                <a:solidFill>
                  <a:schemeClr val="tx1"/>
                </a:solidFill>
              </a:rPr>
              <a:t>Klik</a:t>
            </a:r>
            <a:r>
              <a:rPr lang="en-GB" sz="1400" b="1" dirty="0">
                <a:solidFill>
                  <a:schemeClr val="tx1"/>
                </a:solidFill>
              </a:rPr>
              <a:t> UMUM – CHECK : </a:t>
            </a:r>
            <a:r>
              <a:rPr lang="en-GB" sz="1400" b="1" dirty="0" err="1">
                <a:solidFill>
                  <a:schemeClr val="tx1"/>
                </a:solidFill>
              </a:rPr>
              <a:t>Kumpulkan</a:t>
            </a:r>
            <a:r>
              <a:rPr lang="en-GB" sz="1400" b="1" dirty="0">
                <a:solidFill>
                  <a:schemeClr val="tx1"/>
                </a:solidFill>
              </a:rPr>
              <a:t> Email, </a:t>
            </a:r>
            <a:r>
              <a:rPr lang="en-GB" sz="1400" b="1" dirty="0" err="1">
                <a:solidFill>
                  <a:schemeClr val="tx1"/>
                </a:solidFill>
              </a:rPr>
              <a:t>Tanda</a:t>
            </a:r>
            <a:r>
              <a:rPr lang="en-GB" sz="1400" b="1" dirty="0">
                <a:solidFill>
                  <a:schemeClr val="tx1"/>
                </a:solidFill>
              </a:rPr>
              <a:t> </a:t>
            </a:r>
            <a:r>
              <a:rPr lang="en-GB" sz="1400" b="1" dirty="0" err="1">
                <a:solidFill>
                  <a:schemeClr val="tx1"/>
                </a:solidFill>
              </a:rPr>
              <a:t>Terima</a:t>
            </a:r>
            <a:r>
              <a:rPr lang="en-GB" sz="1400" b="1" dirty="0">
                <a:solidFill>
                  <a:schemeClr val="tx1"/>
                </a:solidFill>
              </a:rPr>
              <a:t> </a:t>
            </a:r>
            <a:r>
              <a:rPr lang="en-GB" sz="1400" b="1" dirty="0" err="1">
                <a:solidFill>
                  <a:schemeClr val="tx1"/>
                </a:solidFill>
              </a:rPr>
              <a:t>Respon</a:t>
            </a:r>
            <a:endParaRPr lang="en-GB" sz="1400" b="1" dirty="0">
              <a:solidFill>
                <a:schemeClr val="tx1"/>
              </a:solidFill>
            </a:endParaRPr>
          </a:p>
          <a:p>
            <a:pPr marL="342900" indent="-342900">
              <a:spcBef>
                <a:spcPts val="0"/>
              </a:spcBef>
              <a:buAutoNum type="arabicPeriod"/>
            </a:pPr>
            <a:r>
              <a:rPr lang="en-GB" sz="1400" b="1" dirty="0" err="1">
                <a:solidFill>
                  <a:schemeClr val="tx1"/>
                </a:solidFill>
              </a:rPr>
              <a:t>Jika</a:t>
            </a:r>
            <a:r>
              <a:rPr lang="en-GB" sz="1400" b="1" dirty="0">
                <a:solidFill>
                  <a:schemeClr val="tx1"/>
                </a:solidFill>
              </a:rPr>
              <a:t>  </a:t>
            </a:r>
            <a:r>
              <a:rPr lang="en-GB" sz="1400" b="1" dirty="0" err="1">
                <a:solidFill>
                  <a:schemeClr val="tx1"/>
                </a:solidFill>
              </a:rPr>
              <a:t>Tanggapan</a:t>
            </a:r>
            <a:r>
              <a:rPr lang="en-GB" sz="1400" b="1" dirty="0">
                <a:solidFill>
                  <a:schemeClr val="tx1"/>
                </a:solidFill>
              </a:rPr>
              <a:t> </a:t>
            </a:r>
            <a:r>
              <a:rPr lang="en-GB" sz="1400" b="1" dirty="0" err="1">
                <a:solidFill>
                  <a:schemeClr val="tx1"/>
                </a:solidFill>
              </a:rPr>
              <a:t>Dibatasi</a:t>
            </a:r>
            <a:r>
              <a:rPr lang="en-GB" sz="1400" b="1" dirty="0">
                <a:solidFill>
                  <a:schemeClr val="tx1"/>
                </a:solidFill>
              </a:rPr>
              <a:t> : CHECK </a:t>
            </a:r>
            <a:r>
              <a:rPr lang="en-GB" sz="1400" b="1" dirty="0" err="1">
                <a:solidFill>
                  <a:schemeClr val="tx1"/>
                </a:solidFill>
              </a:rPr>
              <a:t>Batasi</a:t>
            </a:r>
            <a:r>
              <a:rPr lang="en-GB" sz="1400" b="1" dirty="0">
                <a:solidFill>
                  <a:schemeClr val="tx1"/>
                </a:solidFill>
              </a:rPr>
              <a:t> 1 </a:t>
            </a:r>
            <a:r>
              <a:rPr lang="en-GB" sz="1400" b="1" dirty="0" err="1">
                <a:solidFill>
                  <a:schemeClr val="tx1"/>
                </a:solidFill>
              </a:rPr>
              <a:t>Tanggapan</a:t>
            </a:r>
            <a:endParaRPr lang="en-GB" sz="1400" b="1" dirty="0">
              <a:solidFill>
                <a:schemeClr val="tx1"/>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8064896" cy="4968552"/>
          </a:xfrm>
          <a:prstGeom prst="rect">
            <a:avLst/>
          </a:prstGeom>
          <a:noFill/>
          <a:ln>
            <a:noFill/>
          </a:ln>
        </p:spPr>
      </p:pic>
    </p:spTree>
    <p:extLst>
      <p:ext uri="{BB962C8B-B14F-4D97-AF65-F5344CB8AC3E}">
        <p14:creationId xmlns:p14="http://schemas.microsoft.com/office/powerpoint/2010/main" val="364015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18</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4). MENGIRIM FORMULIR KE E-MAIL (BAGIAN 4)</a:t>
            </a:r>
          </a:p>
          <a:p>
            <a:pPr marL="342900" indent="-342900">
              <a:buAutoNum type="arabicPeriod"/>
            </a:pPr>
            <a:r>
              <a:rPr lang="en-GB" sz="1400" b="1" dirty="0" err="1">
                <a:solidFill>
                  <a:schemeClr val="tx1"/>
                </a:solidFill>
              </a:rPr>
              <a:t>Klik</a:t>
            </a:r>
            <a:r>
              <a:rPr lang="en-GB" sz="1400" b="1" dirty="0">
                <a:solidFill>
                  <a:schemeClr val="tx1"/>
                </a:solidFill>
              </a:rPr>
              <a:t> KIRIM FORMULIR – KLIK EMAIL </a:t>
            </a:r>
          </a:p>
          <a:p>
            <a:pPr marL="342900" indent="-342900">
              <a:spcBef>
                <a:spcPts val="0"/>
              </a:spcBef>
              <a:buAutoNum type="arabicPeriod"/>
            </a:pPr>
            <a:r>
              <a:rPr lang="en-GB" sz="1400" b="1" dirty="0">
                <a:solidFill>
                  <a:schemeClr val="tx1"/>
                </a:solidFill>
              </a:rPr>
              <a:t>ISI E-MAIL TUJUAN</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7992888" cy="5328592"/>
          </a:xfrm>
          <a:prstGeom prst="rect">
            <a:avLst/>
          </a:prstGeom>
          <a:noFill/>
          <a:ln>
            <a:noFill/>
          </a:ln>
        </p:spPr>
      </p:pic>
    </p:spTree>
    <p:extLst>
      <p:ext uri="{BB962C8B-B14F-4D97-AF65-F5344CB8AC3E}">
        <p14:creationId xmlns:p14="http://schemas.microsoft.com/office/powerpoint/2010/main" val="228546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19</a:t>
            </a:fld>
            <a:endParaRPr lang="en-US"/>
          </a:p>
        </p:txBody>
      </p:sp>
      <p:sp>
        <p:nvSpPr>
          <p:cNvPr id="10"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4). MENGIRIM FORMULIR KE WA (BAGIAN 4)</a:t>
            </a:r>
          </a:p>
          <a:p>
            <a:pPr marL="342900" indent="-342900">
              <a:spcBef>
                <a:spcPts val="0"/>
              </a:spcBef>
              <a:buAutoNum type="arabicPeriod"/>
            </a:pPr>
            <a:r>
              <a:rPr lang="en-GB" sz="1400" b="1" dirty="0" err="1">
                <a:solidFill>
                  <a:schemeClr val="tx1"/>
                </a:solidFill>
              </a:rPr>
              <a:t>Klik</a:t>
            </a:r>
            <a:r>
              <a:rPr lang="en-GB" sz="1400" b="1" dirty="0">
                <a:solidFill>
                  <a:schemeClr val="tx1"/>
                </a:solidFill>
              </a:rPr>
              <a:t> TANDA LINK – </a:t>
            </a:r>
            <a:r>
              <a:rPr lang="en-GB" sz="1400" b="1" dirty="0" err="1">
                <a:solidFill>
                  <a:schemeClr val="tx1"/>
                </a:solidFill>
              </a:rPr>
              <a:t>Klik</a:t>
            </a:r>
            <a:r>
              <a:rPr lang="en-GB" sz="1400" b="1" dirty="0">
                <a:solidFill>
                  <a:schemeClr val="tx1"/>
                </a:solidFill>
              </a:rPr>
              <a:t> CHECK : PERPENDEK URL - </a:t>
            </a:r>
            <a:r>
              <a:rPr lang="en-GB" sz="1400" b="1" dirty="0" err="1">
                <a:solidFill>
                  <a:schemeClr val="tx1"/>
                </a:solidFill>
              </a:rPr>
              <a:t>klik</a:t>
            </a:r>
            <a:r>
              <a:rPr lang="en-GB" sz="1400" b="1" dirty="0">
                <a:solidFill>
                  <a:schemeClr val="tx1"/>
                </a:solidFill>
              </a:rPr>
              <a:t> SALIN</a:t>
            </a:r>
          </a:p>
        </p:txBody>
      </p:sp>
      <p:pic>
        <p:nvPicPr>
          <p:cNvPr id="11" name="Picture 10"/>
          <p:cNvPicPr/>
          <p:nvPr/>
        </p:nvPicPr>
        <p:blipFill>
          <a:blip r:embed="rId2" cstate="print"/>
          <a:stretch>
            <a:fillRect/>
          </a:stretch>
        </p:blipFill>
        <p:spPr>
          <a:xfrm>
            <a:off x="539552" y="1196752"/>
            <a:ext cx="7992888" cy="4968552"/>
          </a:xfrm>
          <a:prstGeom prst="rect">
            <a:avLst/>
          </a:prstGeom>
        </p:spPr>
      </p:pic>
    </p:spTree>
    <p:extLst>
      <p:ext uri="{BB962C8B-B14F-4D97-AF65-F5344CB8AC3E}">
        <p14:creationId xmlns:p14="http://schemas.microsoft.com/office/powerpoint/2010/main" val="25673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651" name="Picture 7">
            <a:extLst>
              <a:ext uri="{FF2B5EF4-FFF2-40B4-BE49-F238E27FC236}">
                <a16:creationId xmlns:a16="http://schemas.microsoft.com/office/drawing/2014/main" id="{6534F302-1E7B-4451-99F2-D43AE8BF45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50"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AutoShape 5">
            <a:extLst>
              <a:ext uri="{FF2B5EF4-FFF2-40B4-BE49-F238E27FC236}">
                <a16:creationId xmlns:a16="http://schemas.microsoft.com/office/drawing/2014/main" id="{062730EB-A09D-48B0-B0AA-2CFDDAFCAC83}"/>
              </a:ext>
            </a:extLst>
          </p:cNvPr>
          <p:cNvSpPr>
            <a:spLocks noChangeAspect="1" noChangeArrowheads="1" noTextEdit="1"/>
          </p:cNvSpPr>
          <p:nvPr/>
        </p:nvSpPr>
        <p:spPr bwMode="auto">
          <a:xfrm>
            <a:off x="1403350" y="620713"/>
            <a:ext cx="752475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20</a:t>
            </a:fld>
            <a:endParaRPr lang="en-US"/>
          </a:p>
        </p:txBody>
      </p:sp>
      <p:sp>
        <p:nvSpPr>
          <p:cNvPr id="12"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pPr marL="342900" indent="-342900">
              <a:spcBef>
                <a:spcPts val="0"/>
              </a:spcBef>
              <a:buFont typeface="+mj-lt"/>
              <a:buAutoNum type="arabicPeriod" startAt="2"/>
            </a:pPr>
            <a:r>
              <a:rPr lang="en-GB" sz="1400" b="1" dirty="0" err="1">
                <a:solidFill>
                  <a:schemeClr val="tx1"/>
                </a:solidFill>
              </a:rPr>
              <a:t>Buka</a:t>
            </a:r>
            <a:r>
              <a:rPr lang="en-GB" sz="1400" b="1" dirty="0">
                <a:solidFill>
                  <a:schemeClr val="tx1"/>
                </a:solidFill>
              </a:rPr>
              <a:t> WA – </a:t>
            </a:r>
            <a:r>
              <a:rPr lang="en-GB" sz="1400" b="1" dirty="0" err="1">
                <a:solidFill>
                  <a:schemeClr val="tx1"/>
                </a:solidFill>
              </a:rPr>
              <a:t>Pilih</a:t>
            </a:r>
            <a:r>
              <a:rPr lang="en-GB" sz="1400" b="1" dirty="0">
                <a:solidFill>
                  <a:schemeClr val="tx1"/>
                </a:solidFill>
              </a:rPr>
              <a:t> </a:t>
            </a:r>
            <a:r>
              <a:rPr lang="en-GB" sz="1400" b="1" dirty="0" err="1">
                <a:solidFill>
                  <a:schemeClr val="tx1"/>
                </a:solidFill>
              </a:rPr>
              <a:t>Nomor</a:t>
            </a:r>
            <a:r>
              <a:rPr lang="en-GB" sz="1400" b="1" dirty="0">
                <a:solidFill>
                  <a:schemeClr val="tx1"/>
                </a:solidFill>
              </a:rPr>
              <a:t> WA </a:t>
            </a:r>
            <a:r>
              <a:rPr lang="en-GB" sz="1400" b="1" dirty="0" err="1">
                <a:solidFill>
                  <a:schemeClr val="tx1"/>
                </a:solidFill>
              </a:rPr>
              <a:t>Responden</a:t>
            </a:r>
            <a:r>
              <a:rPr lang="en-GB" sz="1400" b="1" dirty="0">
                <a:solidFill>
                  <a:schemeClr val="tx1"/>
                </a:solidFill>
              </a:rPr>
              <a:t> </a:t>
            </a:r>
          </a:p>
          <a:p>
            <a:pPr marL="342900" indent="-342900">
              <a:spcBef>
                <a:spcPts val="0"/>
              </a:spcBef>
              <a:buAutoNum type="arabicPeriod" startAt="2"/>
            </a:pPr>
            <a:r>
              <a:rPr lang="en-GB" sz="1400" b="1" dirty="0" err="1">
                <a:solidFill>
                  <a:schemeClr val="tx1"/>
                </a:solidFill>
              </a:rPr>
              <a:t>Ketik</a:t>
            </a:r>
            <a:r>
              <a:rPr lang="en-GB" sz="1400" b="1" dirty="0">
                <a:solidFill>
                  <a:schemeClr val="tx1"/>
                </a:solidFill>
              </a:rPr>
              <a:t> </a:t>
            </a:r>
            <a:r>
              <a:rPr lang="en-GB" sz="1400" b="1" dirty="0" err="1">
                <a:solidFill>
                  <a:schemeClr val="tx1"/>
                </a:solidFill>
              </a:rPr>
              <a:t>Pengantar</a:t>
            </a:r>
            <a:r>
              <a:rPr lang="en-GB" sz="1400" b="1" dirty="0">
                <a:solidFill>
                  <a:schemeClr val="tx1"/>
                </a:solidFill>
              </a:rPr>
              <a:t> ( </a:t>
            </a:r>
            <a:r>
              <a:rPr lang="en-GB" sz="1400" b="1" dirty="0" err="1">
                <a:solidFill>
                  <a:schemeClr val="tx1"/>
                </a:solidFill>
              </a:rPr>
              <a:t>Kepada</a:t>
            </a:r>
            <a:r>
              <a:rPr lang="en-GB" sz="1400" b="1" dirty="0">
                <a:solidFill>
                  <a:schemeClr val="tx1"/>
                </a:solidFill>
              </a:rPr>
              <a:t> </a:t>
            </a:r>
            <a:r>
              <a:rPr lang="en-GB" sz="1400" b="1" dirty="0" err="1">
                <a:solidFill>
                  <a:schemeClr val="tx1"/>
                </a:solidFill>
              </a:rPr>
              <a:t>Yth</a:t>
            </a:r>
            <a:r>
              <a:rPr lang="en-GB" sz="1400" b="1" dirty="0">
                <a:solidFill>
                  <a:schemeClr val="tx1"/>
                </a:solidFill>
              </a:rPr>
              <a:t> </a:t>
            </a:r>
            <a:r>
              <a:rPr lang="en-GB" sz="1400" b="1" dirty="0" err="1">
                <a:solidFill>
                  <a:schemeClr val="tx1"/>
                </a:solidFill>
              </a:rPr>
              <a:t>dst</a:t>
            </a:r>
            <a:r>
              <a:rPr lang="en-GB" sz="1400" b="1" dirty="0">
                <a:solidFill>
                  <a:schemeClr val="tx1"/>
                </a:solidFill>
              </a:rPr>
              <a:t>…)  – Paste LINK - KIRIM</a:t>
            </a: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24744"/>
            <a:ext cx="7992888" cy="5256583"/>
          </a:xfrm>
          <a:prstGeom prst="rect">
            <a:avLst/>
          </a:prstGeom>
          <a:noFill/>
          <a:ln>
            <a:noFill/>
          </a:ln>
        </p:spPr>
      </p:pic>
    </p:spTree>
    <p:extLst>
      <p:ext uri="{BB962C8B-B14F-4D97-AF65-F5344CB8AC3E}">
        <p14:creationId xmlns:p14="http://schemas.microsoft.com/office/powerpoint/2010/main" val="226250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10/30/2025</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21</a:t>
            </a:fld>
            <a:endParaRPr lang="en-US"/>
          </a:p>
        </p:txBody>
      </p:sp>
      <p:sp>
        <p:nvSpPr>
          <p:cNvPr id="10"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5). MEMBUKA TANGGAPAN (BAGIAN  5 )</a:t>
            </a:r>
          </a:p>
          <a:p>
            <a:pPr marL="342900" indent="-342900">
              <a:spcBef>
                <a:spcPts val="0"/>
              </a:spcBef>
              <a:buAutoNum type="arabicPeriod"/>
            </a:pPr>
            <a:r>
              <a:rPr lang="en-GB" sz="1400" b="1" dirty="0" err="1">
                <a:solidFill>
                  <a:schemeClr val="tx1"/>
                </a:solidFill>
              </a:rPr>
              <a:t>Klik</a:t>
            </a:r>
            <a:r>
              <a:rPr lang="en-GB" sz="1400" b="1" dirty="0">
                <a:solidFill>
                  <a:schemeClr val="tx1"/>
                </a:solidFill>
              </a:rPr>
              <a:t> TANGGAPAN</a:t>
            </a:r>
          </a:p>
          <a:p>
            <a:pPr marL="342900" indent="-342900">
              <a:spcBef>
                <a:spcPts val="0"/>
              </a:spcBef>
              <a:buAutoNum type="arabicPeriod"/>
            </a:pPr>
            <a:r>
              <a:rPr lang="en-GB" sz="1400" b="1" dirty="0" err="1">
                <a:solidFill>
                  <a:schemeClr val="tx1"/>
                </a:solidFill>
              </a:rPr>
              <a:t>Jika</a:t>
            </a:r>
            <a:r>
              <a:rPr lang="en-GB" sz="1400" b="1" dirty="0">
                <a:solidFill>
                  <a:schemeClr val="tx1"/>
                </a:solidFill>
              </a:rPr>
              <a:t> </a:t>
            </a:r>
            <a:r>
              <a:rPr lang="en-GB" sz="1400" b="1" dirty="0" err="1">
                <a:solidFill>
                  <a:schemeClr val="tx1"/>
                </a:solidFill>
              </a:rPr>
              <a:t>akan</a:t>
            </a:r>
            <a:r>
              <a:rPr lang="en-GB" sz="1400" b="1" dirty="0">
                <a:solidFill>
                  <a:schemeClr val="tx1"/>
                </a:solidFill>
              </a:rPr>
              <a:t> di Print : </a:t>
            </a:r>
            <a:r>
              <a:rPr lang="en-GB" sz="1400" b="1" dirty="0" err="1">
                <a:solidFill>
                  <a:schemeClr val="tx1"/>
                </a:solidFill>
              </a:rPr>
              <a:t>Klik</a:t>
            </a:r>
            <a:r>
              <a:rPr lang="en-GB" sz="1400" b="1" dirty="0">
                <a:solidFill>
                  <a:schemeClr val="tx1"/>
                </a:solidFill>
              </a:rPr>
              <a:t>  PRINT </a:t>
            </a:r>
          </a:p>
        </p:txBody>
      </p:sp>
      <p:pic>
        <p:nvPicPr>
          <p:cNvPr id="6" name="Picture 5"/>
          <p:cNvPicPr/>
          <p:nvPr/>
        </p:nvPicPr>
        <p:blipFill>
          <a:blip r:embed="rId2" cstate="print"/>
          <a:stretch>
            <a:fillRect/>
          </a:stretch>
        </p:blipFill>
        <p:spPr>
          <a:xfrm>
            <a:off x="539552" y="1196752"/>
            <a:ext cx="8064896" cy="5400600"/>
          </a:xfrm>
          <a:prstGeom prst="rect">
            <a:avLst/>
          </a:prstGeom>
        </p:spPr>
      </p:pic>
    </p:spTree>
    <p:extLst>
      <p:ext uri="{BB962C8B-B14F-4D97-AF65-F5344CB8AC3E}">
        <p14:creationId xmlns:p14="http://schemas.microsoft.com/office/powerpoint/2010/main" val="44418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Judul 6">
            <a:extLst>
              <a:ext uri="{FF2B5EF4-FFF2-40B4-BE49-F238E27FC236}">
                <a16:creationId xmlns:a16="http://schemas.microsoft.com/office/drawing/2014/main" id="{F08AC536-C848-48A1-8956-53F1BE7F1708}"/>
              </a:ext>
            </a:extLst>
          </p:cNvPr>
          <p:cNvSpPr>
            <a:spLocks noGrp="1"/>
          </p:cNvSpPr>
          <p:nvPr>
            <p:ph type="title"/>
          </p:nvPr>
        </p:nvSpPr>
        <p:spPr>
          <a:xfrm>
            <a:off x="393555" y="620392"/>
            <a:ext cx="2856201" cy="5504688"/>
          </a:xfrm>
        </p:spPr>
        <p:txBody>
          <a:bodyPr>
            <a:normAutofit/>
          </a:bodyPr>
          <a:lstStyle/>
          <a:p>
            <a:r>
              <a:rPr lang="id-ID" sz="5200">
                <a:solidFill>
                  <a:schemeClr val="accent5"/>
                </a:solidFill>
              </a:rPr>
              <a:t>Tugas </a:t>
            </a:r>
          </a:p>
        </p:txBody>
      </p:sp>
      <p:graphicFrame>
        <p:nvGraphicFramePr>
          <p:cNvPr id="10" name="Tampungan Konten 7">
            <a:extLst>
              <a:ext uri="{FF2B5EF4-FFF2-40B4-BE49-F238E27FC236}">
                <a16:creationId xmlns:a16="http://schemas.microsoft.com/office/drawing/2014/main" id="{E0479DC7-E7CE-4DB4-86C6-A8F4AE9BB253}"/>
              </a:ext>
            </a:extLst>
          </p:cNvPr>
          <p:cNvGraphicFramePr>
            <a:graphicFrameLocks noGrp="1"/>
          </p:cNvGraphicFramePr>
          <p:nvPr>
            <p:ph idx="1"/>
            <p:extLst>
              <p:ext uri="{D42A27DB-BD31-4B8C-83A1-F6EECF244321}">
                <p14:modId xmlns:p14="http://schemas.microsoft.com/office/powerpoint/2010/main" val="659306834"/>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0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Parachute">
            <a:extLst>
              <a:ext uri="{FF2B5EF4-FFF2-40B4-BE49-F238E27FC236}">
                <a16:creationId xmlns:a16="http://schemas.microsoft.com/office/drawing/2014/main" id="{7B54D8E4-1085-4AA0-A317-1455DA05F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92150"/>
            <a:ext cx="72723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E1778F-5E70-4934-8FF2-254AF1A5497B}"/>
              </a:ext>
            </a:extLst>
          </p:cNvPr>
          <p:cNvSpPr>
            <a:spLocks noGrp="1"/>
          </p:cNvSpPr>
          <p:nvPr>
            <p:ph type="title"/>
          </p:nvPr>
        </p:nvSpPr>
        <p:spPr>
          <a:xfrm>
            <a:off x="1409700" y="500063"/>
            <a:ext cx="7305675" cy="1143000"/>
          </a:xfrm>
        </p:spPr>
        <p:txBody>
          <a:bodyPr anchor="t"/>
          <a:lstStyle/>
          <a:p>
            <a:pPr eaLnBrk="1" hangingPunct="1"/>
            <a:r>
              <a:rPr lang="en-US" altLang="id-ID" sz="3600"/>
              <a:t>Evolution of Business Models and the role of Marketing</a:t>
            </a:r>
          </a:p>
        </p:txBody>
      </p:sp>
      <p:sp>
        <p:nvSpPr>
          <p:cNvPr id="9237" name="Rectangle 21">
            <a:extLst>
              <a:ext uri="{FF2B5EF4-FFF2-40B4-BE49-F238E27FC236}">
                <a16:creationId xmlns:a16="http://schemas.microsoft.com/office/drawing/2014/main" id="{C46A2345-8011-4917-98B6-070524B6079C}"/>
              </a:ext>
            </a:extLst>
          </p:cNvPr>
          <p:cNvSpPr>
            <a:spLocks noGrp="1" noChangeArrowheads="1"/>
          </p:cNvSpPr>
          <p:nvPr>
            <p:ph idx="1"/>
          </p:nvPr>
        </p:nvSpPr>
        <p:spPr>
          <a:xfrm>
            <a:off x="771525" y="4357688"/>
            <a:ext cx="8229600" cy="1928812"/>
          </a:xfrm>
          <a:solidFill>
            <a:schemeClr val="folHlink"/>
          </a:solidFill>
          <a:effectLst>
            <a:outerShdw dist="107763" dir="2700000" algn="ctr" rotWithShape="0">
              <a:schemeClr val="bg2"/>
            </a:outerShdw>
          </a:effectLst>
        </p:spPr>
        <p:txBody>
          <a:bodyPr rtlCol="0">
            <a:normAutofit/>
          </a:bodyPr>
          <a:lstStyle/>
          <a:p>
            <a:pPr algn="ctr" eaLnBrk="1" fontAlgn="auto" hangingPunct="1">
              <a:spcBef>
                <a:spcPct val="0"/>
              </a:spcBef>
              <a:spcAft>
                <a:spcPts val="0"/>
              </a:spcAft>
              <a:buClr>
                <a:schemeClr val="bg1"/>
              </a:buClr>
              <a:buFontTx/>
              <a:buNone/>
              <a:defRPr/>
            </a:pPr>
            <a:r>
              <a:rPr lang="en-US" b="1" dirty="0">
                <a:effectLst>
                  <a:outerShdw blurRad="38100" dist="38100" dir="2700000" algn="tl">
                    <a:srgbClr val="FFFFFF"/>
                  </a:outerShdw>
                </a:effectLst>
              </a:rPr>
              <a:t>As business philosophy has evolved, so has the role of marketing…customer satisfaction is now at the core of most successful corporations</a:t>
            </a:r>
          </a:p>
        </p:txBody>
      </p:sp>
      <p:grpSp>
        <p:nvGrpSpPr>
          <p:cNvPr id="2" name="Group 4">
            <a:extLst>
              <a:ext uri="{FF2B5EF4-FFF2-40B4-BE49-F238E27FC236}">
                <a16:creationId xmlns:a16="http://schemas.microsoft.com/office/drawing/2014/main" id="{A9FA723F-E09B-4007-85CD-6AFC43D7DDA5}"/>
              </a:ext>
            </a:extLst>
          </p:cNvPr>
          <p:cNvGrpSpPr>
            <a:grpSpLocks/>
          </p:cNvGrpSpPr>
          <p:nvPr/>
        </p:nvGrpSpPr>
        <p:grpSpPr bwMode="auto">
          <a:xfrm>
            <a:off x="5875338" y="2401888"/>
            <a:ext cx="3101975" cy="1789112"/>
            <a:chOff x="3794" y="1392"/>
            <a:chExt cx="1858" cy="1319"/>
          </a:xfrm>
        </p:grpSpPr>
        <p:sp>
          <p:nvSpPr>
            <p:cNvPr id="9221" name="AutoShape 5">
              <a:extLst>
                <a:ext uri="{FF2B5EF4-FFF2-40B4-BE49-F238E27FC236}">
                  <a16:creationId xmlns:a16="http://schemas.microsoft.com/office/drawing/2014/main" id="{350C3B2A-564A-4B34-B785-B69DAE652FAB}"/>
                </a:ext>
              </a:extLst>
            </p:cNvPr>
            <p:cNvSpPr>
              <a:spLocks noChangeArrowheads="1"/>
            </p:cNvSpPr>
            <p:nvPr/>
          </p:nvSpPr>
          <p:spPr bwMode="auto">
            <a:xfrm>
              <a:off x="3794" y="1392"/>
              <a:ext cx="1858" cy="1319"/>
            </a:xfrm>
            <a:prstGeom prst="homePlate">
              <a:avLst>
                <a:gd name="adj" fmla="val 46955"/>
              </a:avLst>
            </a:prstGeom>
            <a:solidFill>
              <a:srgbClr val="CCCC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CCCCFF"/>
              </a:extrusionClr>
            </a:sp3d>
          </p:spPr>
          <p:txBody>
            <a:bodyPr wrap="none" lIns="79375" tIns="38100" rIns="79375" bIns="38100" anchor="ctr">
              <a:flatTx/>
            </a:bodyPr>
            <a:lstStyle/>
            <a:p>
              <a:pPr algn="r" defTabSz="685800" eaLnBrk="1" hangingPunct="1">
                <a:defRPr/>
              </a:pPr>
              <a:r>
                <a:rPr lang="en-US" sz="1200" b="1">
                  <a:solidFill>
                    <a:schemeClr val="tx2"/>
                  </a:solidFill>
                  <a:effectLst>
                    <a:outerShdw blurRad="38100" dist="38100" dir="2700000" algn="tl">
                      <a:srgbClr val="FFFFFF"/>
                    </a:outerShdw>
                  </a:effectLst>
                </a:rPr>
                <a:t>     </a:t>
              </a:r>
            </a:p>
          </p:txBody>
        </p:sp>
        <p:sp>
          <p:nvSpPr>
            <p:cNvPr id="9222" name="Text Box 6">
              <a:extLst>
                <a:ext uri="{FF2B5EF4-FFF2-40B4-BE49-F238E27FC236}">
                  <a16:creationId xmlns:a16="http://schemas.microsoft.com/office/drawing/2014/main" id="{22D86E01-13A3-41E7-B084-7EA38863C7B7}"/>
                </a:ext>
              </a:extLst>
            </p:cNvPr>
            <p:cNvSpPr txBox="1">
              <a:spLocks noChangeArrowheads="1"/>
            </p:cNvSpPr>
            <p:nvPr/>
          </p:nvSpPr>
          <p:spPr bwMode="auto">
            <a:xfrm>
              <a:off x="4658" y="1781"/>
              <a:ext cx="720" cy="474"/>
            </a:xfrm>
            <a:prstGeom prst="rect">
              <a:avLst/>
            </a:prstGeom>
            <a:noFill/>
            <a:ln w="12700">
              <a:noFill/>
              <a:miter lim="800000"/>
              <a:headEnd/>
              <a:tailEnd/>
            </a:ln>
            <a:effectLst/>
          </p:spPr>
          <p:txBody>
            <a:bodyPr>
              <a:spAutoFit/>
            </a:bodyPr>
            <a:lstStyle/>
            <a:p>
              <a:pPr algn="ctr" eaLnBrk="1" hangingPunct="1">
                <a:defRPr/>
              </a:pPr>
              <a:r>
                <a:rPr lang="en-US" b="1" i="1" dirty="0">
                  <a:effectLst>
                    <a:outerShdw blurRad="38100" dist="38100" dir="2700000" algn="tl">
                      <a:srgbClr val="C0C0C0"/>
                    </a:outerShdw>
                  </a:effectLst>
                </a:rPr>
                <a:t>Societal</a:t>
              </a:r>
            </a:p>
            <a:p>
              <a:pPr algn="ctr" eaLnBrk="1" hangingPunct="1">
                <a:defRPr/>
              </a:pPr>
              <a:r>
                <a:rPr lang="en-US" b="1" i="1" dirty="0" err="1">
                  <a:effectLst>
                    <a:outerShdw blurRad="38100" dist="38100" dir="2700000" algn="tl">
                      <a:srgbClr val="C0C0C0"/>
                    </a:outerShdw>
                  </a:effectLst>
                </a:rPr>
                <a:t>Mktg</a:t>
              </a:r>
              <a:endParaRPr lang="en-US" sz="2000" b="1" dirty="0">
                <a:effectLst>
                  <a:outerShdw blurRad="38100" dist="38100" dir="2700000" algn="tl">
                    <a:srgbClr val="C0C0C0"/>
                  </a:outerShdw>
                </a:effectLst>
              </a:endParaRPr>
            </a:p>
          </p:txBody>
        </p:sp>
      </p:grpSp>
      <p:grpSp>
        <p:nvGrpSpPr>
          <p:cNvPr id="3" name="Group 7">
            <a:extLst>
              <a:ext uri="{FF2B5EF4-FFF2-40B4-BE49-F238E27FC236}">
                <a16:creationId xmlns:a16="http://schemas.microsoft.com/office/drawing/2014/main" id="{54D179A2-A318-4504-A107-2B41F12DE593}"/>
              </a:ext>
            </a:extLst>
          </p:cNvPr>
          <p:cNvGrpSpPr>
            <a:grpSpLocks/>
          </p:cNvGrpSpPr>
          <p:nvPr/>
        </p:nvGrpSpPr>
        <p:grpSpPr bwMode="auto">
          <a:xfrm>
            <a:off x="4216400" y="2401888"/>
            <a:ext cx="3236913" cy="1789112"/>
            <a:chOff x="2749" y="1392"/>
            <a:chExt cx="1859" cy="1319"/>
          </a:xfrm>
        </p:grpSpPr>
        <p:sp>
          <p:nvSpPr>
            <p:cNvPr id="9224" name="AutoShape 8">
              <a:extLst>
                <a:ext uri="{FF2B5EF4-FFF2-40B4-BE49-F238E27FC236}">
                  <a16:creationId xmlns:a16="http://schemas.microsoft.com/office/drawing/2014/main" id="{AFFB1A05-7AF4-44BE-B4F4-44274C0DCEE7}"/>
                </a:ext>
              </a:extLst>
            </p:cNvPr>
            <p:cNvSpPr>
              <a:spLocks noChangeArrowheads="1"/>
            </p:cNvSpPr>
            <p:nvPr/>
          </p:nvSpPr>
          <p:spPr bwMode="auto">
            <a:xfrm>
              <a:off x="2749" y="1392"/>
              <a:ext cx="1859" cy="1319"/>
            </a:xfrm>
            <a:prstGeom prst="homePlate">
              <a:avLst>
                <a:gd name="adj" fmla="val 46980"/>
              </a:avLst>
            </a:prstGeom>
            <a:solidFill>
              <a:srgbClr val="FFFF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79375" tIns="38100" rIns="79375" bIns="38100" anchor="ctr">
              <a:flatTx/>
            </a:bodyPr>
            <a:lstStyle/>
            <a:p>
              <a:pPr algn="r" defTabSz="685800" eaLnBrk="1" hangingPunct="1">
                <a:defRPr/>
              </a:pPr>
              <a:endParaRPr lang="en-US" sz="1200" b="1">
                <a:solidFill>
                  <a:schemeClr val="tx2"/>
                </a:solidFill>
                <a:effectLst>
                  <a:outerShdw blurRad="38100" dist="38100" dir="2700000" algn="tl">
                    <a:srgbClr val="C0C0C0"/>
                  </a:outerShdw>
                </a:effectLst>
              </a:endParaRPr>
            </a:p>
          </p:txBody>
        </p:sp>
        <p:sp>
          <p:nvSpPr>
            <p:cNvPr id="9225" name="Text Box 9">
              <a:extLst>
                <a:ext uri="{FF2B5EF4-FFF2-40B4-BE49-F238E27FC236}">
                  <a16:creationId xmlns:a16="http://schemas.microsoft.com/office/drawing/2014/main" id="{520433BA-08B9-4E74-A658-D760BDDF9C13}"/>
                </a:ext>
              </a:extLst>
            </p:cNvPr>
            <p:cNvSpPr txBox="1">
              <a:spLocks noChangeArrowheads="1"/>
            </p:cNvSpPr>
            <p:nvPr/>
          </p:nvSpPr>
          <p:spPr bwMode="auto">
            <a:xfrm>
              <a:off x="3408" y="1886"/>
              <a:ext cx="1200" cy="270"/>
            </a:xfrm>
            <a:prstGeom prst="rect">
              <a:avLst/>
            </a:prstGeom>
            <a:noFill/>
            <a:ln w="12700">
              <a:noFill/>
              <a:miter lim="800000"/>
              <a:headEnd/>
              <a:tailEnd/>
            </a:ln>
            <a:effectLst/>
          </p:spPr>
          <p:txBody>
            <a:bodyPr>
              <a:spAutoFit/>
            </a:bodyPr>
            <a:lstStyle/>
            <a:p>
              <a:pPr algn="ctr" eaLnBrk="1" hangingPunct="1">
                <a:defRPr/>
              </a:pPr>
              <a:r>
                <a:rPr lang="en-US" b="1" i="1" dirty="0">
                  <a:effectLst>
                    <a:outerShdw blurRad="38100" dist="38100" dir="2700000" algn="tl">
                      <a:srgbClr val="C0C0C0"/>
                    </a:outerShdw>
                  </a:effectLst>
                </a:rPr>
                <a:t>Marketing</a:t>
              </a:r>
              <a:endParaRPr lang="en-US" sz="2000" b="1" dirty="0">
                <a:effectLst>
                  <a:outerShdw blurRad="38100" dist="38100" dir="2700000" algn="tl">
                    <a:srgbClr val="C0C0C0"/>
                  </a:outerShdw>
                </a:effectLst>
              </a:endParaRPr>
            </a:p>
          </p:txBody>
        </p:sp>
      </p:grpSp>
      <p:grpSp>
        <p:nvGrpSpPr>
          <p:cNvPr id="4" name="Group 10">
            <a:extLst>
              <a:ext uri="{FF2B5EF4-FFF2-40B4-BE49-F238E27FC236}">
                <a16:creationId xmlns:a16="http://schemas.microsoft.com/office/drawing/2014/main" id="{8D621CAC-3063-48AC-B0A1-1A70EF33AE2A}"/>
              </a:ext>
            </a:extLst>
          </p:cNvPr>
          <p:cNvGrpSpPr>
            <a:grpSpLocks/>
          </p:cNvGrpSpPr>
          <p:nvPr/>
        </p:nvGrpSpPr>
        <p:grpSpPr bwMode="auto">
          <a:xfrm>
            <a:off x="2043113" y="2395538"/>
            <a:ext cx="3733800" cy="1814512"/>
            <a:chOff x="1621" y="1392"/>
            <a:chExt cx="1835" cy="1319"/>
          </a:xfrm>
        </p:grpSpPr>
        <p:sp>
          <p:nvSpPr>
            <p:cNvPr id="9227" name="AutoShape 11">
              <a:extLst>
                <a:ext uri="{FF2B5EF4-FFF2-40B4-BE49-F238E27FC236}">
                  <a16:creationId xmlns:a16="http://schemas.microsoft.com/office/drawing/2014/main" id="{A288D74E-DD5F-415A-BB7A-65441D2C7B44}"/>
                </a:ext>
              </a:extLst>
            </p:cNvPr>
            <p:cNvSpPr>
              <a:spLocks noChangeArrowheads="1"/>
            </p:cNvSpPr>
            <p:nvPr/>
          </p:nvSpPr>
          <p:spPr bwMode="auto">
            <a:xfrm>
              <a:off x="1621" y="1392"/>
              <a:ext cx="1835" cy="1319"/>
            </a:xfrm>
            <a:prstGeom prst="homePlate">
              <a:avLst>
                <a:gd name="adj" fmla="val 46374"/>
              </a:avLst>
            </a:prstGeom>
            <a:solidFill>
              <a:srgbClr val="CCEC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CCECFF"/>
              </a:extrusionClr>
            </a:sp3d>
          </p:spPr>
          <p:txBody>
            <a:bodyPr wrap="none" anchor="ctr">
              <a:flatTx/>
            </a:bodyPr>
            <a:lstStyle/>
            <a:p>
              <a:pPr algn="ctr" eaLnBrk="1" hangingPunct="1">
                <a:defRPr/>
              </a:pPr>
              <a:r>
                <a:rPr lang="en-US" sz="1200" b="1" i="1">
                  <a:solidFill>
                    <a:schemeClr val="tx2"/>
                  </a:solidFill>
                  <a:effectLst>
                    <a:outerShdw blurRad="38100" dist="38100" dir="2700000" algn="tl">
                      <a:srgbClr val="FFFFFF"/>
                    </a:outerShdw>
                  </a:effectLst>
                </a:rPr>
                <a:t>	</a:t>
              </a:r>
              <a:endParaRPr lang="en-US" sz="1400" b="1">
                <a:solidFill>
                  <a:schemeClr val="tx2"/>
                </a:solidFill>
                <a:effectLst>
                  <a:outerShdw blurRad="38100" dist="38100" dir="2700000" algn="tl">
                    <a:srgbClr val="FFFFFF"/>
                  </a:outerShdw>
                </a:effectLst>
              </a:endParaRPr>
            </a:p>
          </p:txBody>
        </p:sp>
        <p:sp>
          <p:nvSpPr>
            <p:cNvPr id="9228" name="Text Box 12">
              <a:extLst>
                <a:ext uri="{FF2B5EF4-FFF2-40B4-BE49-F238E27FC236}">
                  <a16:creationId xmlns:a16="http://schemas.microsoft.com/office/drawing/2014/main" id="{F8FFB991-9CB9-4284-B7DD-B8D8AE11512B}"/>
                </a:ext>
              </a:extLst>
            </p:cNvPr>
            <p:cNvSpPr txBox="1">
              <a:spLocks noChangeArrowheads="1"/>
            </p:cNvSpPr>
            <p:nvPr/>
          </p:nvSpPr>
          <p:spPr bwMode="auto">
            <a:xfrm>
              <a:off x="2496" y="1901"/>
              <a:ext cx="527" cy="267"/>
            </a:xfrm>
            <a:prstGeom prst="rect">
              <a:avLst/>
            </a:prstGeom>
            <a:noFill/>
            <a:ln w="12700">
              <a:noFill/>
              <a:miter lim="800000"/>
              <a:headEnd/>
              <a:tailEnd/>
            </a:ln>
            <a:effectLst/>
          </p:spPr>
          <p:txBody>
            <a:bodyPr>
              <a:spAutoFit/>
            </a:bodyPr>
            <a:lstStyle/>
            <a:p>
              <a:pPr algn="ctr" eaLnBrk="1" hangingPunct="1">
                <a:defRPr/>
              </a:pPr>
              <a:r>
                <a:rPr lang="en-US" b="1" i="1" dirty="0">
                  <a:effectLst>
                    <a:outerShdw blurRad="38100" dist="38100" dir="2700000" algn="tl">
                      <a:srgbClr val="C0C0C0"/>
                    </a:outerShdw>
                  </a:effectLst>
                </a:rPr>
                <a:t>Selling</a:t>
              </a:r>
              <a:endParaRPr lang="en-US" sz="2000" b="1" dirty="0">
                <a:effectLst>
                  <a:outerShdw blurRad="38100" dist="38100" dir="2700000" algn="tl">
                    <a:srgbClr val="C0C0C0"/>
                  </a:outerShdw>
                </a:effectLst>
              </a:endParaRPr>
            </a:p>
          </p:txBody>
        </p:sp>
      </p:grpSp>
      <p:grpSp>
        <p:nvGrpSpPr>
          <p:cNvPr id="5" name="Group 13">
            <a:extLst>
              <a:ext uri="{FF2B5EF4-FFF2-40B4-BE49-F238E27FC236}">
                <a16:creationId xmlns:a16="http://schemas.microsoft.com/office/drawing/2014/main" id="{C3DCFC4B-3467-48E0-B4EC-D703762068A4}"/>
              </a:ext>
            </a:extLst>
          </p:cNvPr>
          <p:cNvGrpSpPr>
            <a:grpSpLocks/>
          </p:cNvGrpSpPr>
          <p:nvPr/>
        </p:nvGrpSpPr>
        <p:grpSpPr bwMode="auto">
          <a:xfrm>
            <a:off x="1143000" y="2401888"/>
            <a:ext cx="2616200" cy="1789112"/>
            <a:chOff x="816" y="1392"/>
            <a:chExt cx="1680" cy="1319"/>
          </a:xfrm>
        </p:grpSpPr>
        <p:sp>
          <p:nvSpPr>
            <p:cNvPr id="9230" name="AutoShape 14">
              <a:extLst>
                <a:ext uri="{FF2B5EF4-FFF2-40B4-BE49-F238E27FC236}">
                  <a16:creationId xmlns:a16="http://schemas.microsoft.com/office/drawing/2014/main" id="{5A2BCE7A-662C-40AD-A003-3FFD3B15CFC8}"/>
                </a:ext>
              </a:extLst>
            </p:cNvPr>
            <p:cNvSpPr>
              <a:spLocks noChangeArrowheads="1"/>
            </p:cNvSpPr>
            <p:nvPr/>
          </p:nvSpPr>
          <p:spPr bwMode="auto">
            <a:xfrm>
              <a:off x="816" y="1392"/>
              <a:ext cx="1680" cy="1319"/>
            </a:xfrm>
            <a:prstGeom prst="homePlate">
              <a:avLst>
                <a:gd name="adj" fmla="val 42456"/>
              </a:avLst>
            </a:prstGeom>
            <a:solidFill>
              <a:srgbClr val="CCFF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eaLnBrk="1" hangingPunct="1">
                <a:defRPr/>
              </a:pPr>
              <a:r>
                <a:rPr lang="en-US" sz="1200" b="1" i="1">
                  <a:solidFill>
                    <a:schemeClr val="tx2"/>
                  </a:solidFill>
                  <a:effectLst>
                    <a:outerShdw blurRad="38100" dist="38100" dir="2700000" algn="tl">
                      <a:srgbClr val="FFFFFF"/>
                    </a:outerShdw>
                  </a:effectLst>
                </a:rPr>
                <a:t>	</a:t>
              </a:r>
              <a:endParaRPr lang="en-US" sz="2000" b="1">
                <a:solidFill>
                  <a:schemeClr val="tx2"/>
                </a:solidFill>
                <a:effectLst>
                  <a:outerShdw blurRad="38100" dist="38100" dir="2700000" algn="tl">
                    <a:srgbClr val="FFFFFF"/>
                  </a:outerShdw>
                </a:effectLst>
              </a:endParaRPr>
            </a:p>
          </p:txBody>
        </p:sp>
        <p:sp>
          <p:nvSpPr>
            <p:cNvPr id="9231" name="Text Box 15">
              <a:extLst>
                <a:ext uri="{FF2B5EF4-FFF2-40B4-BE49-F238E27FC236}">
                  <a16:creationId xmlns:a16="http://schemas.microsoft.com/office/drawing/2014/main" id="{E7B1C659-73EE-442A-AFAB-E34A1F8429B0}"/>
                </a:ext>
              </a:extLst>
            </p:cNvPr>
            <p:cNvSpPr txBox="1">
              <a:spLocks noChangeArrowheads="1"/>
            </p:cNvSpPr>
            <p:nvPr/>
          </p:nvSpPr>
          <p:spPr bwMode="auto">
            <a:xfrm>
              <a:off x="1440" y="1903"/>
              <a:ext cx="893" cy="268"/>
            </a:xfrm>
            <a:prstGeom prst="rect">
              <a:avLst/>
            </a:prstGeom>
            <a:noFill/>
            <a:ln w="12700">
              <a:noFill/>
              <a:miter lim="800000"/>
              <a:headEnd/>
              <a:tailEnd/>
            </a:ln>
            <a:effectLst/>
          </p:spPr>
          <p:txBody>
            <a:bodyPr wrap="none">
              <a:spAutoFit/>
            </a:bodyPr>
            <a:lstStyle/>
            <a:p>
              <a:pPr eaLnBrk="1" hangingPunct="1">
                <a:defRPr/>
              </a:pPr>
              <a:r>
                <a:rPr lang="en-US" b="1" i="1">
                  <a:effectLst>
                    <a:outerShdw blurRad="38100" dist="38100" dir="2700000" algn="tl">
                      <a:srgbClr val="C0C0C0"/>
                    </a:outerShdw>
                  </a:effectLst>
                </a:rPr>
                <a:t>Production</a:t>
              </a:r>
              <a:endParaRPr lang="en-US" sz="2000" b="1">
                <a:effectLst>
                  <a:outerShdw blurRad="38100" dist="38100" dir="2700000" algn="tl">
                    <a:srgbClr val="C0C0C0"/>
                  </a:outerShdw>
                </a:effectLst>
              </a:endParaRPr>
            </a:p>
          </p:txBody>
        </p:sp>
      </p:grpSp>
      <p:grpSp>
        <p:nvGrpSpPr>
          <p:cNvPr id="6" name="Group 16">
            <a:extLst>
              <a:ext uri="{FF2B5EF4-FFF2-40B4-BE49-F238E27FC236}">
                <a16:creationId xmlns:a16="http://schemas.microsoft.com/office/drawing/2014/main" id="{034D636F-C97B-4E14-BB83-CF319D3FBCEA}"/>
              </a:ext>
            </a:extLst>
          </p:cNvPr>
          <p:cNvGrpSpPr>
            <a:grpSpLocks/>
          </p:cNvGrpSpPr>
          <p:nvPr/>
        </p:nvGrpSpPr>
        <p:grpSpPr bwMode="auto">
          <a:xfrm>
            <a:off x="214313" y="2401888"/>
            <a:ext cx="1868487" cy="1789112"/>
            <a:chOff x="240" y="1392"/>
            <a:chExt cx="1200" cy="1319"/>
          </a:xfrm>
        </p:grpSpPr>
        <p:sp>
          <p:nvSpPr>
            <p:cNvPr id="9233" name="AutoShape 17">
              <a:extLst>
                <a:ext uri="{FF2B5EF4-FFF2-40B4-BE49-F238E27FC236}">
                  <a16:creationId xmlns:a16="http://schemas.microsoft.com/office/drawing/2014/main" id="{E6F2A81D-42FC-4E6F-97CF-BDAEBDBAD6F1}"/>
                </a:ext>
              </a:extLst>
            </p:cNvPr>
            <p:cNvSpPr>
              <a:spLocks noChangeArrowheads="1"/>
            </p:cNvSpPr>
            <p:nvPr/>
          </p:nvSpPr>
          <p:spPr bwMode="auto">
            <a:xfrm>
              <a:off x="240" y="1392"/>
              <a:ext cx="1200" cy="1319"/>
            </a:xfrm>
            <a:prstGeom prst="homePlate">
              <a:avLst>
                <a:gd name="adj" fmla="val 33333"/>
              </a:avLst>
            </a:prstGeom>
            <a:solidFill>
              <a:srgbClr val="FFFF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eaLnBrk="1" hangingPunct="1">
                <a:defRPr/>
              </a:pPr>
              <a:r>
                <a:rPr lang="en-US" sz="1200" b="1" i="1">
                  <a:solidFill>
                    <a:schemeClr val="tx2"/>
                  </a:solidFill>
                  <a:effectLst>
                    <a:outerShdw blurRad="38100" dist="38100" dir="2700000" algn="tl">
                      <a:srgbClr val="C0C0C0"/>
                    </a:outerShdw>
                  </a:effectLst>
                </a:rPr>
                <a:t>	</a:t>
              </a:r>
              <a:endParaRPr lang="en-US" sz="1400" b="1">
                <a:solidFill>
                  <a:schemeClr val="tx2"/>
                </a:solidFill>
                <a:effectLst>
                  <a:outerShdw blurRad="38100" dist="38100" dir="2700000" algn="tl">
                    <a:srgbClr val="C0C0C0"/>
                  </a:outerShdw>
                </a:effectLst>
              </a:endParaRPr>
            </a:p>
          </p:txBody>
        </p:sp>
        <p:sp>
          <p:nvSpPr>
            <p:cNvPr id="9234" name="Text Box 18">
              <a:extLst>
                <a:ext uri="{FF2B5EF4-FFF2-40B4-BE49-F238E27FC236}">
                  <a16:creationId xmlns:a16="http://schemas.microsoft.com/office/drawing/2014/main" id="{10A1A72B-716D-436A-827B-6F3A7CF6A8E3}"/>
                </a:ext>
              </a:extLst>
            </p:cNvPr>
            <p:cNvSpPr txBox="1">
              <a:spLocks noChangeArrowheads="1"/>
            </p:cNvSpPr>
            <p:nvPr/>
          </p:nvSpPr>
          <p:spPr bwMode="auto">
            <a:xfrm>
              <a:off x="528" y="1920"/>
              <a:ext cx="821" cy="270"/>
            </a:xfrm>
            <a:prstGeom prst="rect">
              <a:avLst/>
            </a:prstGeom>
            <a:noFill/>
            <a:ln w="12700">
              <a:noFill/>
              <a:miter lim="800000"/>
              <a:headEnd/>
              <a:tailEnd/>
            </a:ln>
            <a:effectLst/>
          </p:spPr>
          <p:txBody>
            <a:bodyPr>
              <a:spAutoFit/>
            </a:bodyPr>
            <a:lstStyle/>
            <a:p>
              <a:pPr eaLnBrk="1" hangingPunct="1">
                <a:defRPr/>
              </a:pPr>
              <a:r>
                <a:rPr lang="en-US" b="1" i="1">
                  <a:effectLst>
                    <a:outerShdw blurRad="38100" dist="38100" dir="2700000" algn="tl">
                      <a:srgbClr val="C0C0C0"/>
                    </a:outerShdw>
                  </a:effectLst>
                </a:rPr>
                <a:t>Product</a:t>
              </a:r>
              <a:endParaRPr lang="en-US" sz="2000" b="1">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37"/>
                                        </p:tgtEl>
                                        <p:attrNameLst>
                                          <p:attrName>style.visibility</p:attrName>
                                        </p:attrNameLst>
                                      </p:cBhvr>
                                      <p:to>
                                        <p:strVal val="visible"/>
                                      </p:to>
                                    </p:set>
                                    <p:animEffect transition="in" filter="dissolve">
                                      <p:cBhvr>
                                        <p:cTn id="32" dur="5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0A85388D-2CCD-47F7-BBFF-823ABABC123E}"/>
              </a:ext>
            </a:extLst>
          </p:cNvPr>
          <p:cNvSpPr>
            <a:spLocks noGrp="1"/>
          </p:cNvSpPr>
          <p:nvPr>
            <p:ph type="title"/>
          </p:nvPr>
        </p:nvSpPr>
        <p:spPr>
          <a:xfrm>
            <a:off x="782723" y="809898"/>
            <a:ext cx="7629757" cy="1554480"/>
          </a:xfrm>
        </p:spPr>
        <p:txBody>
          <a:bodyPr anchor="ctr">
            <a:normAutofit/>
          </a:bodyPr>
          <a:lstStyle/>
          <a:p>
            <a:r>
              <a:rPr lang="id-ID" sz="4200" b="1" i="0">
                <a:effectLst/>
                <a:latin typeface="Montserrat" panose="00000500000000000000" pitchFamily="2" charset="0"/>
              </a:rPr>
              <a:t>Riset Pasar</a:t>
            </a:r>
            <a:endParaRPr lang="id-ID" sz="42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ampungan Konten 2">
            <a:extLst>
              <a:ext uri="{FF2B5EF4-FFF2-40B4-BE49-F238E27FC236}">
                <a16:creationId xmlns:a16="http://schemas.microsoft.com/office/drawing/2014/main" id="{B690E9E9-D5C9-4C6E-B2DC-80212C76D0AF}"/>
              </a:ext>
            </a:extLst>
          </p:cNvPr>
          <p:cNvGraphicFramePr>
            <a:graphicFrameLocks noGrp="1"/>
          </p:cNvGraphicFramePr>
          <p:nvPr>
            <p:ph idx="1"/>
            <p:extLst>
              <p:ext uri="{D42A27DB-BD31-4B8C-83A1-F6EECF244321}">
                <p14:modId xmlns:p14="http://schemas.microsoft.com/office/powerpoint/2010/main" val="1942430655"/>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26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0612BED0-1944-4FA0-B6EF-2C09567FCE56}"/>
              </a:ext>
            </a:extLst>
          </p:cNvPr>
          <p:cNvSpPr>
            <a:spLocks noGrp="1"/>
          </p:cNvSpPr>
          <p:nvPr>
            <p:ph type="title"/>
          </p:nvPr>
        </p:nvSpPr>
        <p:spPr>
          <a:xfrm>
            <a:off x="515125" y="1153572"/>
            <a:ext cx="2400300" cy="4461163"/>
          </a:xfrm>
        </p:spPr>
        <p:txBody>
          <a:bodyPr>
            <a:normAutofit/>
          </a:bodyPr>
          <a:lstStyle/>
          <a:p>
            <a:r>
              <a:rPr lang="id-ID" b="1" i="0">
                <a:solidFill>
                  <a:srgbClr val="FFFFFF"/>
                </a:solidFill>
                <a:effectLst/>
                <a:latin typeface="Montserrat" panose="00000500000000000000" pitchFamily="2" charset="0"/>
              </a:rPr>
              <a:t>Riset Pasar Primer</a:t>
            </a:r>
            <a:endParaRPr lang="id-ID">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id="{CB5A51DD-E697-452A-ACE8-70D3B1B3D100}"/>
              </a:ext>
            </a:extLst>
          </p:cNvPr>
          <p:cNvSpPr>
            <a:spLocks noGrp="1"/>
          </p:cNvSpPr>
          <p:nvPr>
            <p:ph idx="1"/>
          </p:nvPr>
        </p:nvSpPr>
        <p:spPr>
          <a:xfrm>
            <a:off x="3125454" y="476672"/>
            <a:ext cx="5767026" cy="6062240"/>
          </a:xfrm>
        </p:spPr>
        <p:txBody>
          <a:bodyPr anchor="ctr">
            <a:normAutofit lnSpcReduction="10000"/>
          </a:bodyPr>
          <a:lstStyle/>
          <a:p>
            <a:r>
              <a:rPr lang="id-ID" sz="2000" b="0" i="0" dirty="0">
                <a:effectLst/>
                <a:latin typeface="Fira Sans" panose="020B0503050000020004" pitchFamily="34" charset="0"/>
              </a:rPr>
              <a:t>Riset pasar primer adalah suatu proses, di mana organisasi atau bisnis berhubungan dengan konsumen akhir atau mempekerjakan pihak ketiga untuk melakukan studi yang relevan untuk mengumpulkan data.</a:t>
            </a:r>
          </a:p>
          <a:p>
            <a:r>
              <a:rPr lang="id-ID" sz="2000" b="0" i="0" dirty="0">
                <a:effectLst/>
                <a:latin typeface="Fira Sans" panose="020B0503050000020004" pitchFamily="34" charset="0"/>
              </a:rPr>
              <a:t>Data yang dikumpulkan dapat berupa data kualitatif (data non numerik) atau data kuantitatif (data numerik atau statistik).</a:t>
            </a:r>
          </a:p>
          <a:p>
            <a:r>
              <a:rPr lang="id-ID" sz="2000" b="0" i="0" dirty="0">
                <a:effectLst/>
                <a:latin typeface="Fira Sans" panose="020B0503050000020004" pitchFamily="34" charset="0"/>
              </a:rPr>
              <a:t>Saat melakukan riset pasar primer, seseorang dapat mengumpulkan dua jenis informasi: Eksplorasi dan Spesifik.</a:t>
            </a:r>
          </a:p>
          <a:p>
            <a:r>
              <a:rPr lang="id-ID" sz="2000" b="0" i="0" dirty="0">
                <a:effectLst/>
                <a:latin typeface="Fira Sans" panose="020B0503050000020004" pitchFamily="34" charset="0"/>
              </a:rPr>
              <a:t>Riset eksplorasi bersifat terbuka, di mana masalah dieksplorasi dengan mengajukan pertanyaan terbuka dalam format wawancara terperinci biasanya dengan sekelompok kecil orang yang juga dikenal sebagai sampel.</a:t>
            </a:r>
          </a:p>
          <a:p>
            <a:r>
              <a:rPr lang="id-ID" sz="2000" b="0" i="0" dirty="0">
                <a:effectLst/>
                <a:latin typeface="Fira Sans" panose="020B0503050000020004" pitchFamily="34" charset="0"/>
              </a:rPr>
              <a:t>Di sini ukuran sampel dibatasi untuk 6-10 anggota. Penelitian khusus, di sisi lain, lebih tepat dan digunakan untuk memecahkan masalah yang diidentifikasi oleh penelitian eksplorasi.</a:t>
            </a:r>
          </a:p>
          <a:p>
            <a:endParaRPr lang="id-ID" sz="2000" dirty="0"/>
          </a:p>
        </p:txBody>
      </p:sp>
    </p:spTree>
    <p:extLst>
      <p:ext uri="{BB962C8B-B14F-4D97-AF65-F5344CB8AC3E}">
        <p14:creationId xmlns:p14="http://schemas.microsoft.com/office/powerpoint/2010/main" val="314711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9C3302A2-C954-4921-8EA1-1E9B25017CD9}"/>
              </a:ext>
            </a:extLst>
          </p:cNvPr>
          <p:cNvSpPr>
            <a:spLocks noGrp="1"/>
          </p:cNvSpPr>
          <p:nvPr>
            <p:ph type="title"/>
          </p:nvPr>
        </p:nvSpPr>
        <p:spPr>
          <a:xfrm>
            <a:off x="515125" y="1153572"/>
            <a:ext cx="2400300" cy="4461163"/>
          </a:xfrm>
        </p:spPr>
        <p:txBody>
          <a:bodyPr>
            <a:normAutofit/>
          </a:bodyPr>
          <a:lstStyle/>
          <a:p>
            <a:r>
              <a:rPr lang="id-ID" b="1" i="0">
                <a:solidFill>
                  <a:srgbClr val="FFFFFF"/>
                </a:solidFill>
                <a:effectLst/>
                <a:latin typeface="Montserrat" panose="00000500000000000000" pitchFamily="2" charset="0"/>
              </a:rPr>
              <a:t>Riset Pasar Sekunder</a:t>
            </a:r>
            <a:endParaRPr lang="id-ID">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id="{367902D6-A0A0-4280-AB2C-693A254F0DB1}"/>
              </a:ext>
            </a:extLst>
          </p:cNvPr>
          <p:cNvSpPr>
            <a:spLocks noGrp="1"/>
          </p:cNvSpPr>
          <p:nvPr>
            <p:ph idx="1"/>
          </p:nvPr>
        </p:nvSpPr>
        <p:spPr>
          <a:xfrm>
            <a:off x="3335481" y="591344"/>
            <a:ext cx="5179868" cy="5585619"/>
          </a:xfrm>
        </p:spPr>
        <p:txBody>
          <a:bodyPr anchor="ctr">
            <a:normAutofit/>
          </a:bodyPr>
          <a:lstStyle/>
          <a:p>
            <a:r>
              <a:rPr lang="id-ID">
                <a:latin typeface="Fira Sans" panose="020B0503050000020004" pitchFamily="34" charset="0"/>
              </a:rPr>
              <a:t>M</a:t>
            </a:r>
            <a:r>
              <a:rPr lang="id-ID" b="0" i="0">
                <a:effectLst/>
                <a:latin typeface="Fira Sans" panose="020B0503050000020004" pitchFamily="34" charset="0"/>
              </a:rPr>
              <a:t>enggunakan informasi yang dikelola oleh sumber luar seperti lembaga pemerintah, media, kamar dagang industri, dll. Informasi ini dipublikasikan di surat kabar, majalah, buku, situs web perusahaan, lembaga pemerintah dan nonpemerintah gratis dan sebagainya. </a:t>
            </a:r>
            <a:endParaRPr lang="id-ID" dirty="0"/>
          </a:p>
        </p:txBody>
      </p:sp>
    </p:spTree>
    <p:extLst>
      <p:ext uri="{BB962C8B-B14F-4D97-AF65-F5344CB8AC3E}">
        <p14:creationId xmlns:p14="http://schemas.microsoft.com/office/powerpoint/2010/main" val="256170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F8440BB-4BAF-41E6-B128-E783D3D6ADA7}"/>
              </a:ext>
            </a:extLst>
          </p:cNvPr>
          <p:cNvSpPr>
            <a:spLocks noGrp="1"/>
          </p:cNvSpPr>
          <p:nvPr>
            <p:ph type="title"/>
          </p:nvPr>
        </p:nvSpPr>
        <p:spPr>
          <a:xfrm>
            <a:off x="393555" y="620392"/>
            <a:ext cx="2856201" cy="5504688"/>
          </a:xfrm>
        </p:spPr>
        <p:txBody>
          <a:bodyPr>
            <a:normAutofit/>
          </a:bodyPr>
          <a:lstStyle/>
          <a:p>
            <a:r>
              <a:rPr lang="id-ID" sz="3600" b="1" i="0">
                <a:solidFill>
                  <a:schemeClr val="accent5"/>
                </a:solidFill>
                <a:effectLst/>
                <a:latin typeface="Montserrat" panose="00000500000000000000" pitchFamily="2" charset="0"/>
              </a:rPr>
              <a:t>Tips Melakukan Riset Pasar</a:t>
            </a:r>
            <a:endParaRPr lang="id-ID" sz="3600">
              <a:solidFill>
                <a:schemeClr val="accent5"/>
              </a:solidFill>
            </a:endParaRPr>
          </a:p>
        </p:txBody>
      </p:sp>
      <p:graphicFrame>
        <p:nvGraphicFramePr>
          <p:cNvPr id="5" name="Tampungan Konten 2">
            <a:extLst>
              <a:ext uri="{FF2B5EF4-FFF2-40B4-BE49-F238E27FC236}">
                <a16:creationId xmlns:a16="http://schemas.microsoft.com/office/drawing/2014/main" id="{AC44753E-A47E-4A71-A60F-BBE1F83AB28D}"/>
              </a:ext>
            </a:extLst>
          </p:cNvPr>
          <p:cNvGraphicFramePr>
            <a:graphicFrameLocks noGrp="1"/>
          </p:cNvGraphicFramePr>
          <p:nvPr>
            <p:ph idx="1"/>
            <p:extLst>
              <p:ext uri="{D42A27DB-BD31-4B8C-83A1-F6EECF244321}">
                <p14:modId xmlns:p14="http://schemas.microsoft.com/office/powerpoint/2010/main" val="3655545611"/>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19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CC18DFC-1517-47EA-8958-CF67DC3AA0AB}"/>
              </a:ext>
            </a:extLst>
          </p:cNvPr>
          <p:cNvSpPr>
            <a:spLocks noGrp="1"/>
          </p:cNvSpPr>
          <p:nvPr>
            <p:ph type="title"/>
          </p:nvPr>
        </p:nvSpPr>
        <p:spPr>
          <a:xfrm>
            <a:off x="393555" y="620392"/>
            <a:ext cx="2856201" cy="5504688"/>
          </a:xfrm>
        </p:spPr>
        <p:txBody>
          <a:bodyPr>
            <a:normAutofit/>
          </a:bodyPr>
          <a:lstStyle/>
          <a:p>
            <a:r>
              <a:rPr lang="id-ID" sz="4800" b="1" i="0">
                <a:solidFill>
                  <a:schemeClr val="accent5"/>
                </a:solidFill>
                <a:effectLst/>
                <a:latin typeface="Montserrat" panose="00000500000000000000" pitchFamily="2" charset="0"/>
              </a:rPr>
              <a:t>Manfaat Riset Pasar yang Efisien</a:t>
            </a:r>
            <a:endParaRPr lang="id-ID" sz="4800">
              <a:solidFill>
                <a:schemeClr val="accent5"/>
              </a:solidFill>
            </a:endParaRPr>
          </a:p>
        </p:txBody>
      </p:sp>
      <p:graphicFrame>
        <p:nvGraphicFramePr>
          <p:cNvPr id="5" name="Tampungan Konten 2">
            <a:extLst>
              <a:ext uri="{FF2B5EF4-FFF2-40B4-BE49-F238E27FC236}">
                <a16:creationId xmlns:a16="http://schemas.microsoft.com/office/drawing/2014/main" id="{B42ECFEE-2404-49F8-82F9-5B635ED28EE9}"/>
              </a:ext>
            </a:extLst>
          </p:cNvPr>
          <p:cNvGraphicFramePr>
            <a:graphicFrameLocks noGrp="1"/>
          </p:cNvGraphicFramePr>
          <p:nvPr>
            <p:ph idx="1"/>
            <p:extLst>
              <p:ext uri="{D42A27DB-BD31-4B8C-83A1-F6EECF244321}">
                <p14:modId xmlns:p14="http://schemas.microsoft.com/office/powerpoint/2010/main" val="212706780"/>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10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159E1B9-03C4-4DBF-9BA5-276025EE5489}" type="slidenum">
              <a:rPr lang="id-ID" smtClean="0"/>
              <a:pPr/>
              <a:t>9</a:t>
            </a:fld>
            <a:endParaRPr lang="id-ID"/>
          </a:p>
        </p:txBody>
      </p:sp>
      <p:sp>
        <p:nvSpPr>
          <p:cNvPr id="6" name="Rectangle 5"/>
          <p:cNvSpPr/>
          <p:nvPr/>
        </p:nvSpPr>
        <p:spPr>
          <a:xfrm>
            <a:off x="155575" y="357166"/>
            <a:ext cx="8808913" cy="1200329"/>
          </a:xfrm>
          <a:prstGeom prst="rect">
            <a:avLst/>
          </a:prstGeom>
          <a:solidFill>
            <a:srgbClr val="00B0F0"/>
          </a:solidFill>
          <a:ln>
            <a:solidFill>
              <a:srgbClr val="FFFF00"/>
            </a:solidFill>
          </a:ln>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endParaRPr lang="en-GB" sz="3600" b="1" dirty="0"/>
          </a:p>
          <a:p>
            <a:pPr algn="ctr"/>
            <a:r>
              <a:rPr lang="en-US" sz="3600" b="1" i="1" dirty="0"/>
              <a:t>GOOGLE FORM</a:t>
            </a:r>
            <a:endParaRPr lang="id-ID" sz="2400" i="1" dirty="0"/>
          </a:p>
        </p:txBody>
      </p:sp>
      <p:sp>
        <p:nvSpPr>
          <p:cNvPr id="55298" name="AutoShape 2" descr="Hasil gambar untuk PROSES MANAJEMEN SDM"/>
          <p:cNvSpPr>
            <a:spLocks noChangeAspect="1" noChangeArrowheads="1"/>
          </p:cNvSpPr>
          <p:nvPr/>
        </p:nvSpPr>
        <p:spPr bwMode="auto">
          <a:xfrm>
            <a:off x="155575" y="-1393825"/>
            <a:ext cx="5715000" cy="2914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8300"/>
            <a:ext cx="9144000" cy="387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1">
  <a:themeElements>
    <a:clrScheme name="1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on1">
  <a:themeElements>
    <a:clrScheme name="2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1933</TotalTime>
  <Words>685</Words>
  <Application>Microsoft Office PowerPoint</Application>
  <PresentationFormat>On-screen Show (4:3)</PresentationFormat>
  <Paragraphs>105</Paragraphs>
  <Slides>23</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Calibri Light</vt:lpstr>
      <vt:lpstr>Fira Sans</vt:lpstr>
      <vt:lpstr>Montserrat</vt:lpstr>
      <vt:lpstr>Presentation1</vt:lpstr>
      <vt:lpstr>1_Presentation1</vt:lpstr>
      <vt:lpstr>2_Presentation1</vt:lpstr>
      <vt:lpstr>Office Theme</vt:lpstr>
      <vt:lpstr>PowerPoint Presentation</vt:lpstr>
      <vt:lpstr>PowerPoint Presentation</vt:lpstr>
      <vt:lpstr>Evolution of Business Models and the role of Marketing</vt:lpstr>
      <vt:lpstr>Riset Pasar</vt:lpstr>
      <vt:lpstr>Riset Pasar Primer</vt:lpstr>
      <vt:lpstr>Riset Pasar Sekunder</vt:lpstr>
      <vt:lpstr>Tips Melakukan Riset Pasar</vt:lpstr>
      <vt:lpstr>Manfaat Riset Pasar yang Efisien</vt:lpstr>
      <vt:lpstr>PowerPoint Presentation</vt:lpstr>
      <vt:lpstr>Mengenai Google Forms</vt:lpstr>
      <vt:lpstr>LANGKAH-LANGKAH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Endang Suryana, S.Sos, M.M</dc:creator>
  <cp:lastModifiedBy>Admin</cp:lastModifiedBy>
  <cp:revision>106</cp:revision>
  <dcterms:created xsi:type="dcterms:W3CDTF">2010-06-11T01:11:18Z</dcterms:created>
  <dcterms:modified xsi:type="dcterms:W3CDTF">2025-10-30T01:07:21Z</dcterms:modified>
</cp:coreProperties>
</file>