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20.xml"/>
  <Override ContentType="application/vnd.openxmlformats-officedocument.presentationml.slideLayout+xml" PartName="/ppt/slideLayouts/slideLayout38.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52.xml"/>
  <Override ContentType="application/vnd.openxmlformats-officedocument.presentationml.slideLayout+xml" PartName="/ppt/slideLayouts/slideLayout21.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22.xml"/>
  <Override ContentType="application/vnd.openxmlformats-officedocument.presentationml.slideLayout+xml" PartName="/ppt/slideLayouts/slideLayout35.xml"/>
  <Override ContentType="application/vnd.openxmlformats-officedocument.presentationml.slideLayout+xml" PartName="/ppt/slideLayouts/slideLayout48.xml"/>
  <Override ContentType="application/vnd.openxmlformats-officedocument.presentationml.slideLayout+xml" PartName="/ppt/slideLayouts/slideLayout49.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xml"/>
  <Override ContentType="application/vnd.openxmlformats-officedocument.presentationml.slideLayout+xml" PartName="/ppt/slideLayouts/slideLayout10.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24.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4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30.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5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39.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50.xml"/>
  <Override ContentType="application/vnd.openxmlformats-officedocument.presentationml.slideLayout+xml" PartName="/ppt/slideLayouts/slideLayout4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5.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vnd.openxmlformats-officedocument.presentationml.slideMaster+xml" PartName="/ppt/slideMasters/slideMaster6.xml"/>
  <Override ContentType="application/vnd.openxmlformats-officedocument.presentationml.slideMaster+xml" PartName="/ppt/slideMasters/slideMaster5.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7.xml"/>
  <Override ContentType="application/vnd.openxmlformats-officedocument.theme+xml" PartName="/ppt/theme/theme6.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700" r:id="rId4"/>
    <p:sldMasterId id="2147483701" r:id="rId5"/>
    <p:sldMasterId id="2147483702" r:id="rId6"/>
    <p:sldMasterId id="2147483703" r:id="rId7"/>
    <p:sldMasterId id="2147483704" r:id="rId8"/>
    <p:sldMasterId id="2147483705" r:id="rId9"/>
  </p:sldMasterIdLst>
  <p:notesMasterIdLst>
    <p:notesMasterId r:id="rId10"/>
  </p:notesMasterIdLst>
  <p:sldIdLst>
    <p:sldId id="256" r:id="rId11"/>
    <p:sldId id="257" r:id="rId12"/>
    <p:sldId id="258" r:id="rId13"/>
    <p:sldId id="259" r:id="rId14"/>
    <p:sldId id="260" r:id="rId15"/>
    <p:sldId id="261" r:id="rId16"/>
    <p:sldId id="262" r:id="rId17"/>
  </p:sldIdLst>
  <p:sldSz cy="6858000" cx="9144000"/>
  <p:notesSz cx="6858000" cy="9710725"/>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11" Type="http://schemas.openxmlformats.org/officeDocument/2006/relationships/slide" Target="slides/slide1.xml"/><Relationship Id="rId10" Type="http://schemas.openxmlformats.org/officeDocument/2006/relationships/notesMaster" Target="notesMasters/notesMaster1.xml"/><Relationship Id="rId13" Type="http://schemas.openxmlformats.org/officeDocument/2006/relationships/slide" Target="slides/slide3.xml"/><Relationship Id="rId12" Type="http://schemas.openxmlformats.org/officeDocument/2006/relationships/slide" Target="slides/slide2.xml"/><Relationship Id="rId1" Type="http://schemas.openxmlformats.org/officeDocument/2006/relationships/theme" Target="theme/theme7.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5" Type="http://schemas.openxmlformats.org/officeDocument/2006/relationships/slide" Target="slides/slide5.xml"/><Relationship Id="rId14" Type="http://schemas.openxmlformats.org/officeDocument/2006/relationships/slide" Target="slides/slide4.xml"/><Relationship Id="rId17" Type="http://schemas.openxmlformats.org/officeDocument/2006/relationships/slide" Target="slides/slide7.xml"/><Relationship Id="rId16" Type="http://schemas.openxmlformats.org/officeDocument/2006/relationships/slide" Target="slides/slide6.xml"/><Relationship Id="rId5" Type="http://schemas.openxmlformats.org/officeDocument/2006/relationships/slideMaster" Target="slideMasters/slideMaster2.xml"/><Relationship Id="rId6" Type="http://schemas.openxmlformats.org/officeDocument/2006/relationships/slideMaster" Target="slideMasters/slideMaster3.xml"/><Relationship Id="rId7" Type="http://schemas.openxmlformats.org/officeDocument/2006/relationships/slideMaster" Target="slideMasters/slideMaster4.xml"/><Relationship Id="rId8" Type="http://schemas.openxmlformats.org/officeDocument/2006/relationships/slideMaster" Target="slideMasters/slideMaster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857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4612" y="0"/>
            <a:ext cx="2971800" cy="485700"/>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001712" y="728662"/>
            <a:ext cx="4854600" cy="36417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5800" y="4613275"/>
            <a:ext cx="5486400" cy="436890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223375"/>
            <a:ext cx="2971800" cy="4857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rgbClr val="000000"/>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4612" y="9223375"/>
            <a:ext cx="2971800" cy="485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5" name="Shape 465"/>
        <p:cNvGrpSpPr/>
        <p:nvPr/>
      </p:nvGrpSpPr>
      <p:grpSpPr>
        <a:xfrm>
          <a:off x="0" y="0"/>
          <a:ext cx="0" cy="0"/>
          <a:chOff x="0" y="0"/>
          <a:chExt cx="0" cy="0"/>
        </a:xfrm>
      </p:grpSpPr>
      <p:sp>
        <p:nvSpPr>
          <p:cNvPr id="466" name="Google Shape;466;p1:notes"/>
          <p:cNvSpPr/>
          <p:nvPr>
            <p:ph idx="2" type="sldImg"/>
          </p:nvPr>
        </p:nvSpPr>
        <p:spPr>
          <a:xfrm>
            <a:off x="1001712" y="728662"/>
            <a:ext cx="4854600" cy="3641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67" name="Google Shape;467;p1:notes"/>
          <p:cNvSpPr txBox="1"/>
          <p:nvPr>
            <p:ph idx="1" type="body"/>
          </p:nvPr>
        </p:nvSpPr>
        <p:spPr>
          <a:xfrm>
            <a:off x="685800" y="4613275"/>
            <a:ext cx="5486400" cy="436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2" name="Shape 472"/>
        <p:cNvGrpSpPr/>
        <p:nvPr/>
      </p:nvGrpSpPr>
      <p:grpSpPr>
        <a:xfrm>
          <a:off x="0" y="0"/>
          <a:ext cx="0" cy="0"/>
          <a:chOff x="0" y="0"/>
          <a:chExt cx="0" cy="0"/>
        </a:xfrm>
      </p:grpSpPr>
      <p:sp>
        <p:nvSpPr>
          <p:cNvPr id="473" name="Google Shape;473;p2:notes"/>
          <p:cNvSpPr/>
          <p:nvPr>
            <p:ph idx="2" type="sldImg"/>
          </p:nvPr>
        </p:nvSpPr>
        <p:spPr>
          <a:xfrm>
            <a:off x="1001712" y="728662"/>
            <a:ext cx="4854600" cy="3641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74" name="Google Shape;474;p2:notes"/>
          <p:cNvSpPr txBox="1"/>
          <p:nvPr>
            <p:ph idx="1" type="body"/>
          </p:nvPr>
        </p:nvSpPr>
        <p:spPr>
          <a:xfrm>
            <a:off x="685800" y="4613275"/>
            <a:ext cx="5486400" cy="436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3:notes"/>
          <p:cNvSpPr/>
          <p:nvPr>
            <p:ph idx="2" type="sldImg"/>
          </p:nvPr>
        </p:nvSpPr>
        <p:spPr>
          <a:xfrm>
            <a:off x="1001712" y="728662"/>
            <a:ext cx="4854600" cy="3641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86" name="Google Shape;486;p3:notes"/>
          <p:cNvSpPr txBox="1"/>
          <p:nvPr>
            <p:ph idx="1" type="body"/>
          </p:nvPr>
        </p:nvSpPr>
        <p:spPr>
          <a:xfrm>
            <a:off x="685800" y="4613275"/>
            <a:ext cx="5486400" cy="436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4:notes"/>
          <p:cNvSpPr/>
          <p:nvPr>
            <p:ph idx="2" type="sldImg"/>
          </p:nvPr>
        </p:nvSpPr>
        <p:spPr>
          <a:xfrm>
            <a:off x="1001712" y="728662"/>
            <a:ext cx="4854600" cy="3641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96" name="Google Shape;496;p4:notes"/>
          <p:cNvSpPr txBox="1"/>
          <p:nvPr>
            <p:ph idx="1" type="body"/>
          </p:nvPr>
        </p:nvSpPr>
        <p:spPr>
          <a:xfrm>
            <a:off x="685800" y="4613275"/>
            <a:ext cx="5486400" cy="436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5" name="Shape 505"/>
        <p:cNvGrpSpPr/>
        <p:nvPr/>
      </p:nvGrpSpPr>
      <p:grpSpPr>
        <a:xfrm>
          <a:off x="0" y="0"/>
          <a:ext cx="0" cy="0"/>
          <a:chOff x="0" y="0"/>
          <a:chExt cx="0" cy="0"/>
        </a:xfrm>
      </p:grpSpPr>
      <p:sp>
        <p:nvSpPr>
          <p:cNvPr id="506" name="Google Shape;506;p5:notes"/>
          <p:cNvSpPr/>
          <p:nvPr>
            <p:ph idx="2" type="sldImg"/>
          </p:nvPr>
        </p:nvSpPr>
        <p:spPr>
          <a:xfrm>
            <a:off x="1001712" y="728662"/>
            <a:ext cx="4854600" cy="3641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07" name="Google Shape;507;p5:notes"/>
          <p:cNvSpPr txBox="1"/>
          <p:nvPr>
            <p:ph idx="1" type="body"/>
          </p:nvPr>
        </p:nvSpPr>
        <p:spPr>
          <a:xfrm>
            <a:off x="685800" y="4613275"/>
            <a:ext cx="5486400" cy="436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6:notes"/>
          <p:cNvSpPr/>
          <p:nvPr>
            <p:ph idx="2" type="sldImg"/>
          </p:nvPr>
        </p:nvSpPr>
        <p:spPr>
          <a:xfrm>
            <a:off x="1001712" y="728662"/>
            <a:ext cx="4854600" cy="3641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19" name="Google Shape;519;p6:notes"/>
          <p:cNvSpPr txBox="1"/>
          <p:nvPr>
            <p:ph idx="1" type="body"/>
          </p:nvPr>
        </p:nvSpPr>
        <p:spPr>
          <a:xfrm>
            <a:off x="685800" y="4613275"/>
            <a:ext cx="5486400" cy="436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0" name="Shape 530"/>
        <p:cNvGrpSpPr/>
        <p:nvPr/>
      </p:nvGrpSpPr>
      <p:grpSpPr>
        <a:xfrm>
          <a:off x="0" y="0"/>
          <a:ext cx="0" cy="0"/>
          <a:chOff x="0" y="0"/>
          <a:chExt cx="0" cy="0"/>
        </a:xfrm>
      </p:grpSpPr>
      <p:sp>
        <p:nvSpPr>
          <p:cNvPr id="531" name="Google Shape;531;p7:notes"/>
          <p:cNvSpPr/>
          <p:nvPr>
            <p:ph idx="2" type="sldImg"/>
          </p:nvPr>
        </p:nvSpPr>
        <p:spPr>
          <a:xfrm>
            <a:off x="1001712" y="728662"/>
            <a:ext cx="4854600" cy="36417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532" name="Google Shape;532;p7:notes"/>
          <p:cNvSpPr txBox="1"/>
          <p:nvPr>
            <p:ph idx="1" type="body"/>
          </p:nvPr>
        </p:nvSpPr>
        <p:spPr>
          <a:xfrm>
            <a:off x="685800" y="4613275"/>
            <a:ext cx="5486400" cy="4368900"/>
          </a:xfrm>
          <a:prstGeom prst="rect">
            <a:avLst/>
          </a:prstGeom>
          <a:noFill/>
          <a:ln>
            <a:noFill/>
          </a:ln>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55" name="Shape 55"/>
        <p:cNvGrpSpPr/>
        <p:nvPr/>
      </p:nvGrpSpPr>
      <p:grpSpPr>
        <a:xfrm>
          <a:off x="0" y="0"/>
          <a:ext cx="0" cy="0"/>
          <a:chOff x="0" y="0"/>
          <a:chExt cx="0" cy="0"/>
        </a:xfrm>
      </p:grpSpPr>
      <p:sp>
        <p:nvSpPr>
          <p:cNvPr id="56" name="Google Shape;56;p2"/>
          <p:cNvSpPr txBox="1"/>
          <p:nvPr>
            <p:ph type="ctrTitle"/>
          </p:nvPr>
        </p:nvSpPr>
        <p:spPr>
          <a:xfrm>
            <a:off x="457200" y="1600200"/>
            <a:ext cx="8229600" cy="18288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sz="48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57" name="Google Shape;57;p2"/>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spcBef>
                <a:spcPts val="720"/>
              </a:spcBef>
              <a:spcAft>
                <a:spcPts val="0"/>
              </a:spcAft>
              <a:buSzPts val="3240"/>
              <a:buFont typeface="Noto Sans Symbols"/>
              <a:buNone/>
              <a:defRPr sz="3600"/>
            </a:lvl1pPr>
            <a:lvl2pPr lvl="1" rtl="0" algn="l">
              <a:spcBef>
                <a:spcPts val="360"/>
              </a:spcBef>
              <a:spcAft>
                <a:spcPts val="0"/>
              </a:spcAft>
              <a:buClr>
                <a:schemeClr val="lt1"/>
              </a:buClr>
              <a:buSzPts val="1800"/>
              <a:buChar char="–"/>
              <a:defRPr/>
            </a:lvl2pPr>
            <a:lvl3pPr lvl="2" rtl="0" algn="l">
              <a:spcBef>
                <a:spcPts val="360"/>
              </a:spcBef>
              <a:spcAft>
                <a:spcPts val="0"/>
              </a:spcAft>
              <a:buSzPts val="1620"/>
              <a:buChar char="•"/>
              <a:defRPr/>
            </a:lvl3pPr>
            <a:lvl4pPr lvl="3" rtl="0" algn="l">
              <a:spcBef>
                <a:spcPts val="360"/>
              </a:spcBef>
              <a:spcAft>
                <a:spcPts val="0"/>
              </a:spcAft>
              <a:buClr>
                <a:schemeClr val="lt1"/>
              </a:buClr>
              <a:buSzPts val="1800"/>
              <a:buChar char="–"/>
              <a:defRPr/>
            </a:lvl4pPr>
            <a:lvl5pPr lvl="4" rtl="0" algn="l">
              <a:spcBef>
                <a:spcPts val="360"/>
              </a:spcBef>
              <a:spcAft>
                <a:spcPts val="0"/>
              </a:spcAft>
              <a:buSzPts val="1620"/>
              <a:buChar char="•"/>
              <a:defRPr/>
            </a:lvl5pPr>
            <a:lvl6pPr lvl="5" rtl="0" algn="l">
              <a:spcBef>
                <a:spcPts val="360"/>
              </a:spcBef>
              <a:spcAft>
                <a:spcPts val="0"/>
              </a:spcAft>
              <a:buSzPts val="1620"/>
              <a:buChar char="•"/>
              <a:defRPr/>
            </a:lvl6pPr>
            <a:lvl7pPr lvl="6" rtl="0" algn="l">
              <a:spcBef>
                <a:spcPts val="360"/>
              </a:spcBef>
              <a:spcAft>
                <a:spcPts val="0"/>
              </a:spcAft>
              <a:buSzPts val="1620"/>
              <a:buChar char="•"/>
              <a:defRPr/>
            </a:lvl7pPr>
            <a:lvl8pPr lvl="7" rtl="0" algn="l">
              <a:spcBef>
                <a:spcPts val="360"/>
              </a:spcBef>
              <a:spcAft>
                <a:spcPts val="0"/>
              </a:spcAft>
              <a:buSzPts val="1620"/>
              <a:buChar char="•"/>
              <a:defRPr/>
            </a:lvl8pPr>
            <a:lvl9pPr lvl="8" rtl="0" algn="l">
              <a:spcBef>
                <a:spcPts val="360"/>
              </a:spcBef>
              <a:spcAft>
                <a:spcPts val="0"/>
              </a:spcAft>
              <a:buSzPts val="1620"/>
              <a:buChar char="•"/>
              <a:defRPr/>
            </a:lvl9pPr>
          </a:lstStyle>
          <a:p/>
        </p:txBody>
      </p:sp>
      <p:sp>
        <p:nvSpPr>
          <p:cNvPr id="58" name="Google Shape;58;p2"/>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59" name="Google Shape;59;p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60" name="Google Shape;60;p2"/>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18" name="Shape 118"/>
        <p:cNvGrpSpPr/>
        <p:nvPr/>
      </p:nvGrpSpPr>
      <p:grpSpPr>
        <a:xfrm>
          <a:off x="0" y="0"/>
          <a:ext cx="0" cy="0"/>
          <a:chOff x="0" y="0"/>
          <a:chExt cx="0" cy="0"/>
        </a:xfrm>
      </p:grpSpPr>
      <p:sp>
        <p:nvSpPr>
          <p:cNvPr id="119" name="Google Shape;119;p12"/>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0" name="Google Shape;120;p12"/>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Times New Roman"/>
              <a:buNone/>
              <a:defRPr sz="2000"/>
            </a:lvl1pPr>
            <a:lvl2pPr indent="-228600" lvl="1" marL="914400" rtl="0" algn="l">
              <a:spcBef>
                <a:spcPts val="360"/>
              </a:spcBef>
              <a:spcAft>
                <a:spcPts val="0"/>
              </a:spcAft>
              <a:buClr>
                <a:schemeClr val="dk1"/>
              </a:buClr>
              <a:buSzPts val="1800"/>
              <a:buFont typeface="Times New Roman"/>
              <a:buNone/>
              <a:defRPr sz="1800"/>
            </a:lvl2pPr>
            <a:lvl3pPr indent="-228600" lvl="2" marL="1371600" rtl="0" algn="l">
              <a:spcBef>
                <a:spcPts val="320"/>
              </a:spcBef>
              <a:spcAft>
                <a:spcPts val="0"/>
              </a:spcAft>
              <a:buClr>
                <a:schemeClr val="dk1"/>
              </a:buClr>
              <a:buSzPts val="1600"/>
              <a:buFont typeface="Times New Roman"/>
              <a:buNone/>
              <a:defRPr sz="1600"/>
            </a:lvl3pPr>
            <a:lvl4pPr indent="-228600" lvl="3" marL="1828800" rtl="0" algn="l">
              <a:spcBef>
                <a:spcPts val="280"/>
              </a:spcBef>
              <a:spcAft>
                <a:spcPts val="0"/>
              </a:spcAft>
              <a:buClr>
                <a:schemeClr val="dk1"/>
              </a:buClr>
              <a:buSzPts val="1400"/>
              <a:buFont typeface="Times New Roman"/>
              <a:buNone/>
              <a:defRPr sz="1400"/>
            </a:lvl4pPr>
            <a:lvl5pPr indent="-228600" lvl="4" marL="2286000" rtl="0" algn="l">
              <a:spcBef>
                <a:spcPts val="280"/>
              </a:spcBef>
              <a:spcAft>
                <a:spcPts val="0"/>
              </a:spcAft>
              <a:buClr>
                <a:schemeClr val="dk1"/>
              </a:buClr>
              <a:buSzPts val="1400"/>
              <a:buFont typeface="Times New Roman"/>
              <a:buNone/>
              <a:defRPr sz="1400"/>
            </a:lvl5pPr>
            <a:lvl6pPr indent="-228600" lvl="5" marL="2743200" rtl="0" algn="l">
              <a:spcBef>
                <a:spcPts val="280"/>
              </a:spcBef>
              <a:spcAft>
                <a:spcPts val="0"/>
              </a:spcAft>
              <a:buClr>
                <a:schemeClr val="dk1"/>
              </a:buClr>
              <a:buSzPts val="1400"/>
              <a:buFont typeface="Times New Roman"/>
              <a:buNone/>
              <a:defRPr sz="1400"/>
            </a:lvl6pPr>
            <a:lvl7pPr indent="-228600" lvl="6" marL="3200400" rtl="0" algn="l">
              <a:spcBef>
                <a:spcPts val="280"/>
              </a:spcBef>
              <a:spcAft>
                <a:spcPts val="0"/>
              </a:spcAft>
              <a:buClr>
                <a:schemeClr val="dk1"/>
              </a:buClr>
              <a:buSzPts val="1400"/>
              <a:buFont typeface="Times New Roman"/>
              <a:buNone/>
              <a:defRPr sz="1400"/>
            </a:lvl7pPr>
            <a:lvl8pPr indent="-228600" lvl="7" marL="3657600" rtl="0" algn="l">
              <a:spcBef>
                <a:spcPts val="280"/>
              </a:spcBef>
              <a:spcAft>
                <a:spcPts val="0"/>
              </a:spcAft>
              <a:buClr>
                <a:schemeClr val="dk1"/>
              </a:buClr>
              <a:buSzPts val="1400"/>
              <a:buFont typeface="Times New Roman"/>
              <a:buNone/>
              <a:defRPr sz="1400"/>
            </a:lvl8pPr>
            <a:lvl9pPr indent="-228600" lvl="8" marL="4114800" rtl="0" algn="l">
              <a:spcBef>
                <a:spcPts val="280"/>
              </a:spcBef>
              <a:spcAft>
                <a:spcPts val="0"/>
              </a:spcAft>
              <a:buClr>
                <a:schemeClr val="dk1"/>
              </a:buClr>
              <a:buSzPts val="1400"/>
              <a:buFont typeface="Times New Roman"/>
              <a:buNone/>
              <a:defRPr sz="1400"/>
            </a:lvl9pPr>
          </a:lstStyle>
          <a:p/>
        </p:txBody>
      </p:sp>
      <p:sp>
        <p:nvSpPr>
          <p:cNvPr id="121" name="Google Shape;121;p1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2" name="Google Shape;122;p1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3" name="Google Shape;12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24" name="Shape 124"/>
        <p:cNvGrpSpPr/>
        <p:nvPr/>
      </p:nvGrpSpPr>
      <p:grpSpPr>
        <a:xfrm>
          <a:off x="0" y="0"/>
          <a:ext cx="0" cy="0"/>
          <a:chOff x="0" y="0"/>
          <a:chExt cx="0" cy="0"/>
        </a:xfrm>
      </p:grpSpPr>
      <p:sp>
        <p:nvSpPr>
          <p:cNvPr id="125" name="Google Shape;125;p13"/>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26" name="Google Shape;126;p13"/>
          <p:cNvSpPr txBox="1"/>
          <p:nvPr>
            <p:ph idx="1" type="body"/>
          </p:nvPr>
        </p:nvSpPr>
        <p:spPr>
          <a:xfrm>
            <a:off x="685800" y="1828800"/>
            <a:ext cx="7772400" cy="4267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127" name="Google Shape;127;p1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8" name="Google Shape;128;p1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29" name="Google Shape;129;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49" name="Shape 149"/>
        <p:cNvGrpSpPr/>
        <p:nvPr/>
      </p:nvGrpSpPr>
      <p:grpSpPr>
        <a:xfrm>
          <a:off x="0" y="0"/>
          <a:ext cx="0" cy="0"/>
          <a:chOff x="0" y="0"/>
          <a:chExt cx="0" cy="0"/>
        </a:xfrm>
      </p:grpSpPr>
      <p:sp>
        <p:nvSpPr>
          <p:cNvPr id="150" name="Google Shape;150;p15"/>
          <p:cNvSpPr txBox="1"/>
          <p:nvPr>
            <p:ph type="title"/>
          </p:nvPr>
        </p:nvSpPr>
        <p:spPr>
          <a:xfrm rot="5400000">
            <a:off x="4772100" y="2257500"/>
            <a:ext cx="5791200" cy="1885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1" name="Google Shape;151;p15"/>
          <p:cNvSpPr txBox="1"/>
          <p:nvPr>
            <p:ph idx="1" type="body"/>
          </p:nvPr>
        </p:nvSpPr>
        <p:spPr>
          <a:xfrm rot="5400000">
            <a:off x="924000" y="447750"/>
            <a:ext cx="5791200" cy="5505300"/>
          </a:xfrm>
          <a:prstGeom prst="rect">
            <a:avLst/>
          </a:prstGeom>
          <a:noFill/>
          <a:ln>
            <a:noFill/>
          </a:ln>
        </p:spPr>
        <p:txBody>
          <a:bodyPr anchorCtr="0" anchor="t" bIns="45700" lIns="91425" spcFirstLastPara="1" rIns="91425" wrap="square" tIns="45700">
            <a:noAutofit/>
          </a:bodyPr>
          <a:lstStyle>
            <a:lvl1pPr indent="-308610" lvl="0" marL="457200" rtl="0" algn="l">
              <a:spcBef>
                <a:spcPts val="360"/>
              </a:spcBef>
              <a:spcAft>
                <a:spcPts val="0"/>
              </a:spcAft>
              <a:buSzPts val="1260"/>
              <a:buChar char="■"/>
              <a:defRPr/>
            </a:lvl1pPr>
            <a:lvl2pPr indent="-342900" lvl="1" marL="914400" rtl="0" algn="l">
              <a:spcBef>
                <a:spcPts val="360"/>
              </a:spcBef>
              <a:spcAft>
                <a:spcPts val="0"/>
              </a:spcAft>
              <a:buSzPts val="1800"/>
              <a:buChar char="–"/>
              <a:defRPr/>
            </a:lvl2pPr>
            <a:lvl3pPr indent="-308610" lvl="2" marL="1371600" rtl="0" algn="l">
              <a:spcBef>
                <a:spcPts val="360"/>
              </a:spcBef>
              <a:spcAft>
                <a:spcPts val="0"/>
              </a:spcAft>
              <a:buSzPts val="1260"/>
              <a:buChar char="■"/>
              <a:defRPr/>
            </a:lvl3pPr>
            <a:lvl4pPr indent="-342900" lvl="3" marL="1828800" rtl="0" algn="l">
              <a:spcBef>
                <a:spcPts val="360"/>
              </a:spcBef>
              <a:spcAft>
                <a:spcPts val="0"/>
              </a:spcAft>
              <a:buSzPts val="1800"/>
              <a:buChar char="–"/>
              <a:defRPr/>
            </a:lvl4pPr>
            <a:lvl5pPr indent="-308610" lvl="4" marL="2286000" rtl="0" algn="l">
              <a:spcBef>
                <a:spcPts val="360"/>
              </a:spcBef>
              <a:spcAft>
                <a:spcPts val="0"/>
              </a:spcAft>
              <a:buSzPts val="1260"/>
              <a:buChar char="■"/>
              <a:defRPr/>
            </a:lvl5pPr>
            <a:lvl6pPr indent="-308610" lvl="5" marL="2743200" rtl="0" algn="l">
              <a:spcBef>
                <a:spcPts val="360"/>
              </a:spcBef>
              <a:spcAft>
                <a:spcPts val="0"/>
              </a:spcAft>
              <a:buSzPts val="1260"/>
              <a:buChar char="■"/>
              <a:defRPr/>
            </a:lvl6pPr>
            <a:lvl7pPr indent="-308610" lvl="6" marL="3200400" rtl="0" algn="l">
              <a:spcBef>
                <a:spcPts val="360"/>
              </a:spcBef>
              <a:spcAft>
                <a:spcPts val="0"/>
              </a:spcAft>
              <a:buSzPts val="1260"/>
              <a:buChar char="■"/>
              <a:defRPr/>
            </a:lvl7pPr>
            <a:lvl8pPr indent="-308609" lvl="7" marL="3657600" rtl="0" algn="l">
              <a:spcBef>
                <a:spcPts val="360"/>
              </a:spcBef>
              <a:spcAft>
                <a:spcPts val="0"/>
              </a:spcAft>
              <a:buSzPts val="1260"/>
              <a:buChar char="■"/>
              <a:defRPr/>
            </a:lvl8pPr>
            <a:lvl9pPr indent="-308609" lvl="8" marL="4114800" rtl="0" algn="l">
              <a:spcBef>
                <a:spcPts val="360"/>
              </a:spcBef>
              <a:spcAft>
                <a:spcPts val="0"/>
              </a:spcAft>
              <a:buSzPts val="1260"/>
              <a:buChar char="■"/>
              <a:defRPr/>
            </a:lvl9pPr>
          </a:lstStyle>
          <a:p/>
        </p:txBody>
      </p:sp>
      <p:sp>
        <p:nvSpPr>
          <p:cNvPr id="152" name="Google Shape;152;p15"/>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3" name="Google Shape;153;p15"/>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4" name="Google Shape;154;p15"/>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55" name="Shape 155"/>
        <p:cNvGrpSpPr/>
        <p:nvPr/>
      </p:nvGrpSpPr>
      <p:grpSpPr>
        <a:xfrm>
          <a:off x="0" y="0"/>
          <a:ext cx="0" cy="0"/>
          <a:chOff x="0" y="0"/>
          <a:chExt cx="0" cy="0"/>
        </a:xfrm>
      </p:grpSpPr>
      <p:sp>
        <p:nvSpPr>
          <p:cNvPr id="156" name="Google Shape;156;p16"/>
          <p:cNvSpPr txBox="1"/>
          <p:nvPr>
            <p:ph type="title"/>
          </p:nvPr>
        </p:nvSpPr>
        <p:spPr>
          <a:xfrm>
            <a:off x="1066800" y="304800"/>
            <a:ext cx="7543800" cy="14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57" name="Google Shape;157;p16"/>
          <p:cNvSpPr txBox="1"/>
          <p:nvPr>
            <p:ph idx="1" type="body"/>
          </p:nvPr>
        </p:nvSpPr>
        <p:spPr>
          <a:xfrm rot="5400000">
            <a:off x="2781300" y="266700"/>
            <a:ext cx="4114800" cy="7543800"/>
          </a:xfrm>
          <a:prstGeom prst="rect">
            <a:avLst/>
          </a:prstGeom>
          <a:noFill/>
          <a:ln>
            <a:noFill/>
          </a:ln>
        </p:spPr>
        <p:txBody>
          <a:bodyPr anchorCtr="0" anchor="t" bIns="45700" lIns="91425" spcFirstLastPara="1" rIns="91425" wrap="square" tIns="45700">
            <a:noAutofit/>
          </a:bodyPr>
          <a:lstStyle>
            <a:lvl1pPr indent="-308610" lvl="0" marL="457200" rtl="0" algn="l">
              <a:spcBef>
                <a:spcPts val="360"/>
              </a:spcBef>
              <a:spcAft>
                <a:spcPts val="0"/>
              </a:spcAft>
              <a:buSzPts val="1260"/>
              <a:buChar char="■"/>
              <a:defRPr/>
            </a:lvl1pPr>
            <a:lvl2pPr indent="-342900" lvl="1" marL="914400" rtl="0" algn="l">
              <a:spcBef>
                <a:spcPts val="360"/>
              </a:spcBef>
              <a:spcAft>
                <a:spcPts val="0"/>
              </a:spcAft>
              <a:buSzPts val="1800"/>
              <a:buChar char="–"/>
              <a:defRPr/>
            </a:lvl2pPr>
            <a:lvl3pPr indent="-308610" lvl="2" marL="1371600" rtl="0" algn="l">
              <a:spcBef>
                <a:spcPts val="360"/>
              </a:spcBef>
              <a:spcAft>
                <a:spcPts val="0"/>
              </a:spcAft>
              <a:buSzPts val="1260"/>
              <a:buChar char="■"/>
              <a:defRPr/>
            </a:lvl3pPr>
            <a:lvl4pPr indent="-342900" lvl="3" marL="1828800" rtl="0" algn="l">
              <a:spcBef>
                <a:spcPts val="360"/>
              </a:spcBef>
              <a:spcAft>
                <a:spcPts val="0"/>
              </a:spcAft>
              <a:buSzPts val="1800"/>
              <a:buChar char="–"/>
              <a:defRPr/>
            </a:lvl4pPr>
            <a:lvl5pPr indent="-308610" lvl="4" marL="2286000" rtl="0" algn="l">
              <a:spcBef>
                <a:spcPts val="360"/>
              </a:spcBef>
              <a:spcAft>
                <a:spcPts val="0"/>
              </a:spcAft>
              <a:buSzPts val="1260"/>
              <a:buChar char="■"/>
              <a:defRPr/>
            </a:lvl5pPr>
            <a:lvl6pPr indent="-308610" lvl="5" marL="2743200" rtl="0" algn="l">
              <a:spcBef>
                <a:spcPts val="360"/>
              </a:spcBef>
              <a:spcAft>
                <a:spcPts val="0"/>
              </a:spcAft>
              <a:buSzPts val="1260"/>
              <a:buChar char="■"/>
              <a:defRPr/>
            </a:lvl6pPr>
            <a:lvl7pPr indent="-308610" lvl="6" marL="3200400" rtl="0" algn="l">
              <a:spcBef>
                <a:spcPts val="360"/>
              </a:spcBef>
              <a:spcAft>
                <a:spcPts val="0"/>
              </a:spcAft>
              <a:buSzPts val="1260"/>
              <a:buChar char="■"/>
              <a:defRPr/>
            </a:lvl7pPr>
            <a:lvl8pPr indent="-308609" lvl="7" marL="3657600" rtl="0" algn="l">
              <a:spcBef>
                <a:spcPts val="360"/>
              </a:spcBef>
              <a:spcAft>
                <a:spcPts val="0"/>
              </a:spcAft>
              <a:buSzPts val="1260"/>
              <a:buChar char="■"/>
              <a:defRPr/>
            </a:lvl8pPr>
            <a:lvl9pPr indent="-308609" lvl="8" marL="4114800" rtl="0" algn="l">
              <a:spcBef>
                <a:spcPts val="360"/>
              </a:spcBef>
              <a:spcAft>
                <a:spcPts val="0"/>
              </a:spcAft>
              <a:buSzPts val="1260"/>
              <a:buChar char="■"/>
              <a:defRPr/>
            </a:lvl9pPr>
          </a:lstStyle>
          <a:p/>
        </p:txBody>
      </p:sp>
      <p:sp>
        <p:nvSpPr>
          <p:cNvPr id="158" name="Google Shape;158;p16"/>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59" name="Google Shape;159;p16"/>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0" name="Google Shape;160;p16"/>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61" name="Shape 161"/>
        <p:cNvGrpSpPr/>
        <p:nvPr/>
      </p:nvGrpSpPr>
      <p:grpSpPr>
        <a:xfrm>
          <a:off x="0" y="0"/>
          <a:ext cx="0" cy="0"/>
          <a:chOff x="0" y="0"/>
          <a:chExt cx="0" cy="0"/>
        </a:xfrm>
      </p:grpSpPr>
      <p:sp>
        <p:nvSpPr>
          <p:cNvPr id="162" name="Google Shape;162;p17"/>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63" name="Google Shape;163;p17"/>
          <p:cNvSpPr/>
          <p:nvPr>
            <p:ph idx="2" type="pic"/>
          </p:nvPr>
        </p:nvSpPr>
        <p:spPr>
          <a:xfrm>
            <a:off x="1792288" y="612775"/>
            <a:ext cx="5486400" cy="4114800"/>
          </a:xfrm>
          <a:prstGeom prst="rect">
            <a:avLst/>
          </a:prstGeom>
          <a:noFill/>
          <a:ln>
            <a:noFill/>
          </a:ln>
        </p:spPr>
      </p:sp>
      <p:sp>
        <p:nvSpPr>
          <p:cNvPr id="164" name="Google Shape;164;p17"/>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SzPts val="980"/>
              <a:buNone/>
              <a:defRPr sz="1400"/>
            </a:lvl1pPr>
            <a:lvl2pPr indent="-228600" lvl="1" marL="914400" rtl="0" algn="l">
              <a:spcBef>
                <a:spcPts val="240"/>
              </a:spcBef>
              <a:spcAft>
                <a:spcPts val="0"/>
              </a:spcAft>
              <a:buSzPts val="1200"/>
              <a:buFont typeface="Tahoma"/>
              <a:buNone/>
              <a:defRPr sz="1200"/>
            </a:lvl2pPr>
            <a:lvl3pPr indent="-228600" lvl="2" marL="1371600" rtl="0" algn="l">
              <a:spcBef>
                <a:spcPts val="200"/>
              </a:spcBef>
              <a:spcAft>
                <a:spcPts val="0"/>
              </a:spcAft>
              <a:buSzPts val="700"/>
              <a:buNone/>
              <a:defRPr sz="1000"/>
            </a:lvl3pPr>
            <a:lvl4pPr indent="-228600" lvl="3" marL="1828800" rtl="0" algn="l">
              <a:spcBef>
                <a:spcPts val="180"/>
              </a:spcBef>
              <a:spcAft>
                <a:spcPts val="0"/>
              </a:spcAft>
              <a:buSzPts val="900"/>
              <a:buFont typeface="Tahoma"/>
              <a:buNone/>
              <a:defRPr sz="900"/>
            </a:lvl4pPr>
            <a:lvl5pPr indent="-228600" lvl="4" marL="2286000" rtl="0" algn="l">
              <a:spcBef>
                <a:spcPts val="180"/>
              </a:spcBef>
              <a:spcAft>
                <a:spcPts val="0"/>
              </a:spcAft>
              <a:buSzPts val="630"/>
              <a:buNone/>
              <a:defRPr sz="900"/>
            </a:lvl5pPr>
            <a:lvl6pPr indent="-228600" lvl="5" marL="2743200" rtl="0" algn="l">
              <a:spcBef>
                <a:spcPts val="180"/>
              </a:spcBef>
              <a:spcAft>
                <a:spcPts val="0"/>
              </a:spcAft>
              <a:buSzPts val="630"/>
              <a:buNone/>
              <a:defRPr sz="900"/>
            </a:lvl6pPr>
            <a:lvl7pPr indent="-228600" lvl="6" marL="3200400" rtl="0" algn="l">
              <a:spcBef>
                <a:spcPts val="180"/>
              </a:spcBef>
              <a:spcAft>
                <a:spcPts val="0"/>
              </a:spcAft>
              <a:buSzPts val="630"/>
              <a:buNone/>
              <a:defRPr sz="900"/>
            </a:lvl7pPr>
            <a:lvl8pPr indent="-228600" lvl="7" marL="3657600" rtl="0" algn="l">
              <a:spcBef>
                <a:spcPts val="180"/>
              </a:spcBef>
              <a:spcAft>
                <a:spcPts val="0"/>
              </a:spcAft>
              <a:buSzPts val="630"/>
              <a:buNone/>
              <a:defRPr sz="900"/>
            </a:lvl8pPr>
            <a:lvl9pPr indent="-228600" lvl="8" marL="4114800" rtl="0" algn="l">
              <a:spcBef>
                <a:spcPts val="180"/>
              </a:spcBef>
              <a:spcAft>
                <a:spcPts val="0"/>
              </a:spcAft>
              <a:buSzPts val="630"/>
              <a:buNone/>
              <a:defRPr sz="900"/>
            </a:lvl9pPr>
          </a:lstStyle>
          <a:p/>
        </p:txBody>
      </p:sp>
      <p:sp>
        <p:nvSpPr>
          <p:cNvPr id="165" name="Google Shape;165;p17"/>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6" name="Google Shape;166;p17"/>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67" name="Google Shape;167;p17"/>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68" name="Shape 168"/>
        <p:cNvGrpSpPr/>
        <p:nvPr/>
      </p:nvGrpSpPr>
      <p:grpSpPr>
        <a:xfrm>
          <a:off x="0" y="0"/>
          <a:ext cx="0" cy="0"/>
          <a:chOff x="0" y="0"/>
          <a:chExt cx="0" cy="0"/>
        </a:xfrm>
      </p:grpSpPr>
      <p:sp>
        <p:nvSpPr>
          <p:cNvPr id="169" name="Google Shape;169;p18"/>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70" name="Google Shape;170;p18"/>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370840" lvl="0" marL="457200" rtl="0" algn="l">
              <a:spcBef>
                <a:spcPts val="640"/>
              </a:spcBef>
              <a:spcAft>
                <a:spcPts val="0"/>
              </a:spcAft>
              <a:buSzPts val="2240"/>
              <a:buChar char="■"/>
              <a:defRPr sz="3200"/>
            </a:lvl1pPr>
            <a:lvl2pPr indent="-406400" lvl="1" marL="914400" rtl="0" algn="l">
              <a:spcBef>
                <a:spcPts val="560"/>
              </a:spcBef>
              <a:spcAft>
                <a:spcPts val="0"/>
              </a:spcAft>
              <a:buSzPts val="2800"/>
              <a:buFont typeface="Tahoma"/>
              <a:buChar char="–"/>
              <a:defRPr sz="2800"/>
            </a:lvl2pPr>
            <a:lvl3pPr indent="-335280" lvl="2" marL="1371600" rtl="0" algn="l">
              <a:spcBef>
                <a:spcPts val="480"/>
              </a:spcBef>
              <a:spcAft>
                <a:spcPts val="0"/>
              </a:spcAft>
              <a:buSzPts val="1680"/>
              <a:buChar char="■"/>
              <a:defRPr sz="2400"/>
            </a:lvl3pPr>
            <a:lvl4pPr indent="-355600" lvl="3" marL="1828800" rtl="0" algn="l">
              <a:spcBef>
                <a:spcPts val="400"/>
              </a:spcBef>
              <a:spcAft>
                <a:spcPts val="0"/>
              </a:spcAft>
              <a:buSzPts val="2000"/>
              <a:buFont typeface="Tahoma"/>
              <a:buChar char="–"/>
              <a:defRPr sz="2000"/>
            </a:lvl4pPr>
            <a:lvl5pPr indent="-317500" lvl="4" marL="2286000" rtl="0" algn="l">
              <a:spcBef>
                <a:spcPts val="400"/>
              </a:spcBef>
              <a:spcAft>
                <a:spcPts val="0"/>
              </a:spcAft>
              <a:buSzPts val="1400"/>
              <a:buChar char="■"/>
              <a:defRPr sz="2000"/>
            </a:lvl5pPr>
            <a:lvl6pPr indent="-317500" lvl="5" marL="2743200" rtl="0" algn="l">
              <a:spcBef>
                <a:spcPts val="400"/>
              </a:spcBef>
              <a:spcAft>
                <a:spcPts val="0"/>
              </a:spcAft>
              <a:buSzPts val="1400"/>
              <a:buChar char="■"/>
              <a:defRPr sz="2000"/>
            </a:lvl6pPr>
            <a:lvl7pPr indent="-317500" lvl="6" marL="3200400" rtl="0" algn="l">
              <a:spcBef>
                <a:spcPts val="400"/>
              </a:spcBef>
              <a:spcAft>
                <a:spcPts val="0"/>
              </a:spcAft>
              <a:buSzPts val="1400"/>
              <a:buChar char="■"/>
              <a:defRPr sz="2000"/>
            </a:lvl7pPr>
            <a:lvl8pPr indent="-317500" lvl="7" marL="3657600" rtl="0" algn="l">
              <a:spcBef>
                <a:spcPts val="400"/>
              </a:spcBef>
              <a:spcAft>
                <a:spcPts val="0"/>
              </a:spcAft>
              <a:buSzPts val="1400"/>
              <a:buChar char="■"/>
              <a:defRPr sz="2000"/>
            </a:lvl8pPr>
            <a:lvl9pPr indent="-317500" lvl="8" marL="4114800" rtl="0" algn="l">
              <a:spcBef>
                <a:spcPts val="400"/>
              </a:spcBef>
              <a:spcAft>
                <a:spcPts val="0"/>
              </a:spcAft>
              <a:buSzPts val="1400"/>
              <a:buChar char="■"/>
              <a:defRPr sz="2000"/>
            </a:lvl9pPr>
          </a:lstStyle>
          <a:p/>
        </p:txBody>
      </p:sp>
      <p:sp>
        <p:nvSpPr>
          <p:cNvPr id="171" name="Google Shape;171;p18"/>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SzPts val="980"/>
              <a:buNone/>
              <a:defRPr sz="1400"/>
            </a:lvl1pPr>
            <a:lvl2pPr indent="-228600" lvl="1" marL="914400" rtl="0" algn="l">
              <a:spcBef>
                <a:spcPts val="240"/>
              </a:spcBef>
              <a:spcAft>
                <a:spcPts val="0"/>
              </a:spcAft>
              <a:buSzPts val="1200"/>
              <a:buFont typeface="Tahoma"/>
              <a:buNone/>
              <a:defRPr sz="1200"/>
            </a:lvl2pPr>
            <a:lvl3pPr indent="-228600" lvl="2" marL="1371600" rtl="0" algn="l">
              <a:spcBef>
                <a:spcPts val="200"/>
              </a:spcBef>
              <a:spcAft>
                <a:spcPts val="0"/>
              </a:spcAft>
              <a:buSzPts val="700"/>
              <a:buNone/>
              <a:defRPr sz="1000"/>
            </a:lvl3pPr>
            <a:lvl4pPr indent="-228600" lvl="3" marL="1828800" rtl="0" algn="l">
              <a:spcBef>
                <a:spcPts val="180"/>
              </a:spcBef>
              <a:spcAft>
                <a:spcPts val="0"/>
              </a:spcAft>
              <a:buSzPts val="900"/>
              <a:buFont typeface="Tahoma"/>
              <a:buNone/>
              <a:defRPr sz="900"/>
            </a:lvl4pPr>
            <a:lvl5pPr indent="-228600" lvl="4" marL="2286000" rtl="0" algn="l">
              <a:spcBef>
                <a:spcPts val="180"/>
              </a:spcBef>
              <a:spcAft>
                <a:spcPts val="0"/>
              </a:spcAft>
              <a:buSzPts val="630"/>
              <a:buNone/>
              <a:defRPr sz="900"/>
            </a:lvl5pPr>
            <a:lvl6pPr indent="-228600" lvl="5" marL="2743200" rtl="0" algn="l">
              <a:spcBef>
                <a:spcPts val="180"/>
              </a:spcBef>
              <a:spcAft>
                <a:spcPts val="0"/>
              </a:spcAft>
              <a:buSzPts val="630"/>
              <a:buNone/>
              <a:defRPr sz="900"/>
            </a:lvl6pPr>
            <a:lvl7pPr indent="-228600" lvl="6" marL="3200400" rtl="0" algn="l">
              <a:spcBef>
                <a:spcPts val="180"/>
              </a:spcBef>
              <a:spcAft>
                <a:spcPts val="0"/>
              </a:spcAft>
              <a:buSzPts val="630"/>
              <a:buNone/>
              <a:defRPr sz="900"/>
            </a:lvl7pPr>
            <a:lvl8pPr indent="-228600" lvl="7" marL="3657600" rtl="0" algn="l">
              <a:spcBef>
                <a:spcPts val="180"/>
              </a:spcBef>
              <a:spcAft>
                <a:spcPts val="0"/>
              </a:spcAft>
              <a:buSzPts val="630"/>
              <a:buNone/>
              <a:defRPr sz="900"/>
            </a:lvl8pPr>
            <a:lvl9pPr indent="-228600" lvl="8" marL="4114800" rtl="0" algn="l">
              <a:spcBef>
                <a:spcPts val="180"/>
              </a:spcBef>
              <a:spcAft>
                <a:spcPts val="0"/>
              </a:spcAft>
              <a:buSzPts val="630"/>
              <a:buNone/>
              <a:defRPr sz="900"/>
            </a:lvl9pPr>
          </a:lstStyle>
          <a:p/>
        </p:txBody>
      </p:sp>
      <p:sp>
        <p:nvSpPr>
          <p:cNvPr id="172" name="Google Shape;172;p18"/>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3" name="Google Shape;173;p18"/>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4" name="Google Shape;174;p18"/>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75" name="Shape 175"/>
        <p:cNvGrpSpPr/>
        <p:nvPr/>
      </p:nvGrpSpPr>
      <p:grpSpPr>
        <a:xfrm>
          <a:off x="0" y="0"/>
          <a:ext cx="0" cy="0"/>
          <a:chOff x="0" y="0"/>
          <a:chExt cx="0" cy="0"/>
        </a:xfrm>
      </p:grpSpPr>
      <p:sp>
        <p:nvSpPr>
          <p:cNvPr id="176" name="Google Shape;176;p19"/>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7" name="Google Shape;177;p19"/>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78" name="Google Shape;178;p19"/>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9" name="Shape 179"/>
        <p:cNvGrpSpPr/>
        <p:nvPr/>
      </p:nvGrpSpPr>
      <p:grpSpPr>
        <a:xfrm>
          <a:off x="0" y="0"/>
          <a:ext cx="0" cy="0"/>
          <a:chOff x="0" y="0"/>
          <a:chExt cx="0" cy="0"/>
        </a:xfrm>
      </p:grpSpPr>
      <p:sp>
        <p:nvSpPr>
          <p:cNvPr id="180" name="Google Shape;180;p20"/>
          <p:cNvSpPr txBox="1"/>
          <p:nvPr>
            <p:ph type="title"/>
          </p:nvPr>
        </p:nvSpPr>
        <p:spPr>
          <a:xfrm>
            <a:off x="1066800" y="304800"/>
            <a:ext cx="7543800" cy="14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1" name="Google Shape;181;p20"/>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2" name="Google Shape;182;p20"/>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83" name="Google Shape;183;p20"/>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84" name="Shape 184"/>
        <p:cNvGrpSpPr/>
        <p:nvPr/>
      </p:nvGrpSpPr>
      <p:grpSpPr>
        <a:xfrm>
          <a:off x="0" y="0"/>
          <a:ext cx="0" cy="0"/>
          <a:chOff x="0" y="0"/>
          <a:chExt cx="0" cy="0"/>
        </a:xfrm>
      </p:grpSpPr>
      <p:sp>
        <p:nvSpPr>
          <p:cNvPr id="185" name="Google Shape;185;p2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86" name="Google Shape;186;p21"/>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1680"/>
              <a:buNone/>
              <a:defRPr b="1" sz="2400"/>
            </a:lvl1pPr>
            <a:lvl2pPr indent="-228600" lvl="1" marL="914400" rtl="0" algn="l">
              <a:spcBef>
                <a:spcPts val="400"/>
              </a:spcBef>
              <a:spcAft>
                <a:spcPts val="0"/>
              </a:spcAft>
              <a:buSzPts val="2000"/>
              <a:buFont typeface="Tahoma"/>
              <a:buNone/>
              <a:defRPr b="1" sz="2000"/>
            </a:lvl2pPr>
            <a:lvl3pPr indent="-228600" lvl="2" marL="1371600" rtl="0" algn="l">
              <a:spcBef>
                <a:spcPts val="360"/>
              </a:spcBef>
              <a:spcAft>
                <a:spcPts val="0"/>
              </a:spcAft>
              <a:buSzPts val="1260"/>
              <a:buNone/>
              <a:defRPr b="1" sz="1800"/>
            </a:lvl3pPr>
            <a:lvl4pPr indent="-228600" lvl="3" marL="1828800" rtl="0" algn="l">
              <a:spcBef>
                <a:spcPts val="320"/>
              </a:spcBef>
              <a:spcAft>
                <a:spcPts val="0"/>
              </a:spcAft>
              <a:buSzPts val="1600"/>
              <a:buFont typeface="Tahoma"/>
              <a:buNone/>
              <a:defRPr b="1" sz="1600"/>
            </a:lvl4pPr>
            <a:lvl5pPr indent="-228600" lvl="4" marL="2286000" rtl="0" algn="l">
              <a:spcBef>
                <a:spcPts val="320"/>
              </a:spcBef>
              <a:spcAft>
                <a:spcPts val="0"/>
              </a:spcAft>
              <a:buSzPts val="1120"/>
              <a:buNone/>
              <a:defRPr b="1" sz="1600"/>
            </a:lvl5pPr>
            <a:lvl6pPr indent="-228600" lvl="5" marL="2743200" rtl="0" algn="l">
              <a:spcBef>
                <a:spcPts val="320"/>
              </a:spcBef>
              <a:spcAft>
                <a:spcPts val="0"/>
              </a:spcAft>
              <a:buSzPts val="1120"/>
              <a:buNone/>
              <a:defRPr b="1" sz="1600"/>
            </a:lvl6pPr>
            <a:lvl7pPr indent="-228600" lvl="6" marL="3200400" rtl="0" algn="l">
              <a:spcBef>
                <a:spcPts val="320"/>
              </a:spcBef>
              <a:spcAft>
                <a:spcPts val="0"/>
              </a:spcAft>
              <a:buSzPts val="1120"/>
              <a:buNone/>
              <a:defRPr b="1" sz="1600"/>
            </a:lvl7pPr>
            <a:lvl8pPr indent="-228600" lvl="7" marL="3657600" rtl="0" algn="l">
              <a:spcBef>
                <a:spcPts val="320"/>
              </a:spcBef>
              <a:spcAft>
                <a:spcPts val="0"/>
              </a:spcAft>
              <a:buSzPts val="1120"/>
              <a:buNone/>
              <a:defRPr b="1" sz="1600"/>
            </a:lvl8pPr>
            <a:lvl9pPr indent="-228600" lvl="8" marL="4114800" rtl="0" algn="l">
              <a:spcBef>
                <a:spcPts val="320"/>
              </a:spcBef>
              <a:spcAft>
                <a:spcPts val="0"/>
              </a:spcAft>
              <a:buSzPts val="1120"/>
              <a:buNone/>
              <a:defRPr b="1" sz="1600"/>
            </a:lvl9pPr>
          </a:lstStyle>
          <a:p/>
        </p:txBody>
      </p:sp>
      <p:sp>
        <p:nvSpPr>
          <p:cNvPr id="187" name="Google Shape;187;p21"/>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35280" lvl="0" marL="457200" rtl="0" algn="l">
              <a:spcBef>
                <a:spcPts val="480"/>
              </a:spcBef>
              <a:spcAft>
                <a:spcPts val="0"/>
              </a:spcAft>
              <a:buSzPts val="1680"/>
              <a:buChar char="■"/>
              <a:defRPr sz="2400"/>
            </a:lvl1pPr>
            <a:lvl2pPr indent="-355600" lvl="1" marL="914400" rtl="0" algn="l">
              <a:spcBef>
                <a:spcPts val="400"/>
              </a:spcBef>
              <a:spcAft>
                <a:spcPts val="0"/>
              </a:spcAft>
              <a:buSzPts val="2000"/>
              <a:buFont typeface="Tahoma"/>
              <a:buChar char="–"/>
              <a:defRPr sz="2000"/>
            </a:lvl2pPr>
            <a:lvl3pPr indent="-308610" lvl="2" marL="1371600" rtl="0" algn="l">
              <a:spcBef>
                <a:spcPts val="360"/>
              </a:spcBef>
              <a:spcAft>
                <a:spcPts val="0"/>
              </a:spcAft>
              <a:buSzPts val="1260"/>
              <a:buChar char="■"/>
              <a:defRPr sz="1800"/>
            </a:lvl3pPr>
            <a:lvl4pPr indent="-330200" lvl="3" marL="1828800" rtl="0" algn="l">
              <a:spcBef>
                <a:spcPts val="320"/>
              </a:spcBef>
              <a:spcAft>
                <a:spcPts val="0"/>
              </a:spcAft>
              <a:buSzPts val="1600"/>
              <a:buFont typeface="Tahoma"/>
              <a:buChar char="–"/>
              <a:defRPr sz="1600"/>
            </a:lvl4pPr>
            <a:lvl5pPr indent="-299720" lvl="4" marL="2286000" rtl="0" algn="l">
              <a:spcBef>
                <a:spcPts val="320"/>
              </a:spcBef>
              <a:spcAft>
                <a:spcPts val="0"/>
              </a:spcAft>
              <a:buSzPts val="1120"/>
              <a:buChar char="■"/>
              <a:defRPr sz="1600"/>
            </a:lvl5pPr>
            <a:lvl6pPr indent="-299720" lvl="5" marL="2743200" rtl="0" algn="l">
              <a:spcBef>
                <a:spcPts val="320"/>
              </a:spcBef>
              <a:spcAft>
                <a:spcPts val="0"/>
              </a:spcAft>
              <a:buSzPts val="1120"/>
              <a:buChar char="■"/>
              <a:defRPr sz="1600"/>
            </a:lvl6pPr>
            <a:lvl7pPr indent="-299720" lvl="6" marL="3200400" rtl="0" algn="l">
              <a:spcBef>
                <a:spcPts val="320"/>
              </a:spcBef>
              <a:spcAft>
                <a:spcPts val="0"/>
              </a:spcAft>
              <a:buSzPts val="1120"/>
              <a:buChar char="■"/>
              <a:defRPr sz="1600"/>
            </a:lvl7pPr>
            <a:lvl8pPr indent="-299720" lvl="7" marL="3657600" rtl="0" algn="l">
              <a:spcBef>
                <a:spcPts val="320"/>
              </a:spcBef>
              <a:spcAft>
                <a:spcPts val="0"/>
              </a:spcAft>
              <a:buSzPts val="1120"/>
              <a:buChar char="■"/>
              <a:defRPr sz="1600"/>
            </a:lvl8pPr>
            <a:lvl9pPr indent="-299720" lvl="8" marL="4114800" rtl="0" algn="l">
              <a:spcBef>
                <a:spcPts val="320"/>
              </a:spcBef>
              <a:spcAft>
                <a:spcPts val="0"/>
              </a:spcAft>
              <a:buSzPts val="1120"/>
              <a:buChar char="■"/>
              <a:defRPr sz="1600"/>
            </a:lvl9pPr>
          </a:lstStyle>
          <a:p/>
        </p:txBody>
      </p:sp>
      <p:sp>
        <p:nvSpPr>
          <p:cNvPr id="188" name="Google Shape;188;p21"/>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1680"/>
              <a:buNone/>
              <a:defRPr b="1" sz="2400"/>
            </a:lvl1pPr>
            <a:lvl2pPr indent="-228600" lvl="1" marL="914400" rtl="0" algn="l">
              <a:spcBef>
                <a:spcPts val="400"/>
              </a:spcBef>
              <a:spcAft>
                <a:spcPts val="0"/>
              </a:spcAft>
              <a:buSzPts val="2000"/>
              <a:buFont typeface="Tahoma"/>
              <a:buNone/>
              <a:defRPr b="1" sz="2000"/>
            </a:lvl2pPr>
            <a:lvl3pPr indent="-228600" lvl="2" marL="1371600" rtl="0" algn="l">
              <a:spcBef>
                <a:spcPts val="360"/>
              </a:spcBef>
              <a:spcAft>
                <a:spcPts val="0"/>
              </a:spcAft>
              <a:buSzPts val="1260"/>
              <a:buNone/>
              <a:defRPr b="1" sz="1800"/>
            </a:lvl3pPr>
            <a:lvl4pPr indent="-228600" lvl="3" marL="1828800" rtl="0" algn="l">
              <a:spcBef>
                <a:spcPts val="320"/>
              </a:spcBef>
              <a:spcAft>
                <a:spcPts val="0"/>
              </a:spcAft>
              <a:buSzPts val="1600"/>
              <a:buFont typeface="Tahoma"/>
              <a:buNone/>
              <a:defRPr b="1" sz="1600"/>
            </a:lvl4pPr>
            <a:lvl5pPr indent="-228600" lvl="4" marL="2286000" rtl="0" algn="l">
              <a:spcBef>
                <a:spcPts val="320"/>
              </a:spcBef>
              <a:spcAft>
                <a:spcPts val="0"/>
              </a:spcAft>
              <a:buSzPts val="1120"/>
              <a:buNone/>
              <a:defRPr b="1" sz="1600"/>
            </a:lvl5pPr>
            <a:lvl6pPr indent="-228600" lvl="5" marL="2743200" rtl="0" algn="l">
              <a:spcBef>
                <a:spcPts val="320"/>
              </a:spcBef>
              <a:spcAft>
                <a:spcPts val="0"/>
              </a:spcAft>
              <a:buSzPts val="1120"/>
              <a:buNone/>
              <a:defRPr b="1" sz="1600"/>
            </a:lvl6pPr>
            <a:lvl7pPr indent="-228600" lvl="6" marL="3200400" rtl="0" algn="l">
              <a:spcBef>
                <a:spcPts val="320"/>
              </a:spcBef>
              <a:spcAft>
                <a:spcPts val="0"/>
              </a:spcAft>
              <a:buSzPts val="1120"/>
              <a:buNone/>
              <a:defRPr b="1" sz="1600"/>
            </a:lvl7pPr>
            <a:lvl8pPr indent="-228600" lvl="7" marL="3657600" rtl="0" algn="l">
              <a:spcBef>
                <a:spcPts val="320"/>
              </a:spcBef>
              <a:spcAft>
                <a:spcPts val="0"/>
              </a:spcAft>
              <a:buSzPts val="1120"/>
              <a:buNone/>
              <a:defRPr b="1" sz="1600"/>
            </a:lvl8pPr>
            <a:lvl9pPr indent="-228600" lvl="8" marL="4114800" rtl="0" algn="l">
              <a:spcBef>
                <a:spcPts val="320"/>
              </a:spcBef>
              <a:spcAft>
                <a:spcPts val="0"/>
              </a:spcAft>
              <a:buSzPts val="1120"/>
              <a:buNone/>
              <a:defRPr b="1" sz="1600"/>
            </a:lvl9pPr>
          </a:lstStyle>
          <a:p/>
        </p:txBody>
      </p:sp>
      <p:sp>
        <p:nvSpPr>
          <p:cNvPr id="189" name="Google Shape;189;p21"/>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35280" lvl="0" marL="457200" rtl="0" algn="l">
              <a:spcBef>
                <a:spcPts val="480"/>
              </a:spcBef>
              <a:spcAft>
                <a:spcPts val="0"/>
              </a:spcAft>
              <a:buSzPts val="1680"/>
              <a:buChar char="■"/>
              <a:defRPr sz="2400"/>
            </a:lvl1pPr>
            <a:lvl2pPr indent="-355600" lvl="1" marL="914400" rtl="0" algn="l">
              <a:spcBef>
                <a:spcPts val="400"/>
              </a:spcBef>
              <a:spcAft>
                <a:spcPts val="0"/>
              </a:spcAft>
              <a:buSzPts val="2000"/>
              <a:buFont typeface="Tahoma"/>
              <a:buChar char="–"/>
              <a:defRPr sz="2000"/>
            </a:lvl2pPr>
            <a:lvl3pPr indent="-308610" lvl="2" marL="1371600" rtl="0" algn="l">
              <a:spcBef>
                <a:spcPts val="360"/>
              </a:spcBef>
              <a:spcAft>
                <a:spcPts val="0"/>
              </a:spcAft>
              <a:buSzPts val="1260"/>
              <a:buChar char="■"/>
              <a:defRPr sz="1800"/>
            </a:lvl3pPr>
            <a:lvl4pPr indent="-330200" lvl="3" marL="1828800" rtl="0" algn="l">
              <a:spcBef>
                <a:spcPts val="320"/>
              </a:spcBef>
              <a:spcAft>
                <a:spcPts val="0"/>
              </a:spcAft>
              <a:buSzPts val="1600"/>
              <a:buFont typeface="Tahoma"/>
              <a:buChar char="–"/>
              <a:defRPr sz="1600"/>
            </a:lvl4pPr>
            <a:lvl5pPr indent="-299720" lvl="4" marL="2286000" rtl="0" algn="l">
              <a:spcBef>
                <a:spcPts val="320"/>
              </a:spcBef>
              <a:spcAft>
                <a:spcPts val="0"/>
              </a:spcAft>
              <a:buSzPts val="1120"/>
              <a:buChar char="■"/>
              <a:defRPr sz="1600"/>
            </a:lvl5pPr>
            <a:lvl6pPr indent="-299720" lvl="5" marL="2743200" rtl="0" algn="l">
              <a:spcBef>
                <a:spcPts val="320"/>
              </a:spcBef>
              <a:spcAft>
                <a:spcPts val="0"/>
              </a:spcAft>
              <a:buSzPts val="1120"/>
              <a:buChar char="■"/>
              <a:defRPr sz="1600"/>
            </a:lvl6pPr>
            <a:lvl7pPr indent="-299720" lvl="6" marL="3200400" rtl="0" algn="l">
              <a:spcBef>
                <a:spcPts val="320"/>
              </a:spcBef>
              <a:spcAft>
                <a:spcPts val="0"/>
              </a:spcAft>
              <a:buSzPts val="1120"/>
              <a:buChar char="■"/>
              <a:defRPr sz="1600"/>
            </a:lvl7pPr>
            <a:lvl8pPr indent="-299720" lvl="7" marL="3657600" rtl="0" algn="l">
              <a:spcBef>
                <a:spcPts val="320"/>
              </a:spcBef>
              <a:spcAft>
                <a:spcPts val="0"/>
              </a:spcAft>
              <a:buSzPts val="1120"/>
              <a:buChar char="■"/>
              <a:defRPr sz="1600"/>
            </a:lvl8pPr>
            <a:lvl9pPr indent="-299720" lvl="8" marL="4114800" rtl="0" algn="l">
              <a:spcBef>
                <a:spcPts val="320"/>
              </a:spcBef>
              <a:spcAft>
                <a:spcPts val="0"/>
              </a:spcAft>
              <a:buSzPts val="1120"/>
              <a:buChar char="■"/>
              <a:defRPr sz="1600"/>
            </a:lvl9pPr>
          </a:lstStyle>
          <a:p/>
        </p:txBody>
      </p:sp>
      <p:sp>
        <p:nvSpPr>
          <p:cNvPr id="190" name="Google Shape;190;p21"/>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1" name="Google Shape;191;p21"/>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2" name="Google Shape;192;p21"/>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93" name="Shape 193"/>
        <p:cNvGrpSpPr/>
        <p:nvPr/>
      </p:nvGrpSpPr>
      <p:grpSpPr>
        <a:xfrm>
          <a:off x="0" y="0"/>
          <a:ext cx="0" cy="0"/>
          <a:chOff x="0" y="0"/>
          <a:chExt cx="0" cy="0"/>
        </a:xfrm>
      </p:grpSpPr>
      <p:sp>
        <p:nvSpPr>
          <p:cNvPr id="194" name="Google Shape;194;p22"/>
          <p:cNvSpPr txBox="1"/>
          <p:nvPr>
            <p:ph type="title"/>
          </p:nvPr>
        </p:nvSpPr>
        <p:spPr>
          <a:xfrm>
            <a:off x="1066800" y="304800"/>
            <a:ext cx="7543800" cy="14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95" name="Google Shape;195;p22"/>
          <p:cNvSpPr txBox="1"/>
          <p:nvPr>
            <p:ph idx="1" type="body"/>
          </p:nvPr>
        </p:nvSpPr>
        <p:spPr>
          <a:xfrm>
            <a:off x="1066800" y="1981200"/>
            <a:ext cx="3695700" cy="4114800"/>
          </a:xfrm>
          <a:prstGeom prst="rect">
            <a:avLst/>
          </a:prstGeom>
          <a:noFill/>
          <a:ln>
            <a:noFill/>
          </a:ln>
        </p:spPr>
        <p:txBody>
          <a:bodyPr anchorCtr="0" anchor="t" bIns="45700" lIns="91425" spcFirstLastPara="1" rIns="91425" wrap="square" tIns="45700">
            <a:noAutofit/>
          </a:bodyPr>
          <a:lstStyle>
            <a:lvl1pPr indent="-353060" lvl="0" marL="457200" rtl="0" algn="l">
              <a:spcBef>
                <a:spcPts val="560"/>
              </a:spcBef>
              <a:spcAft>
                <a:spcPts val="0"/>
              </a:spcAft>
              <a:buSzPts val="1960"/>
              <a:buChar char="■"/>
              <a:defRPr sz="2800"/>
            </a:lvl1pPr>
            <a:lvl2pPr indent="-381000" lvl="1" marL="914400" rtl="0" algn="l">
              <a:spcBef>
                <a:spcPts val="480"/>
              </a:spcBef>
              <a:spcAft>
                <a:spcPts val="0"/>
              </a:spcAft>
              <a:buSzPts val="2400"/>
              <a:buFont typeface="Tahoma"/>
              <a:buChar char="–"/>
              <a:defRPr sz="2400"/>
            </a:lvl2pPr>
            <a:lvl3pPr indent="-317500" lvl="2" marL="1371600" rtl="0" algn="l">
              <a:spcBef>
                <a:spcPts val="400"/>
              </a:spcBef>
              <a:spcAft>
                <a:spcPts val="0"/>
              </a:spcAft>
              <a:buSzPts val="1400"/>
              <a:buChar char="■"/>
              <a:defRPr sz="2000"/>
            </a:lvl3pPr>
            <a:lvl4pPr indent="-342900" lvl="3" marL="1828800" rtl="0" algn="l">
              <a:spcBef>
                <a:spcPts val="360"/>
              </a:spcBef>
              <a:spcAft>
                <a:spcPts val="0"/>
              </a:spcAft>
              <a:buSzPts val="1800"/>
              <a:buFont typeface="Tahoma"/>
              <a:buChar char="–"/>
              <a:defRPr sz="1800"/>
            </a:lvl4pPr>
            <a:lvl5pPr indent="-308610" lvl="4" marL="2286000" rtl="0" algn="l">
              <a:spcBef>
                <a:spcPts val="360"/>
              </a:spcBef>
              <a:spcAft>
                <a:spcPts val="0"/>
              </a:spcAft>
              <a:buSzPts val="1260"/>
              <a:buChar char="■"/>
              <a:defRPr sz="1800"/>
            </a:lvl5pPr>
            <a:lvl6pPr indent="-308610" lvl="5" marL="2743200" rtl="0" algn="l">
              <a:spcBef>
                <a:spcPts val="360"/>
              </a:spcBef>
              <a:spcAft>
                <a:spcPts val="0"/>
              </a:spcAft>
              <a:buSzPts val="1260"/>
              <a:buChar char="■"/>
              <a:defRPr sz="1800"/>
            </a:lvl6pPr>
            <a:lvl7pPr indent="-308610" lvl="6" marL="3200400" rtl="0" algn="l">
              <a:spcBef>
                <a:spcPts val="360"/>
              </a:spcBef>
              <a:spcAft>
                <a:spcPts val="0"/>
              </a:spcAft>
              <a:buSzPts val="1260"/>
              <a:buChar char="■"/>
              <a:defRPr sz="1800"/>
            </a:lvl7pPr>
            <a:lvl8pPr indent="-308609" lvl="7" marL="3657600" rtl="0" algn="l">
              <a:spcBef>
                <a:spcPts val="360"/>
              </a:spcBef>
              <a:spcAft>
                <a:spcPts val="0"/>
              </a:spcAft>
              <a:buSzPts val="1260"/>
              <a:buChar char="■"/>
              <a:defRPr sz="1800"/>
            </a:lvl8pPr>
            <a:lvl9pPr indent="-308609" lvl="8" marL="4114800" rtl="0" algn="l">
              <a:spcBef>
                <a:spcPts val="360"/>
              </a:spcBef>
              <a:spcAft>
                <a:spcPts val="0"/>
              </a:spcAft>
              <a:buSzPts val="1260"/>
              <a:buChar char="■"/>
              <a:defRPr sz="1800"/>
            </a:lvl9pPr>
          </a:lstStyle>
          <a:p/>
        </p:txBody>
      </p:sp>
      <p:sp>
        <p:nvSpPr>
          <p:cNvPr id="196" name="Google Shape;196;p22"/>
          <p:cNvSpPr txBox="1"/>
          <p:nvPr>
            <p:ph idx="2" type="body"/>
          </p:nvPr>
        </p:nvSpPr>
        <p:spPr>
          <a:xfrm>
            <a:off x="4914900" y="1981200"/>
            <a:ext cx="3695700" cy="4114800"/>
          </a:xfrm>
          <a:prstGeom prst="rect">
            <a:avLst/>
          </a:prstGeom>
          <a:noFill/>
          <a:ln>
            <a:noFill/>
          </a:ln>
        </p:spPr>
        <p:txBody>
          <a:bodyPr anchorCtr="0" anchor="t" bIns="45700" lIns="91425" spcFirstLastPara="1" rIns="91425" wrap="square" tIns="45700">
            <a:noAutofit/>
          </a:bodyPr>
          <a:lstStyle>
            <a:lvl1pPr indent="-353060" lvl="0" marL="457200" rtl="0" algn="l">
              <a:spcBef>
                <a:spcPts val="560"/>
              </a:spcBef>
              <a:spcAft>
                <a:spcPts val="0"/>
              </a:spcAft>
              <a:buSzPts val="1960"/>
              <a:buChar char="■"/>
              <a:defRPr sz="2800"/>
            </a:lvl1pPr>
            <a:lvl2pPr indent="-381000" lvl="1" marL="914400" rtl="0" algn="l">
              <a:spcBef>
                <a:spcPts val="480"/>
              </a:spcBef>
              <a:spcAft>
                <a:spcPts val="0"/>
              </a:spcAft>
              <a:buSzPts val="2400"/>
              <a:buFont typeface="Tahoma"/>
              <a:buChar char="–"/>
              <a:defRPr sz="2400"/>
            </a:lvl2pPr>
            <a:lvl3pPr indent="-317500" lvl="2" marL="1371600" rtl="0" algn="l">
              <a:spcBef>
                <a:spcPts val="400"/>
              </a:spcBef>
              <a:spcAft>
                <a:spcPts val="0"/>
              </a:spcAft>
              <a:buSzPts val="1400"/>
              <a:buChar char="■"/>
              <a:defRPr sz="2000"/>
            </a:lvl3pPr>
            <a:lvl4pPr indent="-342900" lvl="3" marL="1828800" rtl="0" algn="l">
              <a:spcBef>
                <a:spcPts val="360"/>
              </a:spcBef>
              <a:spcAft>
                <a:spcPts val="0"/>
              </a:spcAft>
              <a:buSzPts val="1800"/>
              <a:buFont typeface="Tahoma"/>
              <a:buChar char="–"/>
              <a:defRPr sz="1800"/>
            </a:lvl4pPr>
            <a:lvl5pPr indent="-308610" lvl="4" marL="2286000" rtl="0" algn="l">
              <a:spcBef>
                <a:spcPts val="360"/>
              </a:spcBef>
              <a:spcAft>
                <a:spcPts val="0"/>
              </a:spcAft>
              <a:buSzPts val="1260"/>
              <a:buChar char="■"/>
              <a:defRPr sz="1800"/>
            </a:lvl5pPr>
            <a:lvl6pPr indent="-308610" lvl="5" marL="2743200" rtl="0" algn="l">
              <a:spcBef>
                <a:spcPts val="360"/>
              </a:spcBef>
              <a:spcAft>
                <a:spcPts val="0"/>
              </a:spcAft>
              <a:buSzPts val="1260"/>
              <a:buChar char="■"/>
              <a:defRPr sz="1800"/>
            </a:lvl6pPr>
            <a:lvl7pPr indent="-308610" lvl="6" marL="3200400" rtl="0" algn="l">
              <a:spcBef>
                <a:spcPts val="360"/>
              </a:spcBef>
              <a:spcAft>
                <a:spcPts val="0"/>
              </a:spcAft>
              <a:buSzPts val="1260"/>
              <a:buChar char="■"/>
              <a:defRPr sz="1800"/>
            </a:lvl7pPr>
            <a:lvl8pPr indent="-308609" lvl="7" marL="3657600" rtl="0" algn="l">
              <a:spcBef>
                <a:spcPts val="360"/>
              </a:spcBef>
              <a:spcAft>
                <a:spcPts val="0"/>
              </a:spcAft>
              <a:buSzPts val="1260"/>
              <a:buChar char="■"/>
              <a:defRPr sz="1800"/>
            </a:lvl8pPr>
            <a:lvl9pPr indent="-308609" lvl="8" marL="4114800" rtl="0" algn="l">
              <a:spcBef>
                <a:spcPts val="360"/>
              </a:spcBef>
              <a:spcAft>
                <a:spcPts val="0"/>
              </a:spcAft>
              <a:buSzPts val="1260"/>
              <a:buChar char="■"/>
              <a:defRPr sz="1800"/>
            </a:lvl9pPr>
          </a:lstStyle>
          <a:p/>
        </p:txBody>
      </p:sp>
      <p:sp>
        <p:nvSpPr>
          <p:cNvPr id="197" name="Google Shape;197;p22"/>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8" name="Google Shape;198;p22"/>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99" name="Google Shape;199;p22"/>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67" name="Shape 67"/>
        <p:cNvGrpSpPr/>
        <p:nvPr/>
      </p:nvGrpSpPr>
      <p:grpSpPr>
        <a:xfrm>
          <a:off x="0" y="0"/>
          <a:ext cx="0" cy="0"/>
          <a:chOff x="0" y="0"/>
          <a:chExt cx="0" cy="0"/>
        </a:xfrm>
      </p:grpSpPr>
      <p:sp>
        <p:nvSpPr>
          <p:cNvPr id="68" name="Google Shape;68;p4"/>
          <p:cNvSpPr txBox="1"/>
          <p:nvPr>
            <p:ph type="title"/>
          </p:nvPr>
        </p:nvSpPr>
        <p:spPr>
          <a:xfrm rot="5400000">
            <a:off x="4629150" y="2266950"/>
            <a:ext cx="5715000" cy="1943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69" name="Google Shape;69;p4"/>
          <p:cNvSpPr txBox="1"/>
          <p:nvPr>
            <p:ph idx="1" type="body"/>
          </p:nvPr>
        </p:nvSpPr>
        <p:spPr>
          <a:xfrm rot="5400000">
            <a:off x="666750" y="400050"/>
            <a:ext cx="5715000" cy="56769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0" name="Google Shape;70;p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1" name="Google Shape;71;p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2" name="Google Shape;72;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00" name="Shape 200"/>
        <p:cNvGrpSpPr/>
        <p:nvPr/>
      </p:nvGrpSpPr>
      <p:grpSpPr>
        <a:xfrm>
          <a:off x="0" y="0"/>
          <a:ext cx="0" cy="0"/>
          <a:chOff x="0" y="0"/>
          <a:chExt cx="0" cy="0"/>
        </a:xfrm>
      </p:grpSpPr>
      <p:sp>
        <p:nvSpPr>
          <p:cNvPr id="201" name="Google Shape;201;p23"/>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2" name="Google Shape;202;p23"/>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SzPts val="1400"/>
              <a:buNone/>
              <a:defRPr sz="2000"/>
            </a:lvl1pPr>
            <a:lvl2pPr indent="-228600" lvl="1" marL="914400" rtl="0" algn="l">
              <a:spcBef>
                <a:spcPts val="360"/>
              </a:spcBef>
              <a:spcAft>
                <a:spcPts val="0"/>
              </a:spcAft>
              <a:buSzPts val="1800"/>
              <a:buFont typeface="Tahoma"/>
              <a:buNone/>
              <a:defRPr sz="1800"/>
            </a:lvl2pPr>
            <a:lvl3pPr indent="-228600" lvl="2" marL="1371600" rtl="0" algn="l">
              <a:spcBef>
                <a:spcPts val="320"/>
              </a:spcBef>
              <a:spcAft>
                <a:spcPts val="0"/>
              </a:spcAft>
              <a:buSzPts val="1120"/>
              <a:buNone/>
              <a:defRPr sz="1600"/>
            </a:lvl3pPr>
            <a:lvl4pPr indent="-228600" lvl="3" marL="1828800" rtl="0" algn="l">
              <a:spcBef>
                <a:spcPts val="280"/>
              </a:spcBef>
              <a:spcAft>
                <a:spcPts val="0"/>
              </a:spcAft>
              <a:buSzPts val="1400"/>
              <a:buFont typeface="Tahoma"/>
              <a:buNone/>
              <a:defRPr sz="1400"/>
            </a:lvl4pPr>
            <a:lvl5pPr indent="-228600" lvl="4" marL="2286000" rtl="0" algn="l">
              <a:spcBef>
                <a:spcPts val="280"/>
              </a:spcBef>
              <a:spcAft>
                <a:spcPts val="0"/>
              </a:spcAft>
              <a:buSzPts val="980"/>
              <a:buNone/>
              <a:defRPr sz="1400"/>
            </a:lvl5pPr>
            <a:lvl6pPr indent="-228600" lvl="5" marL="2743200" rtl="0" algn="l">
              <a:spcBef>
                <a:spcPts val="280"/>
              </a:spcBef>
              <a:spcAft>
                <a:spcPts val="0"/>
              </a:spcAft>
              <a:buSzPts val="980"/>
              <a:buNone/>
              <a:defRPr sz="1400"/>
            </a:lvl6pPr>
            <a:lvl7pPr indent="-228600" lvl="6" marL="3200400" rtl="0" algn="l">
              <a:spcBef>
                <a:spcPts val="280"/>
              </a:spcBef>
              <a:spcAft>
                <a:spcPts val="0"/>
              </a:spcAft>
              <a:buSzPts val="980"/>
              <a:buNone/>
              <a:defRPr sz="1400"/>
            </a:lvl7pPr>
            <a:lvl8pPr indent="-228600" lvl="7" marL="3657600" rtl="0" algn="l">
              <a:spcBef>
                <a:spcPts val="280"/>
              </a:spcBef>
              <a:spcAft>
                <a:spcPts val="0"/>
              </a:spcAft>
              <a:buSzPts val="980"/>
              <a:buNone/>
              <a:defRPr sz="1400"/>
            </a:lvl8pPr>
            <a:lvl9pPr indent="-228600" lvl="8" marL="4114800" rtl="0" algn="l">
              <a:spcBef>
                <a:spcPts val="280"/>
              </a:spcBef>
              <a:spcAft>
                <a:spcPts val="0"/>
              </a:spcAft>
              <a:buSzPts val="980"/>
              <a:buNone/>
              <a:defRPr sz="1400"/>
            </a:lvl9pPr>
          </a:lstStyle>
          <a:p/>
        </p:txBody>
      </p:sp>
      <p:sp>
        <p:nvSpPr>
          <p:cNvPr id="203" name="Google Shape;203;p23"/>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4" name="Google Shape;204;p23"/>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05" name="Google Shape;205;p23"/>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6" name="Shape 206"/>
        <p:cNvGrpSpPr/>
        <p:nvPr/>
      </p:nvGrpSpPr>
      <p:grpSpPr>
        <a:xfrm>
          <a:off x="0" y="0"/>
          <a:ext cx="0" cy="0"/>
          <a:chOff x="0" y="0"/>
          <a:chExt cx="0" cy="0"/>
        </a:xfrm>
      </p:grpSpPr>
      <p:sp>
        <p:nvSpPr>
          <p:cNvPr id="207" name="Google Shape;207;p24"/>
          <p:cNvSpPr txBox="1"/>
          <p:nvPr>
            <p:ph type="title"/>
          </p:nvPr>
        </p:nvSpPr>
        <p:spPr>
          <a:xfrm>
            <a:off x="1066800" y="304800"/>
            <a:ext cx="7543800" cy="14319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208" name="Google Shape;208;p24"/>
          <p:cNvSpPr txBox="1"/>
          <p:nvPr>
            <p:ph idx="1" type="body"/>
          </p:nvPr>
        </p:nvSpPr>
        <p:spPr>
          <a:xfrm>
            <a:off x="1066800" y="1981200"/>
            <a:ext cx="7543800" cy="4114800"/>
          </a:xfrm>
          <a:prstGeom prst="rect">
            <a:avLst/>
          </a:prstGeom>
          <a:noFill/>
          <a:ln>
            <a:noFill/>
          </a:ln>
        </p:spPr>
        <p:txBody>
          <a:bodyPr anchorCtr="0" anchor="t" bIns="45700" lIns="91425" spcFirstLastPara="1" rIns="91425" wrap="square" tIns="45700">
            <a:noAutofit/>
          </a:bodyPr>
          <a:lstStyle>
            <a:lvl1pPr indent="-308610" lvl="0" marL="457200" rtl="0" algn="l">
              <a:spcBef>
                <a:spcPts val="360"/>
              </a:spcBef>
              <a:spcAft>
                <a:spcPts val="0"/>
              </a:spcAft>
              <a:buSzPts val="1260"/>
              <a:buChar char="■"/>
              <a:defRPr/>
            </a:lvl1pPr>
            <a:lvl2pPr indent="-342900" lvl="1" marL="914400" rtl="0" algn="l">
              <a:spcBef>
                <a:spcPts val="360"/>
              </a:spcBef>
              <a:spcAft>
                <a:spcPts val="0"/>
              </a:spcAft>
              <a:buSzPts val="1800"/>
              <a:buChar char="–"/>
              <a:defRPr/>
            </a:lvl2pPr>
            <a:lvl3pPr indent="-308610" lvl="2" marL="1371600" rtl="0" algn="l">
              <a:spcBef>
                <a:spcPts val="360"/>
              </a:spcBef>
              <a:spcAft>
                <a:spcPts val="0"/>
              </a:spcAft>
              <a:buSzPts val="1260"/>
              <a:buChar char="■"/>
              <a:defRPr/>
            </a:lvl3pPr>
            <a:lvl4pPr indent="-342900" lvl="3" marL="1828800" rtl="0" algn="l">
              <a:spcBef>
                <a:spcPts val="360"/>
              </a:spcBef>
              <a:spcAft>
                <a:spcPts val="0"/>
              </a:spcAft>
              <a:buSzPts val="1800"/>
              <a:buChar char="–"/>
              <a:defRPr/>
            </a:lvl4pPr>
            <a:lvl5pPr indent="-308610" lvl="4" marL="2286000" rtl="0" algn="l">
              <a:spcBef>
                <a:spcPts val="360"/>
              </a:spcBef>
              <a:spcAft>
                <a:spcPts val="0"/>
              </a:spcAft>
              <a:buSzPts val="1260"/>
              <a:buChar char="■"/>
              <a:defRPr/>
            </a:lvl5pPr>
            <a:lvl6pPr indent="-308610" lvl="5" marL="2743200" rtl="0" algn="l">
              <a:spcBef>
                <a:spcPts val="360"/>
              </a:spcBef>
              <a:spcAft>
                <a:spcPts val="0"/>
              </a:spcAft>
              <a:buSzPts val="1260"/>
              <a:buChar char="■"/>
              <a:defRPr/>
            </a:lvl6pPr>
            <a:lvl7pPr indent="-308610" lvl="6" marL="3200400" rtl="0" algn="l">
              <a:spcBef>
                <a:spcPts val="360"/>
              </a:spcBef>
              <a:spcAft>
                <a:spcPts val="0"/>
              </a:spcAft>
              <a:buSzPts val="1260"/>
              <a:buChar char="■"/>
              <a:defRPr/>
            </a:lvl7pPr>
            <a:lvl8pPr indent="-308609" lvl="7" marL="3657600" rtl="0" algn="l">
              <a:spcBef>
                <a:spcPts val="360"/>
              </a:spcBef>
              <a:spcAft>
                <a:spcPts val="0"/>
              </a:spcAft>
              <a:buSzPts val="1260"/>
              <a:buChar char="■"/>
              <a:defRPr/>
            </a:lvl8pPr>
            <a:lvl9pPr indent="-308609" lvl="8" marL="4114800" rtl="0" algn="l">
              <a:spcBef>
                <a:spcPts val="360"/>
              </a:spcBef>
              <a:spcAft>
                <a:spcPts val="0"/>
              </a:spcAft>
              <a:buSzPts val="1260"/>
              <a:buChar char="■"/>
              <a:defRPr/>
            </a:lvl9pPr>
          </a:lstStyle>
          <a:p/>
        </p:txBody>
      </p:sp>
      <p:sp>
        <p:nvSpPr>
          <p:cNvPr id="209" name="Google Shape;209;p24"/>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0" name="Google Shape;210;p24"/>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11" name="Google Shape;211;p24"/>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58" name="Shape 258"/>
        <p:cNvGrpSpPr/>
        <p:nvPr/>
      </p:nvGrpSpPr>
      <p:grpSpPr>
        <a:xfrm>
          <a:off x="0" y="0"/>
          <a:ext cx="0" cy="0"/>
          <a:chOff x="0" y="0"/>
          <a:chExt cx="0" cy="0"/>
        </a:xfrm>
      </p:grpSpPr>
      <p:sp>
        <p:nvSpPr>
          <p:cNvPr id="259" name="Google Shape;259;p26"/>
          <p:cNvSpPr txBox="1"/>
          <p:nvPr>
            <p:ph type="title"/>
          </p:nvPr>
        </p:nvSpPr>
        <p:spPr>
          <a:xfrm rot="5400000">
            <a:off x="4731600" y="2175613"/>
            <a:ext cx="5853000" cy="20574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0" name="Google Shape;260;p26"/>
          <p:cNvSpPr txBox="1"/>
          <p:nvPr>
            <p:ph idx="1" type="body"/>
          </p:nvPr>
        </p:nvSpPr>
        <p:spPr>
          <a:xfrm rot="5400000">
            <a:off x="540600" y="194413"/>
            <a:ext cx="5853000" cy="6019800"/>
          </a:xfrm>
          <a:prstGeom prst="rect">
            <a:avLst/>
          </a:prstGeom>
          <a:noFill/>
          <a:ln>
            <a:noFill/>
          </a:ln>
        </p:spPr>
        <p:txBody>
          <a:bodyPr anchorCtr="0" anchor="t" bIns="45700" lIns="91425" spcFirstLastPara="1" rIns="91425" wrap="square" tIns="45700">
            <a:noAutofit/>
          </a:bodyPr>
          <a:lstStyle>
            <a:lvl1pPr indent="-331470" lvl="0" marL="457200" rtl="0" algn="l">
              <a:spcBef>
                <a:spcPts val="360"/>
              </a:spcBef>
              <a:spcAft>
                <a:spcPts val="0"/>
              </a:spcAft>
              <a:buSzPts val="1620"/>
              <a:buChar char="•"/>
              <a:defRPr/>
            </a:lvl1pPr>
            <a:lvl2pPr indent="-342900" lvl="1" marL="914400" rtl="0" algn="l">
              <a:spcBef>
                <a:spcPts val="360"/>
              </a:spcBef>
              <a:spcAft>
                <a:spcPts val="0"/>
              </a:spcAft>
              <a:buClr>
                <a:schemeClr val="lt1"/>
              </a:buClr>
              <a:buSzPts val="1800"/>
              <a:buChar char="–"/>
              <a:defRPr/>
            </a:lvl2pPr>
            <a:lvl3pPr indent="-331469" lvl="2" marL="1371600" rtl="0" algn="l">
              <a:spcBef>
                <a:spcPts val="360"/>
              </a:spcBef>
              <a:spcAft>
                <a:spcPts val="0"/>
              </a:spcAft>
              <a:buSzPts val="1620"/>
              <a:buChar char="•"/>
              <a:defRPr/>
            </a:lvl3pPr>
            <a:lvl4pPr indent="-342900" lvl="3" marL="1828800" rtl="0" algn="l">
              <a:spcBef>
                <a:spcPts val="360"/>
              </a:spcBef>
              <a:spcAft>
                <a:spcPts val="0"/>
              </a:spcAft>
              <a:buClr>
                <a:schemeClr val="lt1"/>
              </a:buClr>
              <a:buSzPts val="1800"/>
              <a:buChar char="–"/>
              <a:defRPr/>
            </a:lvl4pPr>
            <a:lvl5pPr indent="-331470" lvl="4" marL="2286000" rtl="0" algn="l">
              <a:spcBef>
                <a:spcPts val="360"/>
              </a:spcBef>
              <a:spcAft>
                <a:spcPts val="0"/>
              </a:spcAft>
              <a:buSzPts val="1620"/>
              <a:buChar char="•"/>
              <a:defRPr/>
            </a:lvl5pPr>
            <a:lvl6pPr indent="-331470" lvl="5" marL="2743200" rtl="0" algn="l">
              <a:spcBef>
                <a:spcPts val="360"/>
              </a:spcBef>
              <a:spcAft>
                <a:spcPts val="0"/>
              </a:spcAft>
              <a:buSzPts val="1620"/>
              <a:buChar char="•"/>
              <a:defRPr/>
            </a:lvl6pPr>
            <a:lvl7pPr indent="-331470" lvl="6" marL="3200400" rtl="0" algn="l">
              <a:spcBef>
                <a:spcPts val="360"/>
              </a:spcBef>
              <a:spcAft>
                <a:spcPts val="0"/>
              </a:spcAft>
              <a:buSzPts val="1620"/>
              <a:buChar char="•"/>
              <a:defRPr/>
            </a:lvl7pPr>
            <a:lvl8pPr indent="-331470" lvl="7" marL="3657600" rtl="0" algn="l">
              <a:spcBef>
                <a:spcPts val="360"/>
              </a:spcBef>
              <a:spcAft>
                <a:spcPts val="0"/>
              </a:spcAft>
              <a:buSzPts val="1620"/>
              <a:buChar char="•"/>
              <a:defRPr/>
            </a:lvl8pPr>
            <a:lvl9pPr indent="-331470" lvl="8" marL="4114800" rtl="0" algn="l">
              <a:spcBef>
                <a:spcPts val="360"/>
              </a:spcBef>
              <a:spcAft>
                <a:spcPts val="0"/>
              </a:spcAft>
              <a:buSzPts val="1620"/>
              <a:buChar char="•"/>
              <a:defRPr/>
            </a:lvl9pPr>
          </a:lstStyle>
          <a:p/>
        </p:txBody>
      </p:sp>
      <p:sp>
        <p:nvSpPr>
          <p:cNvPr id="261" name="Google Shape;261;p26"/>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2" name="Google Shape;262;p26"/>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3" name="Google Shape;263;p26"/>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4" name="Shape 264"/>
        <p:cNvGrpSpPr/>
        <p:nvPr/>
      </p:nvGrpSpPr>
      <p:grpSpPr>
        <a:xfrm>
          <a:off x="0" y="0"/>
          <a:ext cx="0" cy="0"/>
          <a:chOff x="0" y="0"/>
          <a:chExt cx="0" cy="0"/>
        </a:xfrm>
      </p:grpSpPr>
      <p:sp>
        <p:nvSpPr>
          <p:cNvPr id="265" name="Google Shape;265;p27"/>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66" name="Google Shape;266;p27"/>
          <p:cNvSpPr txBox="1"/>
          <p:nvPr>
            <p:ph idx="1" type="body"/>
          </p:nvPr>
        </p:nvSpPr>
        <p:spPr>
          <a:xfrm rot="5400000">
            <a:off x="2306700" y="-249300"/>
            <a:ext cx="4530600" cy="8229600"/>
          </a:xfrm>
          <a:prstGeom prst="rect">
            <a:avLst/>
          </a:prstGeom>
          <a:noFill/>
          <a:ln>
            <a:noFill/>
          </a:ln>
        </p:spPr>
        <p:txBody>
          <a:bodyPr anchorCtr="0" anchor="t" bIns="45700" lIns="91425" spcFirstLastPara="1" rIns="91425" wrap="square" tIns="45700">
            <a:noAutofit/>
          </a:bodyPr>
          <a:lstStyle>
            <a:lvl1pPr indent="-331470" lvl="0" marL="457200" rtl="0" algn="l">
              <a:spcBef>
                <a:spcPts val="360"/>
              </a:spcBef>
              <a:spcAft>
                <a:spcPts val="0"/>
              </a:spcAft>
              <a:buSzPts val="1620"/>
              <a:buChar char="•"/>
              <a:defRPr/>
            </a:lvl1pPr>
            <a:lvl2pPr indent="-342900" lvl="1" marL="914400" rtl="0" algn="l">
              <a:spcBef>
                <a:spcPts val="360"/>
              </a:spcBef>
              <a:spcAft>
                <a:spcPts val="0"/>
              </a:spcAft>
              <a:buClr>
                <a:schemeClr val="lt1"/>
              </a:buClr>
              <a:buSzPts val="1800"/>
              <a:buChar char="–"/>
              <a:defRPr/>
            </a:lvl2pPr>
            <a:lvl3pPr indent="-331469" lvl="2" marL="1371600" rtl="0" algn="l">
              <a:spcBef>
                <a:spcPts val="360"/>
              </a:spcBef>
              <a:spcAft>
                <a:spcPts val="0"/>
              </a:spcAft>
              <a:buSzPts val="1620"/>
              <a:buChar char="•"/>
              <a:defRPr/>
            </a:lvl3pPr>
            <a:lvl4pPr indent="-342900" lvl="3" marL="1828800" rtl="0" algn="l">
              <a:spcBef>
                <a:spcPts val="360"/>
              </a:spcBef>
              <a:spcAft>
                <a:spcPts val="0"/>
              </a:spcAft>
              <a:buClr>
                <a:schemeClr val="lt1"/>
              </a:buClr>
              <a:buSzPts val="1800"/>
              <a:buChar char="–"/>
              <a:defRPr/>
            </a:lvl4pPr>
            <a:lvl5pPr indent="-331470" lvl="4" marL="2286000" rtl="0" algn="l">
              <a:spcBef>
                <a:spcPts val="360"/>
              </a:spcBef>
              <a:spcAft>
                <a:spcPts val="0"/>
              </a:spcAft>
              <a:buSzPts val="1620"/>
              <a:buChar char="•"/>
              <a:defRPr/>
            </a:lvl5pPr>
            <a:lvl6pPr indent="-331470" lvl="5" marL="2743200" rtl="0" algn="l">
              <a:spcBef>
                <a:spcPts val="360"/>
              </a:spcBef>
              <a:spcAft>
                <a:spcPts val="0"/>
              </a:spcAft>
              <a:buSzPts val="1620"/>
              <a:buChar char="•"/>
              <a:defRPr/>
            </a:lvl6pPr>
            <a:lvl7pPr indent="-331470" lvl="6" marL="3200400" rtl="0" algn="l">
              <a:spcBef>
                <a:spcPts val="360"/>
              </a:spcBef>
              <a:spcAft>
                <a:spcPts val="0"/>
              </a:spcAft>
              <a:buSzPts val="1620"/>
              <a:buChar char="•"/>
              <a:defRPr/>
            </a:lvl7pPr>
            <a:lvl8pPr indent="-331470" lvl="7" marL="3657600" rtl="0" algn="l">
              <a:spcBef>
                <a:spcPts val="360"/>
              </a:spcBef>
              <a:spcAft>
                <a:spcPts val="0"/>
              </a:spcAft>
              <a:buSzPts val="1620"/>
              <a:buChar char="•"/>
              <a:defRPr/>
            </a:lvl8pPr>
            <a:lvl9pPr indent="-331470" lvl="8" marL="4114800" rtl="0" algn="l">
              <a:spcBef>
                <a:spcPts val="360"/>
              </a:spcBef>
              <a:spcAft>
                <a:spcPts val="0"/>
              </a:spcAft>
              <a:buSzPts val="1620"/>
              <a:buChar char="•"/>
              <a:defRPr/>
            </a:lvl9pPr>
          </a:lstStyle>
          <a:p/>
        </p:txBody>
      </p:sp>
      <p:sp>
        <p:nvSpPr>
          <p:cNvPr id="267" name="Google Shape;267;p27"/>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8" name="Google Shape;268;p27"/>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69" name="Google Shape;269;p27"/>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70" name="Shape 270"/>
        <p:cNvGrpSpPr/>
        <p:nvPr/>
      </p:nvGrpSpPr>
      <p:grpSpPr>
        <a:xfrm>
          <a:off x="0" y="0"/>
          <a:ext cx="0" cy="0"/>
          <a:chOff x="0" y="0"/>
          <a:chExt cx="0" cy="0"/>
        </a:xfrm>
      </p:grpSpPr>
      <p:sp>
        <p:nvSpPr>
          <p:cNvPr id="271" name="Google Shape;271;p28"/>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2" name="Google Shape;272;p28"/>
          <p:cNvSpPr/>
          <p:nvPr>
            <p:ph idx="2" type="pic"/>
          </p:nvPr>
        </p:nvSpPr>
        <p:spPr>
          <a:xfrm>
            <a:off x="1792288" y="612775"/>
            <a:ext cx="5486400" cy="4114800"/>
          </a:xfrm>
          <a:prstGeom prst="rect">
            <a:avLst/>
          </a:prstGeom>
          <a:noFill/>
          <a:ln>
            <a:noFill/>
          </a:ln>
        </p:spPr>
      </p:sp>
      <p:sp>
        <p:nvSpPr>
          <p:cNvPr id="273" name="Google Shape;273;p28"/>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SzPts val="1260"/>
              <a:buNone/>
              <a:defRPr sz="1400"/>
            </a:lvl1pPr>
            <a:lvl2pPr indent="-228600" lvl="1" marL="914400" rtl="0" algn="l">
              <a:spcBef>
                <a:spcPts val="240"/>
              </a:spcBef>
              <a:spcAft>
                <a:spcPts val="0"/>
              </a:spcAft>
              <a:buClr>
                <a:schemeClr val="lt1"/>
              </a:buClr>
              <a:buSzPts val="1200"/>
              <a:buFont typeface="Arial"/>
              <a:buNone/>
              <a:defRPr sz="1200"/>
            </a:lvl2pPr>
            <a:lvl3pPr indent="-228600" lvl="2" marL="1371600" rtl="0" algn="l">
              <a:spcBef>
                <a:spcPts val="200"/>
              </a:spcBef>
              <a:spcAft>
                <a:spcPts val="0"/>
              </a:spcAft>
              <a:buSzPts val="900"/>
              <a:buNone/>
              <a:defRPr sz="1000"/>
            </a:lvl3pPr>
            <a:lvl4pPr indent="-228600" lvl="3" marL="1828800" rtl="0" algn="l">
              <a:spcBef>
                <a:spcPts val="180"/>
              </a:spcBef>
              <a:spcAft>
                <a:spcPts val="0"/>
              </a:spcAft>
              <a:buClr>
                <a:schemeClr val="lt1"/>
              </a:buClr>
              <a:buSzPts val="900"/>
              <a:buFont typeface="Arial"/>
              <a:buNone/>
              <a:defRPr sz="900"/>
            </a:lvl4pPr>
            <a:lvl5pPr indent="-228600" lvl="4" marL="2286000" rtl="0" algn="l">
              <a:spcBef>
                <a:spcPts val="180"/>
              </a:spcBef>
              <a:spcAft>
                <a:spcPts val="0"/>
              </a:spcAft>
              <a:buSzPts val="810"/>
              <a:buNone/>
              <a:defRPr sz="900"/>
            </a:lvl5pPr>
            <a:lvl6pPr indent="-228600" lvl="5" marL="2743200" rtl="0" algn="l">
              <a:spcBef>
                <a:spcPts val="180"/>
              </a:spcBef>
              <a:spcAft>
                <a:spcPts val="0"/>
              </a:spcAft>
              <a:buSzPts val="810"/>
              <a:buNone/>
              <a:defRPr sz="900"/>
            </a:lvl6pPr>
            <a:lvl7pPr indent="-228600" lvl="6" marL="3200400" rtl="0" algn="l">
              <a:spcBef>
                <a:spcPts val="180"/>
              </a:spcBef>
              <a:spcAft>
                <a:spcPts val="0"/>
              </a:spcAft>
              <a:buSzPts val="810"/>
              <a:buNone/>
              <a:defRPr sz="900"/>
            </a:lvl7pPr>
            <a:lvl8pPr indent="-228600" lvl="7" marL="3657600" rtl="0" algn="l">
              <a:spcBef>
                <a:spcPts val="180"/>
              </a:spcBef>
              <a:spcAft>
                <a:spcPts val="0"/>
              </a:spcAft>
              <a:buSzPts val="810"/>
              <a:buNone/>
              <a:defRPr sz="900"/>
            </a:lvl8pPr>
            <a:lvl9pPr indent="-228600" lvl="8" marL="4114800" rtl="0" algn="l">
              <a:spcBef>
                <a:spcPts val="180"/>
              </a:spcBef>
              <a:spcAft>
                <a:spcPts val="0"/>
              </a:spcAft>
              <a:buSzPts val="810"/>
              <a:buNone/>
              <a:defRPr sz="900"/>
            </a:lvl9pPr>
          </a:lstStyle>
          <a:p/>
        </p:txBody>
      </p:sp>
      <p:sp>
        <p:nvSpPr>
          <p:cNvPr id="274" name="Google Shape;274;p28"/>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5" name="Google Shape;275;p28"/>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76" name="Google Shape;276;p28"/>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77" name="Shape 277"/>
        <p:cNvGrpSpPr/>
        <p:nvPr/>
      </p:nvGrpSpPr>
      <p:grpSpPr>
        <a:xfrm>
          <a:off x="0" y="0"/>
          <a:ext cx="0" cy="0"/>
          <a:chOff x="0" y="0"/>
          <a:chExt cx="0" cy="0"/>
        </a:xfrm>
      </p:grpSpPr>
      <p:sp>
        <p:nvSpPr>
          <p:cNvPr id="278" name="Google Shape;278;p29"/>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79" name="Google Shape;279;p29"/>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11480" lvl="0" marL="457200" rtl="0" algn="l">
              <a:spcBef>
                <a:spcPts val="640"/>
              </a:spcBef>
              <a:spcAft>
                <a:spcPts val="0"/>
              </a:spcAft>
              <a:buSzPts val="2880"/>
              <a:buChar char="•"/>
              <a:defRPr sz="3200"/>
            </a:lvl1pPr>
            <a:lvl2pPr indent="-406400" lvl="1" marL="914400" rtl="0" algn="l">
              <a:spcBef>
                <a:spcPts val="560"/>
              </a:spcBef>
              <a:spcAft>
                <a:spcPts val="0"/>
              </a:spcAft>
              <a:buClr>
                <a:schemeClr val="lt1"/>
              </a:buClr>
              <a:buSzPts val="2800"/>
              <a:buFont typeface="Arial"/>
              <a:buChar char="–"/>
              <a:defRPr sz="2800"/>
            </a:lvl2pPr>
            <a:lvl3pPr indent="-365760" lvl="2" marL="1371600" rtl="0" algn="l">
              <a:spcBef>
                <a:spcPts val="480"/>
              </a:spcBef>
              <a:spcAft>
                <a:spcPts val="0"/>
              </a:spcAft>
              <a:buSzPts val="2160"/>
              <a:buChar char="•"/>
              <a:defRPr sz="2400"/>
            </a:lvl3pPr>
            <a:lvl4pPr indent="-355600" lvl="3" marL="1828800" rtl="0" algn="l">
              <a:spcBef>
                <a:spcPts val="400"/>
              </a:spcBef>
              <a:spcAft>
                <a:spcPts val="0"/>
              </a:spcAft>
              <a:buClr>
                <a:schemeClr val="lt1"/>
              </a:buClr>
              <a:buSzPts val="2000"/>
              <a:buFont typeface="Arial"/>
              <a:buChar char="–"/>
              <a:defRPr sz="2000"/>
            </a:lvl4pPr>
            <a:lvl5pPr indent="-342900" lvl="4" marL="2286000" rtl="0" algn="l">
              <a:spcBef>
                <a:spcPts val="400"/>
              </a:spcBef>
              <a:spcAft>
                <a:spcPts val="0"/>
              </a:spcAft>
              <a:buSzPts val="1800"/>
              <a:buChar char="•"/>
              <a:defRPr sz="2000"/>
            </a:lvl5pPr>
            <a:lvl6pPr indent="-342900" lvl="5" marL="2743200" rtl="0" algn="l">
              <a:spcBef>
                <a:spcPts val="400"/>
              </a:spcBef>
              <a:spcAft>
                <a:spcPts val="0"/>
              </a:spcAft>
              <a:buSzPts val="1800"/>
              <a:buChar char="•"/>
              <a:defRPr sz="2000"/>
            </a:lvl6pPr>
            <a:lvl7pPr indent="-342900" lvl="6" marL="3200400" rtl="0" algn="l">
              <a:spcBef>
                <a:spcPts val="400"/>
              </a:spcBef>
              <a:spcAft>
                <a:spcPts val="0"/>
              </a:spcAft>
              <a:buSzPts val="1800"/>
              <a:buChar char="•"/>
              <a:defRPr sz="2000"/>
            </a:lvl7pPr>
            <a:lvl8pPr indent="-342900" lvl="7" marL="3657600" rtl="0" algn="l">
              <a:spcBef>
                <a:spcPts val="400"/>
              </a:spcBef>
              <a:spcAft>
                <a:spcPts val="0"/>
              </a:spcAft>
              <a:buSzPts val="1800"/>
              <a:buChar char="•"/>
              <a:defRPr sz="2000"/>
            </a:lvl8pPr>
            <a:lvl9pPr indent="-342900" lvl="8" marL="4114800" rtl="0" algn="l">
              <a:spcBef>
                <a:spcPts val="400"/>
              </a:spcBef>
              <a:spcAft>
                <a:spcPts val="0"/>
              </a:spcAft>
              <a:buSzPts val="1800"/>
              <a:buChar char="•"/>
              <a:defRPr sz="2000"/>
            </a:lvl9pPr>
          </a:lstStyle>
          <a:p/>
        </p:txBody>
      </p:sp>
      <p:sp>
        <p:nvSpPr>
          <p:cNvPr id="280" name="Google Shape;280;p29"/>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SzPts val="1260"/>
              <a:buNone/>
              <a:defRPr sz="1400"/>
            </a:lvl1pPr>
            <a:lvl2pPr indent="-228600" lvl="1" marL="914400" rtl="0" algn="l">
              <a:spcBef>
                <a:spcPts val="240"/>
              </a:spcBef>
              <a:spcAft>
                <a:spcPts val="0"/>
              </a:spcAft>
              <a:buClr>
                <a:schemeClr val="lt1"/>
              </a:buClr>
              <a:buSzPts val="1200"/>
              <a:buFont typeface="Arial"/>
              <a:buNone/>
              <a:defRPr sz="1200"/>
            </a:lvl2pPr>
            <a:lvl3pPr indent="-228600" lvl="2" marL="1371600" rtl="0" algn="l">
              <a:spcBef>
                <a:spcPts val="200"/>
              </a:spcBef>
              <a:spcAft>
                <a:spcPts val="0"/>
              </a:spcAft>
              <a:buSzPts val="900"/>
              <a:buNone/>
              <a:defRPr sz="1000"/>
            </a:lvl3pPr>
            <a:lvl4pPr indent="-228600" lvl="3" marL="1828800" rtl="0" algn="l">
              <a:spcBef>
                <a:spcPts val="180"/>
              </a:spcBef>
              <a:spcAft>
                <a:spcPts val="0"/>
              </a:spcAft>
              <a:buClr>
                <a:schemeClr val="lt1"/>
              </a:buClr>
              <a:buSzPts val="900"/>
              <a:buFont typeface="Arial"/>
              <a:buNone/>
              <a:defRPr sz="900"/>
            </a:lvl4pPr>
            <a:lvl5pPr indent="-228600" lvl="4" marL="2286000" rtl="0" algn="l">
              <a:spcBef>
                <a:spcPts val="180"/>
              </a:spcBef>
              <a:spcAft>
                <a:spcPts val="0"/>
              </a:spcAft>
              <a:buSzPts val="810"/>
              <a:buNone/>
              <a:defRPr sz="900"/>
            </a:lvl5pPr>
            <a:lvl6pPr indent="-228600" lvl="5" marL="2743200" rtl="0" algn="l">
              <a:spcBef>
                <a:spcPts val="180"/>
              </a:spcBef>
              <a:spcAft>
                <a:spcPts val="0"/>
              </a:spcAft>
              <a:buSzPts val="810"/>
              <a:buNone/>
              <a:defRPr sz="900"/>
            </a:lvl6pPr>
            <a:lvl7pPr indent="-228600" lvl="6" marL="3200400" rtl="0" algn="l">
              <a:spcBef>
                <a:spcPts val="180"/>
              </a:spcBef>
              <a:spcAft>
                <a:spcPts val="0"/>
              </a:spcAft>
              <a:buSzPts val="810"/>
              <a:buNone/>
              <a:defRPr sz="900"/>
            </a:lvl7pPr>
            <a:lvl8pPr indent="-228600" lvl="7" marL="3657600" rtl="0" algn="l">
              <a:spcBef>
                <a:spcPts val="180"/>
              </a:spcBef>
              <a:spcAft>
                <a:spcPts val="0"/>
              </a:spcAft>
              <a:buSzPts val="810"/>
              <a:buNone/>
              <a:defRPr sz="900"/>
            </a:lvl8pPr>
            <a:lvl9pPr indent="-228600" lvl="8" marL="4114800" rtl="0" algn="l">
              <a:spcBef>
                <a:spcPts val="180"/>
              </a:spcBef>
              <a:spcAft>
                <a:spcPts val="0"/>
              </a:spcAft>
              <a:buSzPts val="810"/>
              <a:buNone/>
              <a:defRPr sz="900"/>
            </a:lvl9pPr>
          </a:lstStyle>
          <a:p/>
        </p:txBody>
      </p:sp>
      <p:sp>
        <p:nvSpPr>
          <p:cNvPr id="281" name="Google Shape;281;p29"/>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2" name="Google Shape;282;p29"/>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3" name="Google Shape;283;p29"/>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84" name="Shape 284"/>
        <p:cNvGrpSpPr/>
        <p:nvPr/>
      </p:nvGrpSpPr>
      <p:grpSpPr>
        <a:xfrm>
          <a:off x="0" y="0"/>
          <a:ext cx="0" cy="0"/>
          <a:chOff x="0" y="0"/>
          <a:chExt cx="0" cy="0"/>
        </a:xfrm>
      </p:grpSpPr>
      <p:sp>
        <p:nvSpPr>
          <p:cNvPr id="285" name="Google Shape;285;p30"/>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6" name="Google Shape;286;p30"/>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87" name="Google Shape;287;p30"/>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88" name="Shape 288"/>
        <p:cNvGrpSpPr/>
        <p:nvPr/>
      </p:nvGrpSpPr>
      <p:grpSpPr>
        <a:xfrm>
          <a:off x="0" y="0"/>
          <a:ext cx="0" cy="0"/>
          <a:chOff x="0" y="0"/>
          <a:chExt cx="0" cy="0"/>
        </a:xfrm>
      </p:grpSpPr>
      <p:sp>
        <p:nvSpPr>
          <p:cNvPr id="289" name="Google Shape;289;p3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0" name="Google Shape;290;p31"/>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1" name="Google Shape;291;p3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292" name="Google Shape;292;p31"/>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93" name="Shape 293"/>
        <p:cNvGrpSpPr/>
        <p:nvPr/>
      </p:nvGrpSpPr>
      <p:grpSpPr>
        <a:xfrm>
          <a:off x="0" y="0"/>
          <a:ext cx="0" cy="0"/>
          <a:chOff x="0" y="0"/>
          <a:chExt cx="0" cy="0"/>
        </a:xfrm>
      </p:grpSpPr>
      <p:sp>
        <p:nvSpPr>
          <p:cNvPr id="294" name="Google Shape;294;p32"/>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295" name="Google Shape;295;p32"/>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2160"/>
              <a:buNone/>
              <a:defRPr b="1" sz="2400"/>
            </a:lvl1pPr>
            <a:lvl2pPr indent="-228600" lvl="1" marL="914400" rtl="0" algn="l">
              <a:spcBef>
                <a:spcPts val="400"/>
              </a:spcBef>
              <a:spcAft>
                <a:spcPts val="0"/>
              </a:spcAft>
              <a:buClr>
                <a:schemeClr val="lt1"/>
              </a:buClr>
              <a:buSzPts val="2000"/>
              <a:buFont typeface="Arial"/>
              <a:buNone/>
              <a:defRPr b="1" sz="2000"/>
            </a:lvl2pPr>
            <a:lvl3pPr indent="-228600" lvl="2" marL="1371600" rtl="0" algn="l">
              <a:spcBef>
                <a:spcPts val="360"/>
              </a:spcBef>
              <a:spcAft>
                <a:spcPts val="0"/>
              </a:spcAft>
              <a:buSzPts val="1620"/>
              <a:buNone/>
              <a:defRPr b="1" sz="1800"/>
            </a:lvl3pPr>
            <a:lvl4pPr indent="-228600" lvl="3" marL="1828800" rtl="0" algn="l">
              <a:spcBef>
                <a:spcPts val="320"/>
              </a:spcBef>
              <a:spcAft>
                <a:spcPts val="0"/>
              </a:spcAft>
              <a:buClr>
                <a:schemeClr val="lt1"/>
              </a:buClr>
              <a:buSzPts val="1600"/>
              <a:buFont typeface="Arial"/>
              <a:buNone/>
              <a:defRPr b="1" sz="1600"/>
            </a:lvl4pPr>
            <a:lvl5pPr indent="-228600" lvl="4" marL="2286000" rtl="0" algn="l">
              <a:spcBef>
                <a:spcPts val="320"/>
              </a:spcBef>
              <a:spcAft>
                <a:spcPts val="0"/>
              </a:spcAft>
              <a:buSzPts val="1440"/>
              <a:buNone/>
              <a:defRPr b="1" sz="1600"/>
            </a:lvl5pPr>
            <a:lvl6pPr indent="-228600" lvl="5" marL="2743200" rtl="0" algn="l">
              <a:spcBef>
                <a:spcPts val="320"/>
              </a:spcBef>
              <a:spcAft>
                <a:spcPts val="0"/>
              </a:spcAft>
              <a:buSzPts val="1440"/>
              <a:buNone/>
              <a:defRPr b="1" sz="1600"/>
            </a:lvl6pPr>
            <a:lvl7pPr indent="-228600" lvl="6" marL="3200400" rtl="0" algn="l">
              <a:spcBef>
                <a:spcPts val="320"/>
              </a:spcBef>
              <a:spcAft>
                <a:spcPts val="0"/>
              </a:spcAft>
              <a:buSzPts val="1440"/>
              <a:buNone/>
              <a:defRPr b="1" sz="1600"/>
            </a:lvl7pPr>
            <a:lvl8pPr indent="-228600" lvl="7" marL="3657600" rtl="0" algn="l">
              <a:spcBef>
                <a:spcPts val="320"/>
              </a:spcBef>
              <a:spcAft>
                <a:spcPts val="0"/>
              </a:spcAft>
              <a:buSzPts val="1440"/>
              <a:buNone/>
              <a:defRPr b="1" sz="1600"/>
            </a:lvl8pPr>
            <a:lvl9pPr indent="-228600" lvl="8" marL="4114800" rtl="0" algn="l">
              <a:spcBef>
                <a:spcPts val="320"/>
              </a:spcBef>
              <a:spcAft>
                <a:spcPts val="0"/>
              </a:spcAft>
              <a:buSzPts val="1440"/>
              <a:buNone/>
              <a:defRPr b="1" sz="1600"/>
            </a:lvl9pPr>
          </a:lstStyle>
          <a:p/>
        </p:txBody>
      </p:sp>
      <p:sp>
        <p:nvSpPr>
          <p:cNvPr id="296" name="Google Shape;296;p32"/>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65760" lvl="0" marL="457200" rtl="0" algn="l">
              <a:spcBef>
                <a:spcPts val="480"/>
              </a:spcBef>
              <a:spcAft>
                <a:spcPts val="0"/>
              </a:spcAft>
              <a:buSzPts val="2160"/>
              <a:buChar char="•"/>
              <a:defRPr sz="2400"/>
            </a:lvl1pPr>
            <a:lvl2pPr indent="-355600" lvl="1" marL="914400" rtl="0" algn="l">
              <a:spcBef>
                <a:spcPts val="400"/>
              </a:spcBef>
              <a:spcAft>
                <a:spcPts val="0"/>
              </a:spcAft>
              <a:buClr>
                <a:schemeClr val="lt1"/>
              </a:buClr>
              <a:buSzPts val="2000"/>
              <a:buFont typeface="Arial"/>
              <a:buChar char="–"/>
              <a:defRPr sz="2000"/>
            </a:lvl2pPr>
            <a:lvl3pPr indent="-331469" lvl="2" marL="1371600" rtl="0" algn="l">
              <a:spcBef>
                <a:spcPts val="360"/>
              </a:spcBef>
              <a:spcAft>
                <a:spcPts val="0"/>
              </a:spcAft>
              <a:buSzPts val="1620"/>
              <a:buChar char="•"/>
              <a:defRPr sz="1800"/>
            </a:lvl3pPr>
            <a:lvl4pPr indent="-330200" lvl="3" marL="1828800" rtl="0" algn="l">
              <a:spcBef>
                <a:spcPts val="320"/>
              </a:spcBef>
              <a:spcAft>
                <a:spcPts val="0"/>
              </a:spcAft>
              <a:buClr>
                <a:schemeClr val="lt1"/>
              </a:buClr>
              <a:buSzPts val="1600"/>
              <a:buFont typeface="Arial"/>
              <a:buChar char="–"/>
              <a:defRPr sz="1600"/>
            </a:lvl4pPr>
            <a:lvl5pPr indent="-320039" lvl="4" marL="2286000" rtl="0" algn="l">
              <a:spcBef>
                <a:spcPts val="320"/>
              </a:spcBef>
              <a:spcAft>
                <a:spcPts val="0"/>
              </a:spcAft>
              <a:buSzPts val="1440"/>
              <a:buChar char="•"/>
              <a:defRPr sz="1600"/>
            </a:lvl5pPr>
            <a:lvl6pPr indent="-320039" lvl="5" marL="2743200" rtl="0" algn="l">
              <a:spcBef>
                <a:spcPts val="320"/>
              </a:spcBef>
              <a:spcAft>
                <a:spcPts val="0"/>
              </a:spcAft>
              <a:buSzPts val="1440"/>
              <a:buChar char="•"/>
              <a:defRPr sz="1600"/>
            </a:lvl6pPr>
            <a:lvl7pPr indent="-320039" lvl="6" marL="3200400" rtl="0" algn="l">
              <a:spcBef>
                <a:spcPts val="320"/>
              </a:spcBef>
              <a:spcAft>
                <a:spcPts val="0"/>
              </a:spcAft>
              <a:buSzPts val="1440"/>
              <a:buChar char="•"/>
              <a:defRPr sz="1600"/>
            </a:lvl7pPr>
            <a:lvl8pPr indent="-320040" lvl="7" marL="3657600" rtl="0" algn="l">
              <a:spcBef>
                <a:spcPts val="320"/>
              </a:spcBef>
              <a:spcAft>
                <a:spcPts val="0"/>
              </a:spcAft>
              <a:buSzPts val="1440"/>
              <a:buChar char="•"/>
              <a:defRPr sz="1600"/>
            </a:lvl8pPr>
            <a:lvl9pPr indent="-320040" lvl="8" marL="4114800" rtl="0" algn="l">
              <a:spcBef>
                <a:spcPts val="320"/>
              </a:spcBef>
              <a:spcAft>
                <a:spcPts val="0"/>
              </a:spcAft>
              <a:buSzPts val="1440"/>
              <a:buChar char="•"/>
              <a:defRPr sz="1600"/>
            </a:lvl9pPr>
          </a:lstStyle>
          <a:p/>
        </p:txBody>
      </p:sp>
      <p:sp>
        <p:nvSpPr>
          <p:cNvPr id="297" name="Google Shape;297;p32"/>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SzPts val="2160"/>
              <a:buNone/>
              <a:defRPr b="1" sz="2400"/>
            </a:lvl1pPr>
            <a:lvl2pPr indent="-228600" lvl="1" marL="914400" rtl="0" algn="l">
              <a:spcBef>
                <a:spcPts val="400"/>
              </a:spcBef>
              <a:spcAft>
                <a:spcPts val="0"/>
              </a:spcAft>
              <a:buClr>
                <a:schemeClr val="lt1"/>
              </a:buClr>
              <a:buSzPts val="2000"/>
              <a:buFont typeface="Arial"/>
              <a:buNone/>
              <a:defRPr b="1" sz="2000"/>
            </a:lvl2pPr>
            <a:lvl3pPr indent="-228600" lvl="2" marL="1371600" rtl="0" algn="l">
              <a:spcBef>
                <a:spcPts val="360"/>
              </a:spcBef>
              <a:spcAft>
                <a:spcPts val="0"/>
              </a:spcAft>
              <a:buSzPts val="1620"/>
              <a:buNone/>
              <a:defRPr b="1" sz="1800"/>
            </a:lvl3pPr>
            <a:lvl4pPr indent="-228600" lvl="3" marL="1828800" rtl="0" algn="l">
              <a:spcBef>
                <a:spcPts val="320"/>
              </a:spcBef>
              <a:spcAft>
                <a:spcPts val="0"/>
              </a:spcAft>
              <a:buClr>
                <a:schemeClr val="lt1"/>
              </a:buClr>
              <a:buSzPts val="1600"/>
              <a:buFont typeface="Arial"/>
              <a:buNone/>
              <a:defRPr b="1" sz="1600"/>
            </a:lvl4pPr>
            <a:lvl5pPr indent="-228600" lvl="4" marL="2286000" rtl="0" algn="l">
              <a:spcBef>
                <a:spcPts val="320"/>
              </a:spcBef>
              <a:spcAft>
                <a:spcPts val="0"/>
              </a:spcAft>
              <a:buSzPts val="1440"/>
              <a:buNone/>
              <a:defRPr b="1" sz="1600"/>
            </a:lvl5pPr>
            <a:lvl6pPr indent="-228600" lvl="5" marL="2743200" rtl="0" algn="l">
              <a:spcBef>
                <a:spcPts val="320"/>
              </a:spcBef>
              <a:spcAft>
                <a:spcPts val="0"/>
              </a:spcAft>
              <a:buSzPts val="1440"/>
              <a:buNone/>
              <a:defRPr b="1" sz="1600"/>
            </a:lvl6pPr>
            <a:lvl7pPr indent="-228600" lvl="6" marL="3200400" rtl="0" algn="l">
              <a:spcBef>
                <a:spcPts val="320"/>
              </a:spcBef>
              <a:spcAft>
                <a:spcPts val="0"/>
              </a:spcAft>
              <a:buSzPts val="1440"/>
              <a:buNone/>
              <a:defRPr b="1" sz="1600"/>
            </a:lvl7pPr>
            <a:lvl8pPr indent="-228600" lvl="7" marL="3657600" rtl="0" algn="l">
              <a:spcBef>
                <a:spcPts val="320"/>
              </a:spcBef>
              <a:spcAft>
                <a:spcPts val="0"/>
              </a:spcAft>
              <a:buSzPts val="1440"/>
              <a:buNone/>
              <a:defRPr b="1" sz="1600"/>
            </a:lvl8pPr>
            <a:lvl9pPr indent="-228600" lvl="8" marL="4114800" rtl="0" algn="l">
              <a:spcBef>
                <a:spcPts val="320"/>
              </a:spcBef>
              <a:spcAft>
                <a:spcPts val="0"/>
              </a:spcAft>
              <a:buSzPts val="1440"/>
              <a:buNone/>
              <a:defRPr b="1" sz="1600"/>
            </a:lvl9pPr>
          </a:lstStyle>
          <a:p/>
        </p:txBody>
      </p:sp>
      <p:sp>
        <p:nvSpPr>
          <p:cNvPr id="298" name="Google Shape;298;p32"/>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65760" lvl="0" marL="457200" rtl="0" algn="l">
              <a:spcBef>
                <a:spcPts val="480"/>
              </a:spcBef>
              <a:spcAft>
                <a:spcPts val="0"/>
              </a:spcAft>
              <a:buSzPts val="2160"/>
              <a:buChar char="•"/>
              <a:defRPr sz="2400"/>
            </a:lvl1pPr>
            <a:lvl2pPr indent="-355600" lvl="1" marL="914400" rtl="0" algn="l">
              <a:spcBef>
                <a:spcPts val="400"/>
              </a:spcBef>
              <a:spcAft>
                <a:spcPts val="0"/>
              </a:spcAft>
              <a:buClr>
                <a:schemeClr val="lt1"/>
              </a:buClr>
              <a:buSzPts val="2000"/>
              <a:buFont typeface="Arial"/>
              <a:buChar char="–"/>
              <a:defRPr sz="2000"/>
            </a:lvl2pPr>
            <a:lvl3pPr indent="-331469" lvl="2" marL="1371600" rtl="0" algn="l">
              <a:spcBef>
                <a:spcPts val="360"/>
              </a:spcBef>
              <a:spcAft>
                <a:spcPts val="0"/>
              </a:spcAft>
              <a:buSzPts val="1620"/>
              <a:buChar char="•"/>
              <a:defRPr sz="1800"/>
            </a:lvl3pPr>
            <a:lvl4pPr indent="-330200" lvl="3" marL="1828800" rtl="0" algn="l">
              <a:spcBef>
                <a:spcPts val="320"/>
              </a:spcBef>
              <a:spcAft>
                <a:spcPts val="0"/>
              </a:spcAft>
              <a:buClr>
                <a:schemeClr val="lt1"/>
              </a:buClr>
              <a:buSzPts val="1600"/>
              <a:buFont typeface="Arial"/>
              <a:buChar char="–"/>
              <a:defRPr sz="1600"/>
            </a:lvl4pPr>
            <a:lvl5pPr indent="-320039" lvl="4" marL="2286000" rtl="0" algn="l">
              <a:spcBef>
                <a:spcPts val="320"/>
              </a:spcBef>
              <a:spcAft>
                <a:spcPts val="0"/>
              </a:spcAft>
              <a:buSzPts val="1440"/>
              <a:buChar char="•"/>
              <a:defRPr sz="1600"/>
            </a:lvl5pPr>
            <a:lvl6pPr indent="-320039" lvl="5" marL="2743200" rtl="0" algn="l">
              <a:spcBef>
                <a:spcPts val="320"/>
              </a:spcBef>
              <a:spcAft>
                <a:spcPts val="0"/>
              </a:spcAft>
              <a:buSzPts val="1440"/>
              <a:buChar char="•"/>
              <a:defRPr sz="1600"/>
            </a:lvl6pPr>
            <a:lvl7pPr indent="-320039" lvl="6" marL="3200400" rtl="0" algn="l">
              <a:spcBef>
                <a:spcPts val="320"/>
              </a:spcBef>
              <a:spcAft>
                <a:spcPts val="0"/>
              </a:spcAft>
              <a:buSzPts val="1440"/>
              <a:buChar char="•"/>
              <a:defRPr sz="1600"/>
            </a:lvl7pPr>
            <a:lvl8pPr indent="-320040" lvl="7" marL="3657600" rtl="0" algn="l">
              <a:spcBef>
                <a:spcPts val="320"/>
              </a:spcBef>
              <a:spcAft>
                <a:spcPts val="0"/>
              </a:spcAft>
              <a:buSzPts val="1440"/>
              <a:buChar char="•"/>
              <a:defRPr sz="1600"/>
            </a:lvl8pPr>
            <a:lvl9pPr indent="-320040" lvl="8" marL="4114800" rtl="0" algn="l">
              <a:spcBef>
                <a:spcPts val="320"/>
              </a:spcBef>
              <a:spcAft>
                <a:spcPts val="0"/>
              </a:spcAft>
              <a:buSzPts val="1440"/>
              <a:buChar char="•"/>
              <a:defRPr sz="1600"/>
            </a:lvl9pPr>
          </a:lstStyle>
          <a:p/>
        </p:txBody>
      </p:sp>
      <p:sp>
        <p:nvSpPr>
          <p:cNvPr id="299" name="Google Shape;299;p32"/>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0" name="Google Shape;300;p32"/>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1" name="Google Shape;301;p32"/>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02" name="Shape 302"/>
        <p:cNvGrpSpPr/>
        <p:nvPr/>
      </p:nvGrpSpPr>
      <p:grpSpPr>
        <a:xfrm>
          <a:off x="0" y="0"/>
          <a:ext cx="0" cy="0"/>
          <a:chOff x="0" y="0"/>
          <a:chExt cx="0" cy="0"/>
        </a:xfrm>
      </p:grpSpPr>
      <p:sp>
        <p:nvSpPr>
          <p:cNvPr id="303" name="Google Shape;303;p33"/>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04" name="Google Shape;304;p33"/>
          <p:cNvSpPr txBox="1"/>
          <p:nvPr>
            <p:ph idx="1" type="body"/>
          </p:nvPr>
        </p:nvSpPr>
        <p:spPr>
          <a:xfrm>
            <a:off x="457200" y="1600200"/>
            <a:ext cx="4038600" cy="4530600"/>
          </a:xfrm>
          <a:prstGeom prst="rect">
            <a:avLst/>
          </a:prstGeom>
          <a:noFill/>
          <a:ln>
            <a:noFill/>
          </a:ln>
        </p:spPr>
        <p:txBody>
          <a:bodyPr anchorCtr="0" anchor="t" bIns="45700" lIns="91425" spcFirstLastPara="1" rIns="91425" wrap="square" tIns="45700">
            <a:noAutofit/>
          </a:bodyPr>
          <a:lstStyle>
            <a:lvl1pPr indent="-388620" lvl="0" marL="457200" rtl="0" algn="l">
              <a:spcBef>
                <a:spcPts val="560"/>
              </a:spcBef>
              <a:spcAft>
                <a:spcPts val="0"/>
              </a:spcAft>
              <a:buSzPts val="2520"/>
              <a:buChar char="•"/>
              <a:defRPr sz="2800"/>
            </a:lvl1pPr>
            <a:lvl2pPr indent="-381000" lvl="1" marL="914400" rtl="0" algn="l">
              <a:spcBef>
                <a:spcPts val="480"/>
              </a:spcBef>
              <a:spcAft>
                <a:spcPts val="0"/>
              </a:spcAft>
              <a:buClr>
                <a:schemeClr val="lt1"/>
              </a:buClr>
              <a:buSzPts val="2400"/>
              <a:buFont typeface="Arial"/>
              <a:buChar char="–"/>
              <a:defRPr sz="2400"/>
            </a:lvl2pPr>
            <a:lvl3pPr indent="-342900" lvl="2" marL="1371600" rtl="0" algn="l">
              <a:spcBef>
                <a:spcPts val="400"/>
              </a:spcBef>
              <a:spcAft>
                <a:spcPts val="0"/>
              </a:spcAft>
              <a:buSzPts val="1800"/>
              <a:buChar char="•"/>
              <a:defRPr sz="2000"/>
            </a:lvl3pPr>
            <a:lvl4pPr indent="-342900" lvl="3" marL="1828800" rtl="0" algn="l">
              <a:spcBef>
                <a:spcPts val="360"/>
              </a:spcBef>
              <a:spcAft>
                <a:spcPts val="0"/>
              </a:spcAft>
              <a:buClr>
                <a:schemeClr val="lt1"/>
              </a:buClr>
              <a:buSzPts val="1800"/>
              <a:buFont typeface="Arial"/>
              <a:buChar char="–"/>
              <a:defRPr sz="1800"/>
            </a:lvl4pPr>
            <a:lvl5pPr indent="-331470" lvl="4" marL="2286000" rtl="0" algn="l">
              <a:spcBef>
                <a:spcPts val="360"/>
              </a:spcBef>
              <a:spcAft>
                <a:spcPts val="0"/>
              </a:spcAft>
              <a:buSzPts val="1620"/>
              <a:buChar char="•"/>
              <a:defRPr sz="1800"/>
            </a:lvl5pPr>
            <a:lvl6pPr indent="-331470" lvl="5" marL="2743200" rtl="0" algn="l">
              <a:spcBef>
                <a:spcPts val="360"/>
              </a:spcBef>
              <a:spcAft>
                <a:spcPts val="0"/>
              </a:spcAft>
              <a:buSzPts val="1620"/>
              <a:buChar char="•"/>
              <a:defRPr sz="1800"/>
            </a:lvl6pPr>
            <a:lvl7pPr indent="-331470" lvl="6" marL="3200400" rtl="0" algn="l">
              <a:spcBef>
                <a:spcPts val="360"/>
              </a:spcBef>
              <a:spcAft>
                <a:spcPts val="0"/>
              </a:spcAft>
              <a:buSzPts val="1620"/>
              <a:buChar char="•"/>
              <a:defRPr sz="1800"/>
            </a:lvl7pPr>
            <a:lvl8pPr indent="-331470" lvl="7" marL="3657600" rtl="0" algn="l">
              <a:spcBef>
                <a:spcPts val="360"/>
              </a:spcBef>
              <a:spcAft>
                <a:spcPts val="0"/>
              </a:spcAft>
              <a:buSzPts val="1620"/>
              <a:buChar char="•"/>
              <a:defRPr sz="1800"/>
            </a:lvl8pPr>
            <a:lvl9pPr indent="-331470" lvl="8" marL="4114800" rtl="0" algn="l">
              <a:spcBef>
                <a:spcPts val="360"/>
              </a:spcBef>
              <a:spcAft>
                <a:spcPts val="0"/>
              </a:spcAft>
              <a:buSzPts val="1620"/>
              <a:buChar char="•"/>
              <a:defRPr sz="1800"/>
            </a:lvl9pPr>
          </a:lstStyle>
          <a:p/>
        </p:txBody>
      </p:sp>
      <p:sp>
        <p:nvSpPr>
          <p:cNvPr id="305" name="Google Shape;305;p33"/>
          <p:cNvSpPr txBox="1"/>
          <p:nvPr>
            <p:ph idx="2" type="body"/>
          </p:nvPr>
        </p:nvSpPr>
        <p:spPr>
          <a:xfrm>
            <a:off x="4648200" y="1600200"/>
            <a:ext cx="4038600" cy="4530600"/>
          </a:xfrm>
          <a:prstGeom prst="rect">
            <a:avLst/>
          </a:prstGeom>
          <a:noFill/>
          <a:ln>
            <a:noFill/>
          </a:ln>
        </p:spPr>
        <p:txBody>
          <a:bodyPr anchorCtr="0" anchor="t" bIns="45700" lIns="91425" spcFirstLastPara="1" rIns="91425" wrap="square" tIns="45700">
            <a:noAutofit/>
          </a:bodyPr>
          <a:lstStyle>
            <a:lvl1pPr indent="-388620" lvl="0" marL="457200" rtl="0" algn="l">
              <a:spcBef>
                <a:spcPts val="560"/>
              </a:spcBef>
              <a:spcAft>
                <a:spcPts val="0"/>
              </a:spcAft>
              <a:buSzPts val="2520"/>
              <a:buChar char="•"/>
              <a:defRPr sz="2800"/>
            </a:lvl1pPr>
            <a:lvl2pPr indent="-381000" lvl="1" marL="914400" rtl="0" algn="l">
              <a:spcBef>
                <a:spcPts val="480"/>
              </a:spcBef>
              <a:spcAft>
                <a:spcPts val="0"/>
              </a:spcAft>
              <a:buClr>
                <a:schemeClr val="lt1"/>
              </a:buClr>
              <a:buSzPts val="2400"/>
              <a:buFont typeface="Arial"/>
              <a:buChar char="–"/>
              <a:defRPr sz="2400"/>
            </a:lvl2pPr>
            <a:lvl3pPr indent="-342900" lvl="2" marL="1371600" rtl="0" algn="l">
              <a:spcBef>
                <a:spcPts val="400"/>
              </a:spcBef>
              <a:spcAft>
                <a:spcPts val="0"/>
              </a:spcAft>
              <a:buSzPts val="1800"/>
              <a:buChar char="•"/>
              <a:defRPr sz="2000"/>
            </a:lvl3pPr>
            <a:lvl4pPr indent="-342900" lvl="3" marL="1828800" rtl="0" algn="l">
              <a:spcBef>
                <a:spcPts val="360"/>
              </a:spcBef>
              <a:spcAft>
                <a:spcPts val="0"/>
              </a:spcAft>
              <a:buClr>
                <a:schemeClr val="lt1"/>
              </a:buClr>
              <a:buSzPts val="1800"/>
              <a:buFont typeface="Arial"/>
              <a:buChar char="–"/>
              <a:defRPr sz="1800"/>
            </a:lvl4pPr>
            <a:lvl5pPr indent="-331470" lvl="4" marL="2286000" rtl="0" algn="l">
              <a:spcBef>
                <a:spcPts val="360"/>
              </a:spcBef>
              <a:spcAft>
                <a:spcPts val="0"/>
              </a:spcAft>
              <a:buSzPts val="1620"/>
              <a:buChar char="•"/>
              <a:defRPr sz="1800"/>
            </a:lvl5pPr>
            <a:lvl6pPr indent="-331470" lvl="5" marL="2743200" rtl="0" algn="l">
              <a:spcBef>
                <a:spcPts val="360"/>
              </a:spcBef>
              <a:spcAft>
                <a:spcPts val="0"/>
              </a:spcAft>
              <a:buSzPts val="1620"/>
              <a:buChar char="•"/>
              <a:defRPr sz="1800"/>
            </a:lvl6pPr>
            <a:lvl7pPr indent="-331470" lvl="6" marL="3200400" rtl="0" algn="l">
              <a:spcBef>
                <a:spcPts val="360"/>
              </a:spcBef>
              <a:spcAft>
                <a:spcPts val="0"/>
              </a:spcAft>
              <a:buSzPts val="1620"/>
              <a:buChar char="•"/>
              <a:defRPr sz="1800"/>
            </a:lvl7pPr>
            <a:lvl8pPr indent="-331470" lvl="7" marL="3657600" rtl="0" algn="l">
              <a:spcBef>
                <a:spcPts val="360"/>
              </a:spcBef>
              <a:spcAft>
                <a:spcPts val="0"/>
              </a:spcAft>
              <a:buSzPts val="1620"/>
              <a:buChar char="•"/>
              <a:defRPr sz="1800"/>
            </a:lvl8pPr>
            <a:lvl9pPr indent="-331470" lvl="8" marL="4114800" rtl="0" algn="l">
              <a:spcBef>
                <a:spcPts val="360"/>
              </a:spcBef>
              <a:spcAft>
                <a:spcPts val="0"/>
              </a:spcAft>
              <a:buSzPts val="1620"/>
              <a:buChar char="•"/>
              <a:defRPr sz="1800"/>
            </a:lvl9pPr>
          </a:lstStyle>
          <a:p/>
        </p:txBody>
      </p:sp>
      <p:sp>
        <p:nvSpPr>
          <p:cNvPr id="306" name="Google Shape;306;p33"/>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7" name="Google Shape;307;p33"/>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08" name="Google Shape;308;p33"/>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3" name="Shape 73"/>
        <p:cNvGrpSpPr/>
        <p:nvPr/>
      </p:nvGrpSpPr>
      <p:grpSpPr>
        <a:xfrm>
          <a:off x="0" y="0"/>
          <a:ext cx="0" cy="0"/>
          <a:chOff x="0" y="0"/>
          <a:chExt cx="0" cy="0"/>
        </a:xfrm>
      </p:grpSpPr>
      <p:sp>
        <p:nvSpPr>
          <p:cNvPr id="74" name="Google Shape;74;p5"/>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75" name="Google Shape;75;p5"/>
          <p:cNvSpPr txBox="1"/>
          <p:nvPr>
            <p:ph idx="1" type="body"/>
          </p:nvPr>
        </p:nvSpPr>
        <p:spPr>
          <a:xfrm rot="5400000">
            <a:off x="2438400" y="76200"/>
            <a:ext cx="4267200" cy="7772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76" name="Google Shape;76;p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7" name="Google Shape;77;p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78" name="Google Shape;78;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09" name="Shape 309"/>
        <p:cNvGrpSpPr/>
        <p:nvPr/>
      </p:nvGrpSpPr>
      <p:grpSpPr>
        <a:xfrm>
          <a:off x="0" y="0"/>
          <a:ext cx="0" cy="0"/>
          <a:chOff x="0" y="0"/>
          <a:chExt cx="0" cy="0"/>
        </a:xfrm>
      </p:grpSpPr>
      <p:sp>
        <p:nvSpPr>
          <p:cNvPr id="310" name="Google Shape;310;p34"/>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11" name="Google Shape;311;p34"/>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SzPts val="1800"/>
              <a:buNone/>
              <a:defRPr sz="2000"/>
            </a:lvl1pPr>
            <a:lvl2pPr indent="-228600" lvl="1" marL="914400" rtl="0" algn="l">
              <a:spcBef>
                <a:spcPts val="360"/>
              </a:spcBef>
              <a:spcAft>
                <a:spcPts val="0"/>
              </a:spcAft>
              <a:buClr>
                <a:schemeClr val="lt1"/>
              </a:buClr>
              <a:buSzPts val="1800"/>
              <a:buFont typeface="Arial"/>
              <a:buNone/>
              <a:defRPr sz="1800"/>
            </a:lvl2pPr>
            <a:lvl3pPr indent="-228600" lvl="2" marL="1371600" rtl="0" algn="l">
              <a:spcBef>
                <a:spcPts val="320"/>
              </a:spcBef>
              <a:spcAft>
                <a:spcPts val="0"/>
              </a:spcAft>
              <a:buSzPts val="1440"/>
              <a:buNone/>
              <a:defRPr sz="1600"/>
            </a:lvl3pPr>
            <a:lvl4pPr indent="-228600" lvl="3" marL="1828800" rtl="0" algn="l">
              <a:spcBef>
                <a:spcPts val="280"/>
              </a:spcBef>
              <a:spcAft>
                <a:spcPts val="0"/>
              </a:spcAft>
              <a:buClr>
                <a:schemeClr val="lt1"/>
              </a:buClr>
              <a:buSzPts val="1400"/>
              <a:buFont typeface="Arial"/>
              <a:buNone/>
              <a:defRPr sz="1400"/>
            </a:lvl4pPr>
            <a:lvl5pPr indent="-228600" lvl="4" marL="2286000" rtl="0" algn="l">
              <a:spcBef>
                <a:spcPts val="280"/>
              </a:spcBef>
              <a:spcAft>
                <a:spcPts val="0"/>
              </a:spcAft>
              <a:buSzPts val="1260"/>
              <a:buNone/>
              <a:defRPr sz="1400"/>
            </a:lvl5pPr>
            <a:lvl6pPr indent="-228600" lvl="5" marL="2743200" rtl="0" algn="l">
              <a:spcBef>
                <a:spcPts val="280"/>
              </a:spcBef>
              <a:spcAft>
                <a:spcPts val="0"/>
              </a:spcAft>
              <a:buSzPts val="1260"/>
              <a:buNone/>
              <a:defRPr sz="1400"/>
            </a:lvl6pPr>
            <a:lvl7pPr indent="-228600" lvl="6" marL="3200400" rtl="0" algn="l">
              <a:spcBef>
                <a:spcPts val="280"/>
              </a:spcBef>
              <a:spcAft>
                <a:spcPts val="0"/>
              </a:spcAft>
              <a:buSzPts val="1260"/>
              <a:buNone/>
              <a:defRPr sz="1400"/>
            </a:lvl7pPr>
            <a:lvl8pPr indent="-228600" lvl="7" marL="3657600" rtl="0" algn="l">
              <a:spcBef>
                <a:spcPts val="280"/>
              </a:spcBef>
              <a:spcAft>
                <a:spcPts val="0"/>
              </a:spcAft>
              <a:buSzPts val="1260"/>
              <a:buNone/>
              <a:defRPr sz="1400"/>
            </a:lvl8pPr>
            <a:lvl9pPr indent="-228600" lvl="8" marL="4114800" rtl="0" algn="l">
              <a:spcBef>
                <a:spcPts val="280"/>
              </a:spcBef>
              <a:spcAft>
                <a:spcPts val="0"/>
              </a:spcAft>
              <a:buSzPts val="1260"/>
              <a:buNone/>
              <a:defRPr sz="1400"/>
            </a:lvl9pPr>
          </a:lstStyle>
          <a:p/>
        </p:txBody>
      </p:sp>
      <p:sp>
        <p:nvSpPr>
          <p:cNvPr id="312" name="Google Shape;312;p34"/>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3" name="Google Shape;313;p34"/>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4" name="Google Shape;314;p34"/>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15" name="Shape 315"/>
        <p:cNvGrpSpPr/>
        <p:nvPr/>
      </p:nvGrpSpPr>
      <p:grpSpPr>
        <a:xfrm>
          <a:off x="0" y="0"/>
          <a:ext cx="0" cy="0"/>
          <a:chOff x="0" y="0"/>
          <a:chExt cx="0" cy="0"/>
        </a:xfrm>
      </p:grpSpPr>
      <p:sp>
        <p:nvSpPr>
          <p:cNvPr id="316" name="Google Shape;316;p35"/>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ctr">
              <a:spcBef>
                <a:spcPts val="0"/>
              </a:spcBef>
              <a:spcAft>
                <a:spcPts val="0"/>
              </a:spcAft>
              <a:buSzPts val="1400"/>
              <a:buNone/>
              <a:defRPr/>
            </a:lvl2pPr>
            <a:lvl3pPr lvl="2" rtl="0" algn="ctr">
              <a:spcBef>
                <a:spcPts val="0"/>
              </a:spcBef>
              <a:spcAft>
                <a:spcPts val="0"/>
              </a:spcAft>
              <a:buSzPts val="1400"/>
              <a:buNone/>
              <a:defRPr/>
            </a:lvl3pPr>
            <a:lvl4pPr lvl="3" rtl="0" algn="ctr">
              <a:spcBef>
                <a:spcPts val="0"/>
              </a:spcBef>
              <a:spcAft>
                <a:spcPts val="0"/>
              </a:spcAft>
              <a:buSzPts val="1400"/>
              <a:buNone/>
              <a:defRPr/>
            </a:lvl4pPr>
            <a:lvl5pPr lvl="4" rtl="0" algn="ctr">
              <a:spcBef>
                <a:spcPts val="0"/>
              </a:spcBef>
              <a:spcAft>
                <a:spcPts val="0"/>
              </a:spcAft>
              <a:buSzPts val="1400"/>
              <a:buNone/>
              <a:defRPr/>
            </a:lvl5pPr>
            <a:lvl6pPr lvl="5" rtl="0" algn="ctr">
              <a:spcBef>
                <a:spcPts val="0"/>
              </a:spcBef>
              <a:spcAft>
                <a:spcPts val="0"/>
              </a:spcAft>
              <a:buSzPts val="1400"/>
              <a:buNone/>
              <a:defRPr/>
            </a:lvl6pPr>
            <a:lvl7pPr lvl="6" rtl="0" algn="ctr">
              <a:spcBef>
                <a:spcPts val="0"/>
              </a:spcBef>
              <a:spcAft>
                <a:spcPts val="0"/>
              </a:spcAft>
              <a:buSzPts val="1400"/>
              <a:buNone/>
              <a:defRPr/>
            </a:lvl7pPr>
            <a:lvl8pPr lvl="7" rtl="0" algn="ctr">
              <a:spcBef>
                <a:spcPts val="0"/>
              </a:spcBef>
              <a:spcAft>
                <a:spcPts val="0"/>
              </a:spcAft>
              <a:buSzPts val="1400"/>
              <a:buNone/>
              <a:defRPr/>
            </a:lvl8pPr>
            <a:lvl9pPr lvl="8" rtl="0" algn="ctr">
              <a:spcBef>
                <a:spcPts val="0"/>
              </a:spcBef>
              <a:spcAft>
                <a:spcPts val="0"/>
              </a:spcAft>
              <a:buSzPts val="1400"/>
              <a:buNone/>
              <a:defRPr/>
            </a:lvl9pPr>
          </a:lstStyle>
          <a:p/>
        </p:txBody>
      </p:sp>
      <p:sp>
        <p:nvSpPr>
          <p:cNvPr id="317" name="Google Shape;317;p35"/>
          <p:cNvSpPr txBox="1"/>
          <p:nvPr>
            <p:ph idx="1" type="body"/>
          </p:nvPr>
        </p:nvSpPr>
        <p:spPr>
          <a:xfrm>
            <a:off x="457200" y="1600200"/>
            <a:ext cx="8229600" cy="4530600"/>
          </a:xfrm>
          <a:prstGeom prst="rect">
            <a:avLst/>
          </a:prstGeom>
          <a:noFill/>
          <a:ln>
            <a:noFill/>
          </a:ln>
        </p:spPr>
        <p:txBody>
          <a:bodyPr anchorCtr="0" anchor="t" bIns="45700" lIns="91425" spcFirstLastPara="1" rIns="91425" wrap="square" tIns="45700">
            <a:noAutofit/>
          </a:bodyPr>
          <a:lstStyle>
            <a:lvl1pPr indent="-331470" lvl="0" marL="457200" rtl="0" algn="l">
              <a:spcBef>
                <a:spcPts val="360"/>
              </a:spcBef>
              <a:spcAft>
                <a:spcPts val="0"/>
              </a:spcAft>
              <a:buSzPts val="1620"/>
              <a:buChar char="•"/>
              <a:defRPr/>
            </a:lvl1pPr>
            <a:lvl2pPr indent="-342900" lvl="1" marL="914400" rtl="0" algn="l">
              <a:spcBef>
                <a:spcPts val="360"/>
              </a:spcBef>
              <a:spcAft>
                <a:spcPts val="0"/>
              </a:spcAft>
              <a:buClr>
                <a:schemeClr val="lt1"/>
              </a:buClr>
              <a:buSzPts val="1800"/>
              <a:buChar char="–"/>
              <a:defRPr/>
            </a:lvl2pPr>
            <a:lvl3pPr indent="-331469" lvl="2" marL="1371600" rtl="0" algn="l">
              <a:spcBef>
                <a:spcPts val="360"/>
              </a:spcBef>
              <a:spcAft>
                <a:spcPts val="0"/>
              </a:spcAft>
              <a:buSzPts val="1620"/>
              <a:buChar char="•"/>
              <a:defRPr/>
            </a:lvl3pPr>
            <a:lvl4pPr indent="-342900" lvl="3" marL="1828800" rtl="0" algn="l">
              <a:spcBef>
                <a:spcPts val="360"/>
              </a:spcBef>
              <a:spcAft>
                <a:spcPts val="0"/>
              </a:spcAft>
              <a:buClr>
                <a:schemeClr val="lt1"/>
              </a:buClr>
              <a:buSzPts val="1800"/>
              <a:buChar char="–"/>
              <a:defRPr/>
            </a:lvl4pPr>
            <a:lvl5pPr indent="-331470" lvl="4" marL="2286000" rtl="0" algn="l">
              <a:spcBef>
                <a:spcPts val="360"/>
              </a:spcBef>
              <a:spcAft>
                <a:spcPts val="0"/>
              </a:spcAft>
              <a:buSzPts val="1620"/>
              <a:buChar char="•"/>
              <a:defRPr/>
            </a:lvl5pPr>
            <a:lvl6pPr indent="-331470" lvl="5" marL="2743200" rtl="0" algn="l">
              <a:spcBef>
                <a:spcPts val="360"/>
              </a:spcBef>
              <a:spcAft>
                <a:spcPts val="0"/>
              </a:spcAft>
              <a:buSzPts val="1620"/>
              <a:buChar char="•"/>
              <a:defRPr/>
            </a:lvl6pPr>
            <a:lvl7pPr indent="-331470" lvl="6" marL="3200400" rtl="0" algn="l">
              <a:spcBef>
                <a:spcPts val="360"/>
              </a:spcBef>
              <a:spcAft>
                <a:spcPts val="0"/>
              </a:spcAft>
              <a:buSzPts val="1620"/>
              <a:buChar char="•"/>
              <a:defRPr/>
            </a:lvl7pPr>
            <a:lvl8pPr indent="-331470" lvl="7" marL="3657600" rtl="0" algn="l">
              <a:spcBef>
                <a:spcPts val="360"/>
              </a:spcBef>
              <a:spcAft>
                <a:spcPts val="0"/>
              </a:spcAft>
              <a:buSzPts val="1620"/>
              <a:buChar char="•"/>
              <a:defRPr/>
            </a:lvl8pPr>
            <a:lvl9pPr indent="-331470" lvl="8" marL="4114800" rtl="0" algn="l">
              <a:spcBef>
                <a:spcPts val="360"/>
              </a:spcBef>
              <a:spcAft>
                <a:spcPts val="0"/>
              </a:spcAft>
              <a:buSzPts val="1620"/>
              <a:buChar char="•"/>
              <a:defRPr/>
            </a:lvl9pPr>
          </a:lstStyle>
          <a:p/>
        </p:txBody>
      </p:sp>
      <p:sp>
        <p:nvSpPr>
          <p:cNvPr id="318" name="Google Shape;318;p35"/>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19" name="Google Shape;319;p3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20" name="Google Shape;320;p35"/>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327" name="Shape 327"/>
        <p:cNvGrpSpPr/>
        <p:nvPr/>
      </p:nvGrpSpPr>
      <p:grpSpPr>
        <a:xfrm>
          <a:off x="0" y="0"/>
          <a:ext cx="0" cy="0"/>
          <a:chOff x="0" y="0"/>
          <a:chExt cx="0" cy="0"/>
        </a:xfrm>
      </p:grpSpPr>
      <p:sp>
        <p:nvSpPr>
          <p:cNvPr id="328" name="Google Shape;328;p37"/>
          <p:cNvSpPr txBox="1"/>
          <p:nvPr>
            <p:ph type="title"/>
          </p:nvPr>
        </p:nvSpPr>
        <p:spPr>
          <a:xfrm rot="5400000">
            <a:off x="4857750" y="2495550"/>
            <a:ext cx="5257800" cy="19431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29" name="Google Shape;329;p37"/>
          <p:cNvSpPr txBox="1"/>
          <p:nvPr>
            <p:ph idx="1" type="body"/>
          </p:nvPr>
        </p:nvSpPr>
        <p:spPr>
          <a:xfrm rot="5400000">
            <a:off x="895350" y="628650"/>
            <a:ext cx="5257800" cy="56769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30" name="Google Shape;330;p3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1" name="Google Shape;331;p3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2" name="Google Shape;332;p3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333" name="Shape 333"/>
        <p:cNvGrpSpPr/>
        <p:nvPr/>
      </p:nvGrpSpPr>
      <p:grpSpPr>
        <a:xfrm>
          <a:off x="0" y="0"/>
          <a:ext cx="0" cy="0"/>
          <a:chOff x="0" y="0"/>
          <a:chExt cx="0" cy="0"/>
        </a:xfrm>
      </p:grpSpPr>
      <p:sp>
        <p:nvSpPr>
          <p:cNvPr id="334" name="Google Shape;334;p38"/>
          <p:cNvSpPr txBox="1"/>
          <p:nvPr>
            <p:ph type="title"/>
          </p:nvPr>
        </p:nvSpPr>
        <p:spPr>
          <a:xfrm>
            <a:off x="685800" y="838200"/>
            <a:ext cx="7772400" cy="762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35" name="Google Shape;335;p38"/>
          <p:cNvSpPr txBox="1"/>
          <p:nvPr>
            <p:ph idx="1" type="body"/>
          </p:nvPr>
        </p:nvSpPr>
        <p:spPr>
          <a:xfrm rot="5400000">
            <a:off x="2400300" y="38100"/>
            <a:ext cx="4343400" cy="7772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36" name="Google Shape;336;p3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7" name="Google Shape;337;p3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38" name="Google Shape;338;p3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339" name="Shape 339"/>
        <p:cNvGrpSpPr/>
        <p:nvPr/>
      </p:nvGrpSpPr>
      <p:grpSpPr>
        <a:xfrm>
          <a:off x="0" y="0"/>
          <a:ext cx="0" cy="0"/>
          <a:chOff x="0" y="0"/>
          <a:chExt cx="0" cy="0"/>
        </a:xfrm>
      </p:grpSpPr>
      <p:sp>
        <p:nvSpPr>
          <p:cNvPr id="340" name="Google Shape;340;p39"/>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1" name="Google Shape;341;p39"/>
          <p:cNvSpPr/>
          <p:nvPr>
            <p:ph idx="2" type="pic"/>
          </p:nvPr>
        </p:nvSpPr>
        <p:spPr>
          <a:xfrm>
            <a:off x="1792288" y="612775"/>
            <a:ext cx="5486400" cy="4114800"/>
          </a:xfrm>
          <a:prstGeom prst="rect">
            <a:avLst/>
          </a:prstGeom>
          <a:noFill/>
          <a:ln>
            <a:noFill/>
          </a:ln>
        </p:spPr>
      </p:sp>
      <p:sp>
        <p:nvSpPr>
          <p:cNvPr id="342" name="Google Shape;342;p39"/>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Times New Roman"/>
              <a:buNone/>
              <a:defRPr sz="1400"/>
            </a:lvl1pPr>
            <a:lvl2pPr indent="-228600" lvl="1" marL="914400" rtl="0" algn="l">
              <a:spcBef>
                <a:spcPts val="240"/>
              </a:spcBef>
              <a:spcAft>
                <a:spcPts val="0"/>
              </a:spcAft>
              <a:buClr>
                <a:schemeClr val="dk1"/>
              </a:buClr>
              <a:buSzPts val="1200"/>
              <a:buFont typeface="Times New Roman"/>
              <a:buNone/>
              <a:defRPr sz="1200"/>
            </a:lvl2pPr>
            <a:lvl3pPr indent="-228600" lvl="2" marL="1371600" rtl="0" algn="l">
              <a:spcBef>
                <a:spcPts val="200"/>
              </a:spcBef>
              <a:spcAft>
                <a:spcPts val="0"/>
              </a:spcAft>
              <a:buClr>
                <a:schemeClr val="dk1"/>
              </a:buClr>
              <a:buSzPts val="1000"/>
              <a:buFont typeface="Times New Roman"/>
              <a:buNone/>
              <a:defRPr sz="1000"/>
            </a:lvl3pPr>
            <a:lvl4pPr indent="-228600" lvl="3" marL="1828800" rtl="0" algn="l">
              <a:spcBef>
                <a:spcPts val="180"/>
              </a:spcBef>
              <a:spcAft>
                <a:spcPts val="0"/>
              </a:spcAft>
              <a:buClr>
                <a:schemeClr val="dk1"/>
              </a:buClr>
              <a:buSzPts val="900"/>
              <a:buFont typeface="Times New Roman"/>
              <a:buNone/>
              <a:defRPr sz="900"/>
            </a:lvl4pPr>
            <a:lvl5pPr indent="-228600" lvl="4" marL="2286000" rtl="0" algn="l">
              <a:spcBef>
                <a:spcPts val="180"/>
              </a:spcBef>
              <a:spcAft>
                <a:spcPts val="0"/>
              </a:spcAft>
              <a:buClr>
                <a:schemeClr val="dk1"/>
              </a:buClr>
              <a:buSzPts val="900"/>
              <a:buFont typeface="Times New Roman"/>
              <a:buNone/>
              <a:defRPr sz="900"/>
            </a:lvl5pPr>
            <a:lvl6pPr indent="-228600" lvl="5" marL="2743200" rtl="0" algn="l">
              <a:spcBef>
                <a:spcPts val="180"/>
              </a:spcBef>
              <a:spcAft>
                <a:spcPts val="0"/>
              </a:spcAft>
              <a:buClr>
                <a:schemeClr val="dk1"/>
              </a:buClr>
              <a:buSzPts val="900"/>
              <a:buFont typeface="Times New Roman"/>
              <a:buNone/>
              <a:defRPr sz="900"/>
            </a:lvl6pPr>
            <a:lvl7pPr indent="-228600" lvl="6" marL="3200400" rtl="0" algn="l">
              <a:spcBef>
                <a:spcPts val="180"/>
              </a:spcBef>
              <a:spcAft>
                <a:spcPts val="0"/>
              </a:spcAft>
              <a:buClr>
                <a:schemeClr val="dk1"/>
              </a:buClr>
              <a:buSzPts val="900"/>
              <a:buFont typeface="Times New Roman"/>
              <a:buNone/>
              <a:defRPr sz="900"/>
            </a:lvl7pPr>
            <a:lvl8pPr indent="-228600" lvl="7" marL="3657600" rtl="0" algn="l">
              <a:spcBef>
                <a:spcPts val="180"/>
              </a:spcBef>
              <a:spcAft>
                <a:spcPts val="0"/>
              </a:spcAft>
              <a:buClr>
                <a:schemeClr val="dk1"/>
              </a:buClr>
              <a:buSzPts val="900"/>
              <a:buFont typeface="Times New Roman"/>
              <a:buNone/>
              <a:defRPr sz="900"/>
            </a:lvl8pPr>
            <a:lvl9pPr indent="-228600" lvl="8" marL="4114800" rtl="0" algn="l">
              <a:spcBef>
                <a:spcPts val="180"/>
              </a:spcBef>
              <a:spcAft>
                <a:spcPts val="0"/>
              </a:spcAft>
              <a:buClr>
                <a:schemeClr val="dk1"/>
              </a:buClr>
              <a:buSzPts val="900"/>
              <a:buFont typeface="Times New Roman"/>
              <a:buNone/>
              <a:defRPr sz="900"/>
            </a:lvl9pPr>
          </a:lstStyle>
          <a:p/>
        </p:txBody>
      </p:sp>
      <p:sp>
        <p:nvSpPr>
          <p:cNvPr id="343" name="Google Shape;343;p3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4" name="Google Shape;344;p3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45" name="Google Shape;345;p3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346" name="Shape 346"/>
        <p:cNvGrpSpPr/>
        <p:nvPr/>
      </p:nvGrpSpPr>
      <p:grpSpPr>
        <a:xfrm>
          <a:off x="0" y="0"/>
          <a:ext cx="0" cy="0"/>
          <a:chOff x="0" y="0"/>
          <a:chExt cx="0" cy="0"/>
        </a:xfrm>
      </p:grpSpPr>
      <p:sp>
        <p:nvSpPr>
          <p:cNvPr id="347" name="Google Shape;347;p40"/>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48" name="Google Shape;348;p40"/>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Font typeface="Times New Roman"/>
              <a:buChar char="•"/>
              <a:defRPr sz="3200"/>
            </a:lvl1pPr>
            <a:lvl2pPr indent="-406400" lvl="1" marL="914400" rtl="0" algn="l">
              <a:spcBef>
                <a:spcPts val="560"/>
              </a:spcBef>
              <a:spcAft>
                <a:spcPts val="0"/>
              </a:spcAft>
              <a:buClr>
                <a:schemeClr val="dk1"/>
              </a:buClr>
              <a:buSzPts val="2800"/>
              <a:buFont typeface="Times New Roman"/>
              <a:buChar char="–"/>
              <a:defRPr sz="2800"/>
            </a:lvl2pPr>
            <a:lvl3pPr indent="-381000" lvl="2" marL="1371600" rtl="0" algn="l">
              <a:spcBef>
                <a:spcPts val="480"/>
              </a:spcBef>
              <a:spcAft>
                <a:spcPts val="0"/>
              </a:spcAft>
              <a:buClr>
                <a:schemeClr val="dk1"/>
              </a:buClr>
              <a:buSzPts val="2400"/>
              <a:buFont typeface="Times New Roman"/>
              <a:buChar char="•"/>
              <a:defRPr sz="2400"/>
            </a:lvl3pPr>
            <a:lvl4pPr indent="-355600" lvl="3" marL="1828800" rtl="0" algn="l">
              <a:spcBef>
                <a:spcPts val="400"/>
              </a:spcBef>
              <a:spcAft>
                <a:spcPts val="0"/>
              </a:spcAft>
              <a:buClr>
                <a:schemeClr val="dk1"/>
              </a:buClr>
              <a:buSzPts val="2000"/>
              <a:buFont typeface="Times New Roman"/>
              <a:buChar char="–"/>
              <a:defRPr sz="2000"/>
            </a:lvl4pPr>
            <a:lvl5pPr indent="-355600" lvl="4" marL="2286000" rtl="0" algn="l">
              <a:spcBef>
                <a:spcPts val="400"/>
              </a:spcBef>
              <a:spcAft>
                <a:spcPts val="0"/>
              </a:spcAft>
              <a:buClr>
                <a:schemeClr val="dk1"/>
              </a:buClr>
              <a:buSzPts val="2000"/>
              <a:buFont typeface="Times New Roman"/>
              <a:buChar char="»"/>
              <a:defRPr sz="2000"/>
            </a:lvl5pPr>
            <a:lvl6pPr indent="-355600" lvl="5" marL="2743200" rtl="0" algn="l">
              <a:spcBef>
                <a:spcPts val="400"/>
              </a:spcBef>
              <a:spcAft>
                <a:spcPts val="0"/>
              </a:spcAft>
              <a:buClr>
                <a:schemeClr val="dk1"/>
              </a:buClr>
              <a:buSzPts val="2000"/>
              <a:buFont typeface="Times New Roman"/>
              <a:buChar char="»"/>
              <a:defRPr sz="2000"/>
            </a:lvl6pPr>
            <a:lvl7pPr indent="-355600" lvl="6" marL="3200400" rtl="0" algn="l">
              <a:spcBef>
                <a:spcPts val="400"/>
              </a:spcBef>
              <a:spcAft>
                <a:spcPts val="0"/>
              </a:spcAft>
              <a:buClr>
                <a:schemeClr val="dk1"/>
              </a:buClr>
              <a:buSzPts val="2000"/>
              <a:buFont typeface="Times New Roman"/>
              <a:buChar char="»"/>
              <a:defRPr sz="2000"/>
            </a:lvl7pPr>
            <a:lvl8pPr indent="-355600" lvl="7" marL="3657600" rtl="0" algn="l">
              <a:spcBef>
                <a:spcPts val="400"/>
              </a:spcBef>
              <a:spcAft>
                <a:spcPts val="0"/>
              </a:spcAft>
              <a:buClr>
                <a:schemeClr val="dk1"/>
              </a:buClr>
              <a:buSzPts val="2000"/>
              <a:buFont typeface="Times New Roman"/>
              <a:buChar char="»"/>
              <a:defRPr sz="2000"/>
            </a:lvl8pPr>
            <a:lvl9pPr indent="-355600" lvl="8" marL="4114800" rtl="0" algn="l">
              <a:spcBef>
                <a:spcPts val="400"/>
              </a:spcBef>
              <a:spcAft>
                <a:spcPts val="0"/>
              </a:spcAft>
              <a:buClr>
                <a:schemeClr val="dk1"/>
              </a:buClr>
              <a:buSzPts val="2000"/>
              <a:buFont typeface="Times New Roman"/>
              <a:buChar char="»"/>
              <a:defRPr sz="2000"/>
            </a:lvl9pPr>
          </a:lstStyle>
          <a:p/>
        </p:txBody>
      </p:sp>
      <p:sp>
        <p:nvSpPr>
          <p:cNvPr id="349" name="Google Shape;349;p40"/>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Times New Roman"/>
              <a:buNone/>
              <a:defRPr sz="1400"/>
            </a:lvl1pPr>
            <a:lvl2pPr indent="-228600" lvl="1" marL="914400" rtl="0" algn="l">
              <a:spcBef>
                <a:spcPts val="240"/>
              </a:spcBef>
              <a:spcAft>
                <a:spcPts val="0"/>
              </a:spcAft>
              <a:buClr>
                <a:schemeClr val="dk1"/>
              </a:buClr>
              <a:buSzPts val="1200"/>
              <a:buFont typeface="Times New Roman"/>
              <a:buNone/>
              <a:defRPr sz="1200"/>
            </a:lvl2pPr>
            <a:lvl3pPr indent="-228600" lvl="2" marL="1371600" rtl="0" algn="l">
              <a:spcBef>
                <a:spcPts val="200"/>
              </a:spcBef>
              <a:spcAft>
                <a:spcPts val="0"/>
              </a:spcAft>
              <a:buClr>
                <a:schemeClr val="dk1"/>
              </a:buClr>
              <a:buSzPts val="1000"/>
              <a:buFont typeface="Times New Roman"/>
              <a:buNone/>
              <a:defRPr sz="1000"/>
            </a:lvl3pPr>
            <a:lvl4pPr indent="-228600" lvl="3" marL="1828800" rtl="0" algn="l">
              <a:spcBef>
                <a:spcPts val="180"/>
              </a:spcBef>
              <a:spcAft>
                <a:spcPts val="0"/>
              </a:spcAft>
              <a:buClr>
                <a:schemeClr val="dk1"/>
              </a:buClr>
              <a:buSzPts val="900"/>
              <a:buFont typeface="Times New Roman"/>
              <a:buNone/>
              <a:defRPr sz="900"/>
            </a:lvl4pPr>
            <a:lvl5pPr indent="-228600" lvl="4" marL="2286000" rtl="0" algn="l">
              <a:spcBef>
                <a:spcPts val="180"/>
              </a:spcBef>
              <a:spcAft>
                <a:spcPts val="0"/>
              </a:spcAft>
              <a:buClr>
                <a:schemeClr val="dk1"/>
              </a:buClr>
              <a:buSzPts val="900"/>
              <a:buFont typeface="Times New Roman"/>
              <a:buNone/>
              <a:defRPr sz="900"/>
            </a:lvl5pPr>
            <a:lvl6pPr indent="-228600" lvl="5" marL="2743200" rtl="0" algn="l">
              <a:spcBef>
                <a:spcPts val="180"/>
              </a:spcBef>
              <a:spcAft>
                <a:spcPts val="0"/>
              </a:spcAft>
              <a:buClr>
                <a:schemeClr val="dk1"/>
              </a:buClr>
              <a:buSzPts val="900"/>
              <a:buFont typeface="Times New Roman"/>
              <a:buNone/>
              <a:defRPr sz="900"/>
            </a:lvl6pPr>
            <a:lvl7pPr indent="-228600" lvl="6" marL="3200400" rtl="0" algn="l">
              <a:spcBef>
                <a:spcPts val="180"/>
              </a:spcBef>
              <a:spcAft>
                <a:spcPts val="0"/>
              </a:spcAft>
              <a:buClr>
                <a:schemeClr val="dk1"/>
              </a:buClr>
              <a:buSzPts val="900"/>
              <a:buFont typeface="Times New Roman"/>
              <a:buNone/>
              <a:defRPr sz="900"/>
            </a:lvl7pPr>
            <a:lvl8pPr indent="-228600" lvl="7" marL="3657600" rtl="0" algn="l">
              <a:spcBef>
                <a:spcPts val="180"/>
              </a:spcBef>
              <a:spcAft>
                <a:spcPts val="0"/>
              </a:spcAft>
              <a:buClr>
                <a:schemeClr val="dk1"/>
              </a:buClr>
              <a:buSzPts val="900"/>
              <a:buFont typeface="Times New Roman"/>
              <a:buNone/>
              <a:defRPr sz="900"/>
            </a:lvl8pPr>
            <a:lvl9pPr indent="-228600" lvl="8" marL="4114800" rtl="0" algn="l">
              <a:spcBef>
                <a:spcPts val="180"/>
              </a:spcBef>
              <a:spcAft>
                <a:spcPts val="0"/>
              </a:spcAft>
              <a:buClr>
                <a:schemeClr val="dk1"/>
              </a:buClr>
              <a:buSzPts val="900"/>
              <a:buFont typeface="Times New Roman"/>
              <a:buNone/>
              <a:defRPr sz="900"/>
            </a:lvl9pPr>
          </a:lstStyle>
          <a:p/>
        </p:txBody>
      </p:sp>
      <p:sp>
        <p:nvSpPr>
          <p:cNvPr id="350" name="Google Shape;350;p4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1" name="Google Shape;351;p4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2" name="Google Shape;352;p4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353" name="Shape 353"/>
        <p:cNvGrpSpPr/>
        <p:nvPr/>
      </p:nvGrpSpPr>
      <p:grpSpPr>
        <a:xfrm>
          <a:off x="0" y="0"/>
          <a:ext cx="0" cy="0"/>
          <a:chOff x="0" y="0"/>
          <a:chExt cx="0" cy="0"/>
        </a:xfrm>
      </p:grpSpPr>
      <p:sp>
        <p:nvSpPr>
          <p:cNvPr id="354" name="Google Shape;354;p4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5" name="Google Shape;355;p4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56" name="Google Shape;356;p4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7" name="Shape 357"/>
        <p:cNvGrpSpPr/>
        <p:nvPr/>
      </p:nvGrpSpPr>
      <p:grpSpPr>
        <a:xfrm>
          <a:off x="0" y="0"/>
          <a:ext cx="0" cy="0"/>
          <a:chOff x="0" y="0"/>
          <a:chExt cx="0" cy="0"/>
        </a:xfrm>
      </p:grpSpPr>
      <p:sp>
        <p:nvSpPr>
          <p:cNvPr id="358" name="Google Shape;358;p42"/>
          <p:cNvSpPr txBox="1"/>
          <p:nvPr>
            <p:ph type="title"/>
          </p:nvPr>
        </p:nvSpPr>
        <p:spPr>
          <a:xfrm>
            <a:off x="685800" y="838200"/>
            <a:ext cx="7772400" cy="762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59" name="Google Shape;359;p42"/>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0" name="Google Shape;360;p42"/>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1" name="Google Shape;361;p4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2" name="Shape 362"/>
        <p:cNvGrpSpPr/>
        <p:nvPr/>
      </p:nvGrpSpPr>
      <p:grpSpPr>
        <a:xfrm>
          <a:off x="0" y="0"/>
          <a:ext cx="0" cy="0"/>
          <a:chOff x="0" y="0"/>
          <a:chExt cx="0" cy="0"/>
        </a:xfrm>
      </p:grpSpPr>
      <p:sp>
        <p:nvSpPr>
          <p:cNvPr id="363" name="Google Shape;363;p4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64" name="Google Shape;364;p43"/>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Times New Roman"/>
              <a:buNone/>
              <a:defRPr b="1" sz="2400"/>
            </a:lvl1pPr>
            <a:lvl2pPr indent="-228600" lvl="1" marL="914400" rtl="0" algn="l">
              <a:spcBef>
                <a:spcPts val="400"/>
              </a:spcBef>
              <a:spcAft>
                <a:spcPts val="0"/>
              </a:spcAft>
              <a:buClr>
                <a:schemeClr val="dk1"/>
              </a:buClr>
              <a:buSzPts val="2000"/>
              <a:buFont typeface="Times New Roman"/>
              <a:buNone/>
              <a:defRPr b="1" sz="2000"/>
            </a:lvl2pPr>
            <a:lvl3pPr indent="-228600" lvl="2" marL="1371600" rtl="0" algn="l">
              <a:spcBef>
                <a:spcPts val="360"/>
              </a:spcBef>
              <a:spcAft>
                <a:spcPts val="0"/>
              </a:spcAft>
              <a:buClr>
                <a:schemeClr val="dk1"/>
              </a:buClr>
              <a:buSzPts val="1800"/>
              <a:buFont typeface="Times New Roman"/>
              <a:buNone/>
              <a:defRPr b="1" sz="1800"/>
            </a:lvl3pPr>
            <a:lvl4pPr indent="-228600" lvl="3" marL="1828800" rtl="0" algn="l">
              <a:spcBef>
                <a:spcPts val="320"/>
              </a:spcBef>
              <a:spcAft>
                <a:spcPts val="0"/>
              </a:spcAft>
              <a:buClr>
                <a:schemeClr val="dk1"/>
              </a:buClr>
              <a:buSzPts val="1600"/>
              <a:buFont typeface="Times New Roman"/>
              <a:buNone/>
              <a:defRPr b="1" sz="1600"/>
            </a:lvl4pPr>
            <a:lvl5pPr indent="-228600" lvl="4" marL="2286000" rtl="0" algn="l">
              <a:spcBef>
                <a:spcPts val="320"/>
              </a:spcBef>
              <a:spcAft>
                <a:spcPts val="0"/>
              </a:spcAft>
              <a:buClr>
                <a:schemeClr val="dk1"/>
              </a:buClr>
              <a:buSzPts val="1600"/>
              <a:buFont typeface="Times New Roman"/>
              <a:buNone/>
              <a:defRPr b="1" sz="1600"/>
            </a:lvl5pPr>
            <a:lvl6pPr indent="-228600" lvl="5" marL="2743200" rtl="0" algn="l">
              <a:spcBef>
                <a:spcPts val="320"/>
              </a:spcBef>
              <a:spcAft>
                <a:spcPts val="0"/>
              </a:spcAft>
              <a:buClr>
                <a:schemeClr val="dk1"/>
              </a:buClr>
              <a:buSzPts val="1600"/>
              <a:buFont typeface="Times New Roman"/>
              <a:buNone/>
              <a:defRPr b="1" sz="1600"/>
            </a:lvl6pPr>
            <a:lvl7pPr indent="-228600" lvl="6" marL="3200400" rtl="0" algn="l">
              <a:spcBef>
                <a:spcPts val="320"/>
              </a:spcBef>
              <a:spcAft>
                <a:spcPts val="0"/>
              </a:spcAft>
              <a:buClr>
                <a:schemeClr val="dk1"/>
              </a:buClr>
              <a:buSzPts val="1600"/>
              <a:buFont typeface="Times New Roman"/>
              <a:buNone/>
              <a:defRPr b="1" sz="1600"/>
            </a:lvl7pPr>
            <a:lvl8pPr indent="-228600" lvl="7" marL="3657600" rtl="0" algn="l">
              <a:spcBef>
                <a:spcPts val="320"/>
              </a:spcBef>
              <a:spcAft>
                <a:spcPts val="0"/>
              </a:spcAft>
              <a:buClr>
                <a:schemeClr val="dk1"/>
              </a:buClr>
              <a:buSzPts val="1600"/>
              <a:buFont typeface="Times New Roman"/>
              <a:buNone/>
              <a:defRPr b="1" sz="1600"/>
            </a:lvl8pPr>
            <a:lvl9pPr indent="-228600" lvl="8" marL="4114800" rtl="0" algn="l">
              <a:spcBef>
                <a:spcPts val="320"/>
              </a:spcBef>
              <a:spcAft>
                <a:spcPts val="0"/>
              </a:spcAft>
              <a:buClr>
                <a:schemeClr val="dk1"/>
              </a:buClr>
              <a:buSzPts val="1600"/>
              <a:buFont typeface="Times New Roman"/>
              <a:buNone/>
              <a:defRPr b="1" sz="1600"/>
            </a:lvl9pPr>
          </a:lstStyle>
          <a:p/>
        </p:txBody>
      </p:sp>
      <p:sp>
        <p:nvSpPr>
          <p:cNvPr id="365" name="Google Shape;365;p43"/>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Times New Roman"/>
              <a:buChar char="•"/>
              <a:defRPr sz="2400"/>
            </a:lvl1pPr>
            <a:lvl2pPr indent="-355600" lvl="1" marL="914400" rtl="0" algn="l">
              <a:spcBef>
                <a:spcPts val="400"/>
              </a:spcBef>
              <a:spcAft>
                <a:spcPts val="0"/>
              </a:spcAft>
              <a:buClr>
                <a:schemeClr val="dk1"/>
              </a:buClr>
              <a:buSzPts val="2000"/>
              <a:buFont typeface="Times New Roman"/>
              <a:buChar char="–"/>
              <a:defRPr sz="2000"/>
            </a:lvl2pPr>
            <a:lvl3pPr indent="-342900" lvl="2" marL="1371600" rtl="0" algn="l">
              <a:spcBef>
                <a:spcPts val="360"/>
              </a:spcBef>
              <a:spcAft>
                <a:spcPts val="0"/>
              </a:spcAft>
              <a:buClr>
                <a:schemeClr val="dk1"/>
              </a:buClr>
              <a:buSzPts val="1800"/>
              <a:buFont typeface="Times New Roman"/>
              <a:buChar char="•"/>
              <a:defRPr sz="1800"/>
            </a:lvl3pPr>
            <a:lvl4pPr indent="-330200" lvl="3" marL="1828800" rtl="0" algn="l">
              <a:spcBef>
                <a:spcPts val="320"/>
              </a:spcBef>
              <a:spcAft>
                <a:spcPts val="0"/>
              </a:spcAft>
              <a:buClr>
                <a:schemeClr val="dk1"/>
              </a:buClr>
              <a:buSzPts val="1600"/>
              <a:buFont typeface="Times New Roman"/>
              <a:buChar char="–"/>
              <a:defRPr sz="1600"/>
            </a:lvl4pPr>
            <a:lvl5pPr indent="-330200" lvl="4" marL="2286000" rtl="0" algn="l">
              <a:spcBef>
                <a:spcPts val="320"/>
              </a:spcBef>
              <a:spcAft>
                <a:spcPts val="0"/>
              </a:spcAft>
              <a:buClr>
                <a:schemeClr val="dk1"/>
              </a:buClr>
              <a:buSzPts val="1600"/>
              <a:buFont typeface="Times New Roman"/>
              <a:buChar char="»"/>
              <a:defRPr sz="1600"/>
            </a:lvl5pPr>
            <a:lvl6pPr indent="-330200" lvl="5" marL="2743200" rtl="0" algn="l">
              <a:spcBef>
                <a:spcPts val="320"/>
              </a:spcBef>
              <a:spcAft>
                <a:spcPts val="0"/>
              </a:spcAft>
              <a:buClr>
                <a:schemeClr val="dk1"/>
              </a:buClr>
              <a:buSzPts val="1600"/>
              <a:buFont typeface="Times New Roman"/>
              <a:buChar char="»"/>
              <a:defRPr sz="1600"/>
            </a:lvl6pPr>
            <a:lvl7pPr indent="-330200" lvl="6" marL="3200400" rtl="0" algn="l">
              <a:spcBef>
                <a:spcPts val="320"/>
              </a:spcBef>
              <a:spcAft>
                <a:spcPts val="0"/>
              </a:spcAft>
              <a:buClr>
                <a:schemeClr val="dk1"/>
              </a:buClr>
              <a:buSzPts val="1600"/>
              <a:buFont typeface="Times New Roman"/>
              <a:buChar char="»"/>
              <a:defRPr sz="1600"/>
            </a:lvl7pPr>
            <a:lvl8pPr indent="-330200" lvl="7" marL="3657600" rtl="0" algn="l">
              <a:spcBef>
                <a:spcPts val="320"/>
              </a:spcBef>
              <a:spcAft>
                <a:spcPts val="0"/>
              </a:spcAft>
              <a:buClr>
                <a:schemeClr val="dk1"/>
              </a:buClr>
              <a:buSzPts val="1600"/>
              <a:buFont typeface="Times New Roman"/>
              <a:buChar char="»"/>
              <a:defRPr sz="1600"/>
            </a:lvl8pPr>
            <a:lvl9pPr indent="-330200" lvl="8" marL="4114800" rtl="0" algn="l">
              <a:spcBef>
                <a:spcPts val="320"/>
              </a:spcBef>
              <a:spcAft>
                <a:spcPts val="0"/>
              </a:spcAft>
              <a:buClr>
                <a:schemeClr val="dk1"/>
              </a:buClr>
              <a:buSzPts val="1600"/>
              <a:buFont typeface="Times New Roman"/>
              <a:buChar char="»"/>
              <a:defRPr sz="1600"/>
            </a:lvl9pPr>
          </a:lstStyle>
          <a:p/>
        </p:txBody>
      </p:sp>
      <p:sp>
        <p:nvSpPr>
          <p:cNvPr id="366" name="Google Shape;366;p43"/>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Times New Roman"/>
              <a:buNone/>
              <a:defRPr b="1" sz="2400"/>
            </a:lvl1pPr>
            <a:lvl2pPr indent="-228600" lvl="1" marL="914400" rtl="0" algn="l">
              <a:spcBef>
                <a:spcPts val="400"/>
              </a:spcBef>
              <a:spcAft>
                <a:spcPts val="0"/>
              </a:spcAft>
              <a:buClr>
                <a:schemeClr val="dk1"/>
              </a:buClr>
              <a:buSzPts val="2000"/>
              <a:buFont typeface="Times New Roman"/>
              <a:buNone/>
              <a:defRPr b="1" sz="2000"/>
            </a:lvl2pPr>
            <a:lvl3pPr indent="-228600" lvl="2" marL="1371600" rtl="0" algn="l">
              <a:spcBef>
                <a:spcPts val="360"/>
              </a:spcBef>
              <a:spcAft>
                <a:spcPts val="0"/>
              </a:spcAft>
              <a:buClr>
                <a:schemeClr val="dk1"/>
              </a:buClr>
              <a:buSzPts val="1800"/>
              <a:buFont typeface="Times New Roman"/>
              <a:buNone/>
              <a:defRPr b="1" sz="1800"/>
            </a:lvl3pPr>
            <a:lvl4pPr indent="-228600" lvl="3" marL="1828800" rtl="0" algn="l">
              <a:spcBef>
                <a:spcPts val="320"/>
              </a:spcBef>
              <a:spcAft>
                <a:spcPts val="0"/>
              </a:spcAft>
              <a:buClr>
                <a:schemeClr val="dk1"/>
              </a:buClr>
              <a:buSzPts val="1600"/>
              <a:buFont typeface="Times New Roman"/>
              <a:buNone/>
              <a:defRPr b="1" sz="1600"/>
            </a:lvl4pPr>
            <a:lvl5pPr indent="-228600" lvl="4" marL="2286000" rtl="0" algn="l">
              <a:spcBef>
                <a:spcPts val="320"/>
              </a:spcBef>
              <a:spcAft>
                <a:spcPts val="0"/>
              </a:spcAft>
              <a:buClr>
                <a:schemeClr val="dk1"/>
              </a:buClr>
              <a:buSzPts val="1600"/>
              <a:buFont typeface="Times New Roman"/>
              <a:buNone/>
              <a:defRPr b="1" sz="1600"/>
            </a:lvl5pPr>
            <a:lvl6pPr indent="-228600" lvl="5" marL="2743200" rtl="0" algn="l">
              <a:spcBef>
                <a:spcPts val="320"/>
              </a:spcBef>
              <a:spcAft>
                <a:spcPts val="0"/>
              </a:spcAft>
              <a:buClr>
                <a:schemeClr val="dk1"/>
              </a:buClr>
              <a:buSzPts val="1600"/>
              <a:buFont typeface="Times New Roman"/>
              <a:buNone/>
              <a:defRPr b="1" sz="1600"/>
            </a:lvl6pPr>
            <a:lvl7pPr indent="-228600" lvl="6" marL="3200400" rtl="0" algn="l">
              <a:spcBef>
                <a:spcPts val="320"/>
              </a:spcBef>
              <a:spcAft>
                <a:spcPts val="0"/>
              </a:spcAft>
              <a:buClr>
                <a:schemeClr val="dk1"/>
              </a:buClr>
              <a:buSzPts val="1600"/>
              <a:buFont typeface="Times New Roman"/>
              <a:buNone/>
              <a:defRPr b="1" sz="1600"/>
            </a:lvl7pPr>
            <a:lvl8pPr indent="-228600" lvl="7" marL="3657600" rtl="0" algn="l">
              <a:spcBef>
                <a:spcPts val="320"/>
              </a:spcBef>
              <a:spcAft>
                <a:spcPts val="0"/>
              </a:spcAft>
              <a:buClr>
                <a:schemeClr val="dk1"/>
              </a:buClr>
              <a:buSzPts val="1600"/>
              <a:buFont typeface="Times New Roman"/>
              <a:buNone/>
              <a:defRPr b="1" sz="1600"/>
            </a:lvl8pPr>
            <a:lvl9pPr indent="-228600" lvl="8" marL="4114800" rtl="0" algn="l">
              <a:spcBef>
                <a:spcPts val="320"/>
              </a:spcBef>
              <a:spcAft>
                <a:spcPts val="0"/>
              </a:spcAft>
              <a:buClr>
                <a:schemeClr val="dk1"/>
              </a:buClr>
              <a:buSzPts val="1600"/>
              <a:buFont typeface="Times New Roman"/>
              <a:buNone/>
              <a:defRPr b="1" sz="1600"/>
            </a:lvl9pPr>
          </a:lstStyle>
          <a:p/>
        </p:txBody>
      </p:sp>
      <p:sp>
        <p:nvSpPr>
          <p:cNvPr id="367" name="Google Shape;367;p43"/>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Times New Roman"/>
              <a:buChar char="•"/>
              <a:defRPr sz="2400"/>
            </a:lvl1pPr>
            <a:lvl2pPr indent="-355600" lvl="1" marL="914400" rtl="0" algn="l">
              <a:spcBef>
                <a:spcPts val="400"/>
              </a:spcBef>
              <a:spcAft>
                <a:spcPts val="0"/>
              </a:spcAft>
              <a:buClr>
                <a:schemeClr val="dk1"/>
              </a:buClr>
              <a:buSzPts val="2000"/>
              <a:buFont typeface="Times New Roman"/>
              <a:buChar char="–"/>
              <a:defRPr sz="2000"/>
            </a:lvl2pPr>
            <a:lvl3pPr indent="-342900" lvl="2" marL="1371600" rtl="0" algn="l">
              <a:spcBef>
                <a:spcPts val="360"/>
              </a:spcBef>
              <a:spcAft>
                <a:spcPts val="0"/>
              </a:spcAft>
              <a:buClr>
                <a:schemeClr val="dk1"/>
              </a:buClr>
              <a:buSzPts val="1800"/>
              <a:buFont typeface="Times New Roman"/>
              <a:buChar char="•"/>
              <a:defRPr sz="1800"/>
            </a:lvl3pPr>
            <a:lvl4pPr indent="-330200" lvl="3" marL="1828800" rtl="0" algn="l">
              <a:spcBef>
                <a:spcPts val="320"/>
              </a:spcBef>
              <a:spcAft>
                <a:spcPts val="0"/>
              </a:spcAft>
              <a:buClr>
                <a:schemeClr val="dk1"/>
              </a:buClr>
              <a:buSzPts val="1600"/>
              <a:buFont typeface="Times New Roman"/>
              <a:buChar char="–"/>
              <a:defRPr sz="1600"/>
            </a:lvl4pPr>
            <a:lvl5pPr indent="-330200" lvl="4" marL="2286000" rtl="0" algn="l">
              <a:spcBef>
                <a:spcPts val="320"/>
              </a:spcBef>
              <a:spcAft>
                <a:spcPts val="0"/>
              </a:spcAft>
              <a:buClr>
                <a:schemeClr val="dk1"/>
              </a:buClr>
              <a:buSzPts val="1600"/>
              <a:buFont typeface="Times New Roman"/>
              <a:buChar char="»"/>
              <a:defRPr sz="1600"/>
            </a:lvl5pPr>
            <a:lvl6pPr indent="-330200" lvl="5" marL="2743200" rtl="0" algn="l">
              <a:spcBef>
                <a:spcPts val="320"/>
              </a:spcBef>
              <a:spcAft>
                <a:spcPts val="0"/>
              </a:spcAft>
              <a:buClr>
                <a:schemeClr val="dk1"/>
              </a:buClr>
              <a:buSzPts val="1600"/>
              <a:buFont typeface="Times New Roman"/>
              <a:buChar char="»"/>
              <a:defRPr sz="1600"/>
            </a:lvl6pPr>
            <a:lvl7pPr indent="-330200" lvl="6" marL="3200400" rtl="0" algn="l">
              <a:spcBef>
                <a:spcPts val="320"/>
              </a:spcBef>
              <a:spcAft>
                <a:spcPts val="0"/>
              </a:spcAft>
              <a:buClr>
                <a:schemeClr val="dk1"/>
              </a:buClr>
              <a:buSzPts val="1600"/>
              <a:buFont typeface="Times New Roman"/>
              <a:buChar char="»"/>
              <a:defRPr sz="1600"/>
            </a:lvl7pPr>
            <a:lvl8pPr indent="-330200" lvl="7" marL="3657600" rtl="0" algn="l">
              <a:spcBef>
                <a:spcPts val="320"/>
              </a:spcBef>
              <a:spcAft>
                <a:spcPts val="0"/>
              </a:spcAft>
              <a:buClr>
                <a:schemeClr val="dk1"/>
              </a:buClr>
              <a:buSzPts val="1600"/>
              <a:buFont typeface="Times New Roman"/>
              <a:buChar char="»"/>
              <a:defRPr sz="1600"/>
            </a:lvl8pPr>
            <a:lvl9pPr indent="-330200" lvl="8" marL="4114800" rtl="0" algn="l">
              <a:spcBef>
                <a:spcPts val="320"/>
              </a:spcBef>
              <a:spcAft>
                <a:spcPts val="0"/>
              </a:spcAft>
              <a:buClr>
                <a:schemeClr val="dk1"/>
              </a:buClr>
              <a:buSzPts val="1600"/>
              <a:buFont typeface="Times New Roman"/>
              <a:buChar char="»"/>
              <a:defRPr sz="1600"/>
            </a:lvl9pPr>
          </a:lstStyle>
          <a:p/>
        </p:txBody>
      </p:sp>
      <p:sp>
        <p:nvSpPr>
          <p:cNvPr id="368" name="Google Shape;368;p4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69" name="Google Shape;369;p4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0" name="Google Shape;370;p4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1" name="Shape 371"/>
        <p:cNvGrpSpPr/>
        <p:nvPr/>
      </p:nvGrpSpPr>
      <p:grpSpPr>
        <a:xfrm>
          <a:off x="0" y="0"/>
          <a:ext cx="0" cy="0"/>
          <a:chOff x="0" y="0"/>
          <a:chExt cx="0" cy="0"/>
        </a:xfrm>
      </p:grpSpPr>
      <p:sp>
        <p:nvSpPr>
          <p:cNvPr id="372" name="Google Shape;372;p44"/>
          <p:cNvSpPr txBox="1"/>
          <p:nvPr>
            <p:ph type="title"/>
          </p:nvPr>
        </p:nvSpPr>
        <p:spPr>
          <a:xfrm>
            <a:off x="685800" y="838200"/>
            <a:ext cx="7772400" cy="762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73" name="Google Shape;373;p44"/>
          <p:cNvSpPr txBox="1"/>
          <p:nvPr>
            <p:ph idx="1" type="body"/>
          </p:nvPr>
        </p:nvSpPr>
        <p:spPr>
          <a:xfrm>
            <a:off x="685800" y="1752600"/>
            <a:ext cx="3810000" cy="43434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imes New Roman"/>
              <a:buChar char="•"/>
              <a:defRPr sz="2800"/>
            </a:lvl1pPr>
            <a:lvl2pPr indent="-381000" lvl="1" marL="914400" rtl="0" algn="l">
              <a:spcBef>
                <a:spcPts val="480"/>
              </a:spcBef>
              <a:spcAft>
                <a:spcPts val="0"/>
              </a:spcAft>
              <a:buClr>
                <a:schemeClr val="dk1"/>
              </a:buClr>
              <a:buSzPts val="2400"/>
              <a:buFont typeface="Times New Roman"/>
              <a:buChar char="–"/>
              <a:defRPr sz="2400"/>
            </a:lvl2pPr>
            <a:lvl3pPr indent="-355600" lvl="2" marL="1371600" rtl="0" algn="l">
              <a:spcBef>
                <a:spcPts val="400"/>
              </a:spcBef>
              <a:spcAft>
                <a:spcPts val="0"/>
              </a:spcAft>
              <a:buClr>
                <a:schemeClr val="dk1"/>
              </a:buClr>
              <a:buSzPts val="2000"/>
              <a:buFont typeface="Times New Roman"/>
              <a:buChar char="•"/>
              <a:defRPr sz="2000"/>
            </a:lvl3pPr>
            <a:lvl4pPr indent="-342900" lvl="3" marL="1828800" rtl="0" algn="l">
              <a:spcBef>
                <a:spcPts val="360"/>
              </a:spcBef>
              <a:spcAft>
                <a:spcPts val="0"/>
              </a:spcAft>
              <a:buClr>
                <a:schemeClr val="dk1"/>
              </a:buClr>
              <a:buSzPts val="1800"/>
              <a:buFont typeface="Times New Roman"/>
              <a:buChar char="–"/>
              <a:defRPr sz="1800"/>
            </a:lvl4pPr>
            <a:lvl5pPr indent="-342900" lvl="4" marL="2286000" rtl="0" algn="l">
              <a:spcBef>
                <a:spcPts val="360"/>
              </a:spcBef>
              <a:spcAft>
                <a:spcPts val="0"/>
              </a:spcAft>
              <a:buClr>
                <a:schemeClr val="dk1"/>
              </a:buClr>
              <a:buSzPts val="1800"/>
              <a:buFont typeface="Times New Roman"/>
              <a:buChar char="»"/>
              <a:defRPr sz="1800"/>
            </a:lvl5pPr>
            <a:lvl6pPr indent="-342900" lvl="5" marL="2743200" rtl="0" algn="l">
              <a:spcBef>
                <a:spcPts val="360"/>
              </a:spcBef>
              <a:spcAft>
                <a:spcPts val="0"/>
              </a:spcAft>
              <a:buClr>
                <a:schemeClr val="dk1"/>
              </a:buClr>
              <a:buSzPts val="1800"/>
              <a:buFont typeface="Times New Roman"/>
              <a:buChar char="»"/>
              <a:defRPr sz="1800"/>
            </a:lvl6pPr>
            <a:lvl7pPr indent="-342900" lvl="6" marL="3200400" rtl="0" algn="l">
              <a:spcBef>
                <a:spcPts val="360"/>
              </a:spcBef>
              <a:spcAft>
                <a:spcPts val="0"/>
              </a:spcAft>
              <a:buClr>
                <a:schemeClr val="dk1"/>
              </a:buClr>
              <a:buSzPts val="1800"/>
              <a:buFont typeface="Times New Roman"/>
              <a:buChar char="»"/>
              <a:defRPr sz="1800"/>
            </a:lvl7pPr>
            <a:lvl8pPr indent="-342900" lvl="7" marL="3657600" rtl="0" algn="l">
              <a:spcBef>
                <a:spcPts val="360"/>
              </a:spcBef>
              <a:spcAft>
                <a:spcPts val="0"/>
              </a:spcAft>
              <a:buClr>
                <a:schemeClr val="dk1"/>
              </a:buClr>
              <a:buSzPts val="1800"/>
              <a:buFont typeface="Times New Roman"/>
              <a:buChar char="»"/>
              <a:defRPr sz="1800"/>
            </a:lvl8pPr>
            <a:lvl9pPr indent="-342900" lvl="8" marL="4114800" rtl="0" algn="l">
              <a:spcBef>
                <a:spcPts val="360"/>
              </a:spcBef>
              <a:spcAft>
                <a:spcPts val="0"/>
              </a:spcAft>
              <a:buClr>
                <a:schemeClr val="dk1"/>
              </a:buClr>
              <a:buSzPts val="1800"/>
              <a:buFont typeface="Times New Roman"/>
              <a:buChar char="»"/>
              <a:defRPr sz="1800"/>
            </a:lvl9pPr>
          </a:lstStyle>
          <a:p/>
        </p:txBody>
      </p:sp>
      <p:sp>
        <p:nvSpPr>
          <p:cNvPr id="374" name="Google Shape;374;p44"/>
          <p:cNvSpPr txBox="1"/>
          <p:nvPr>
            <p:ph idx="2" type="body"/>
          </p:nvPr>
        </p:nvSpPr>
        <p:spPr>
          <a:xfrm>
            <a:off x="4648200" y="1752600"/>
            <a:ext cx="3810000" cy="43434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imes New Roman"/>
              <a:buChar char="•"/>
              <a:defRPr sz="2800"/>
            </a:lvl1pPr>
            <a:lvl2pPr indent="-381000" lvl="1" marL="914400" rtl="0" algn="l">
              <a:spcBef>
                <a:spcPts val="480"/>
              </a:spcBef>
              <a:spcAft>
                <a:spcPts val="0"/>
              </a:spcAft>
              <a:buClr>
                <a:schemeClr val="dk1"/>
              </a:buClr>
              <a:buSzPts val="2400"/>
              <a:buFont typeface="Times New Roman"/>
              <a:buChar char="–"/>
              <a:defRPr sz="2400"/>
            </a:lvl2pPr>
            <a:lvl3pPr indent="-355600" lvl="2" marL="1371600" rtl="0" algn="l">
              <a:spcBef>
                <a:spcPts val="400"/>
              </a:spcBef>
              <a:spcAft>
                <a:spcPts val="0"/>
              </a:spcAft>
              <a:buClr>
                <a:schemeClr val="dk1"/>
              </a:buClr>
              <a:buSzPts val="2000"/>
              <a:buFont typeface="Times New Roman"/>
              <a:buChar char="•"/>
              <a:defRPr sz="2000"/>
            </a:lvl3pPr>
            <a:lvl4pPr indent="-342900" lvl="3" marL="1828800" rtl="0" algn="l">
              <a:spcBef>
                <a:spcPts val="360"/>
              </a:spcBef>
              <a:spcAft>
                <a:spcPts val="0"/>
              </a:spcAft>
              <a:buClr>
                <a:schemeClr val="dk1"/>
              </a:buClr>
              <a:buSzPts val="1800"/>
              <a:buFont typeface="Times New Roman"/>
              <a:buChar char="–"/>
              <a:defRPr sz="1800"/>
            </a:lvl4pPr>
            <a:lvl5pPr indent="-342900" lvl="4" marL="2286000" rtl="0" algn="l">
              <a:spcBef>
                <a:spcPts val="360"/>
              </a:spcBef>
              <a:spcAft>
                <a:spcPts val="0"/>
              </a:spcAft>
              <a:buClr>
                <a:schemeClr val="dk1"/>
              </a:buClr>
              <a:buSzPts val="1800"/>
              <a:buFont typeface="Times New Roman"/>
              <a:buChar char="»"/>
              <a:defRPr sz="1800"/>
            </a:lvl5pPr>
            <a:lvl6pPr indent="-342900" lvl="5" marL="2743200" rtl="0" algn="l">
              <a:spcBef>
                <a:spcPts val="360"/>
              </a:spcBef>
              <a:spcAft>
                <a:spcPts val="0"/>
              </a:spcAft>
              <a:buClr>
                <a:schemeClr val="dk1"/>
              </a:buClr>
              <a:buSzPts val="1800"/>
              <a:buFont typeface="Times New Roman"/>
              <a:buChar char="»"/>
              <a:defRPr sz="1800"/>
            </a:lvl6pPr>
            <a:lvl7pPr indent="-342900" lvl="6" marL="3200400" rtl="0" algn="l">
              <a:spcBef>
                <a:spcPts val="360"/>
              </a:spcBef>
              <a:spcAft>
                <a:spcPts val="0"/>
              </a:spcAft>
              <a:buClr>
                <a:schemeClr val="dk1"/>
              </a:buClr>
              <a:buSzPts val="1800"/>
              <a:buFont typeface="Times New Roman"/>
              <a:buChar char="»"/>
              <a:defRPr sz="1800"/>
            </a:lvl7pPr>
            <a:lvl8pPr indent="-342900" lvl="7" marL="3657600" rtl="0" algn="l">
              <a:spcBef>
                <a:spcPts val="360"/>
              </a:spcBef>
              <a:spcAft>
                <a:spcPts val="0"/>
              </a:spcAft>
              <a:buClr>
                <a:schemeClr val="dk1"/>
              </a:buClr>
              <a:buSzPts val="1800"/>
              <a:buFont typeface="Times New Roman"/>
              <a:buChar char="»"/>
              <a:defRPr sz="1800"/>
            </a:lvl8pPr>
            <a:lvl9pPr indent="-342900" lvl="8" marL="4114800" rtl="0" algn="l">
              <a:spcBef>
                <a:spcPts val="360"/>
              </a:spcBef>
              <a:spcAft>
                <a:spcPts val="0"/>
              </a:spcAft>
              <a:buClr>
                <a:schemeClr val="dk1"/>
              </a:buClr>
              <a:buSzPts val="1800"/>
              <a:buFont typeface="Times New Roman"/>
              <a:buChar char="»"/>
              <a:defRPr sz="1800"/>
            </a:lvl9pPr>
          </a:lstStyle>
          <a:p/>
        </p:txBody>
      </p:sp>
      <p:sp>
        <p:nvSpPr>
          <p:cNvPr id="375" name="Google Shape;375;p44"/>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6" name="Google Shape;376;p44"/>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77" name="Google Shape;377;p4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79" name="Shape 79"/>
        <p:cNvGrpSpPr/>
        <p:nvPr/>
      </p:nvGrpSpPr>
      <p:grpSpPr>
        <a:xfrm>
          <a:off x="0" y="0"/>
          <a:ext cx="0" cy="0"/>
          <a:chOff x="0" y="0"/>
          <a:chExt cx="0" cy="0"/>
        </a:xfrm>
      </p:grpSpPr>
      <p:sp>
        <p:nvSpPr>
          <p:cNvPr id="80" name="Google Shape;80;p6"/>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1" name="Google Shape;81;p6"/>
          <p:cNvSpPr/>
          <p:nvPr>
            <p:ph idx="2" type="pic"/>
          </p:nvPr>
        </p:nvSpPr>
        <p:spPr>
          <a:xfrm>
            <a:off x="1792288" y="612775"/>
            <a:ext cx="5486400" cy="4114800"/>
          </a:xfrm>
          <a:prstGeom prst="rect">
            <a:avLst/>
          </a:prstGeom>
          <a:noFill/>
          <a:ln>
            <a:noFill/>
          </a:ln>
        </p:spPr>
      </p:sp>
      <p:sp>
        <p:nvSpPr>
          <p:cNvPr id="82" name="Google Shape;82;p6"/>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Times New Roman"/>
              <a:buNone/>
              <a:defRPr sz="1400"/>
            </a:lvl1pPr>
            <a:lvl2pPr indent="-228600" lvl="1" marL="914400" rtl="0" algn="l">
              <a:spcBef>
                <a:spcPts val="240"/>
              </a:spcBef>
              <a:spcAft>
                <a:spcPts val="0"/>
              </a:spcAft>
              <a:buClr>
                <a:schemeClr val="dk1"/>
              </a:buClr>
              <a:buSzPts val="1200"/>
              <a:buFont typeface="Times New Roman"/>
              <a:buNone/>
              <a:defRPr sz="1200"/>
            </a:lvl2pPr>
            <a:lvl3pPr indent="-228600" lvl="2" marL="1371600" rtl="0" algn="l">
              <a:spcBef>
                <a:spcPts val="200"/>
              </a:spcBef>
              <a:spcAft>
                <a:spcPts val="0"/>
              </a:spcAft>
              <a:buClr>
                <a:schemeClr val="dk1"/>
              </a:buClr>
              <a:buSzPts val="1000"/>
              <a:buFont typeface="Times New Roman"/>
              <a:buNone/>
              <a:defRPr sz="1000"/>
            </a:lvl3pPr>
            <a:lvl4pPr indent="-228600" lvl="3" marL="1828800" rtl="0" algn="l">
              <a:spcBef>
                <a:spcPts val="180"/>
              </a:spcBef>
              <a:spcAft>
                <a:spcPts val="0"/>
              </a:spcAft>
              <a:buClr>
                <a:schemeClr val="dk1"/>
              </a:buClr>
              <a:buSzPts val="900"/>
              <a:buFont typeface="Times New Roman"/>
              <a:buNone/>
              <a:defRPr sz="900"/>
            </a:lvl4pPr>
            <a:lvl5pPr indent="-228600" lvl="4" marL="2286000" rtl="0" algn="l">
              <a:spcBef>
                <a:spcPts val="180"/>
              </a:spcBef>
              <a:spcAft>
                <a:spcPts val="0"/>
              </a:spcAft>
              <a:buClr>
                <a:schemeClr val="dk1"/>
              </a:buClr>
              <a:buSzPts val="900"/>
              <a:buFont typeface="Times New Roman"/>
              <a:buNone/>
              <a:defRPr sz="900"/>
            </a:lvl5pPr>
            <a:lvl6pPr indent="-228600" lvl="5" marL="2743200" rtl="0" algn="l">
              <a:spcBef>
                <a:spcPts val="180"/>
              </a:spcBef>
              <a:spcAft>
                <a:spcPts val="0"/>
              </a:spcAft>
              <a:buClr>
                <a:schemeClr val="dk1"/>
              </a:buClr>
              <a:buSzPts val="900"/>
              <a:buFont typeface="Times New Roman"/>
              <a:buNone/>
              <a:defRPr sz="900"/>
            </a:lvl6pPr>
            <a:lvl7pPr indent="-228600" lvl="6" marL="3200400" rtl="0" algn="l">
              <a:spcBef>
                <a:spcPts val="180"/>
              </a:spcBef>
              <a:spcAft>
                <a:spcPts val="0"/>
              </a:spcAft>
              <a:buClr>
                <a:schemeClr val="dk1"/>
              </a:buClr>
              <a:buSzPts val="900"/>
              <a:buFont typeface="Times New Roman"/>
              <a:buNone/>
              <a:defRPr sz="900"/>
            </a:lvl7pPr>
            <a:lvl8pPr indent="-228600" lvl="7" marL="3657600" rtl="0" algn="l">
              <a:spcBef>
                <a:spcPts val="180"/>
              </a:spcBef>
              <a:spcAft>
                <a:spcPts val="0"/>
              </a:spcAft>
              <a:buClr>
                <a:schemeClr val="dk1"/>
              </a:buClr>
              <a:buSzPts val="900"/>
              <a:buFont typeface="Times New Roman"/>
              <a:buNone/>
              <a:defRPr sz="900"/>
            </a:lvl8pPr>
            <a:lvl9pPr indent="-228600" lvl="8" marL="4114800" rtl="0" algn="l">
              <a:spcBef>
                <a:spcPts val="180"/>
              </a:spcBef>
              <a:spcAft>
                <a:spcPts val="0"/>
              </a:spcAft>
              <a:buClr>
                <a:schemeClr val="dk1"/>
              </a:buClr>
              <a:buSzPts val="900"/>
              <a:buFont typeface="Times New Roman"/>
              <a:buNone/>
              <a:defRPr sz="900"/>
            </a:lvl9pPr>
          </a:lstStyle>
          <a:p/>
        </p:txBody>
      </p:sp>
      <p:sp>
        <p:nvSpPr>
          <p:cNvPr id="83" name="Google Shape;83;p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4" name="Google Shape;84;p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85" name="Google Shape;85;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78" name="Shape 378"/>
        <p:cNvGrpSpPr/>
        <p:nvPr/>
      </p:nvGrpSpPr>
      <p:grpSpPr>
        <a:xfrm>
          <a:off x="0" y="0"/>
          <a:ext cx="0" cy="0"/>
          <a:chOff x="0" y="0"/>
          <a:chExt cx="0" cy="0"/>
        </a:xfrm>
      </p:grpSpPr>
      <p:sp>
        <p:nvSpPr>
          <p:cNvPr id="379" name="Google Shape;379;p45"/>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0" name="Google Shape;380;p45"/>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Times New Roman"/>
              <a:buNone/>
              <a:defRPr sz="2000"/>
            </a:lvl1pPr>
            <a:lvl2pPr indent="-228600" lvl="1" marL="914400" rtl="0" algn="l">
              <a:spcBef>
                <a:spcPts val="360"/>
              </a:spcBef>
              <a:spcAft>
                <a:spcPts val="0"/>
              </a:spcAft>
              <a:buClr>
                <a:schemeClr val="dk1"/>
              </a:buClr>
              <a:buSzPts val="1800"/>
              <a:buFont typeface="Times New Roman"/>
              <a:buNone/>
              <a:defRPr sz="1800"/>
            </a:lvl2pPr>
            <a:lvl3pPr indent="-228600" lvl="2" marL="1371600" rtl="0" algn="l">
              <a:spcBef>
                <a:spcPts val="320"/>
              </a:spcBef>
              <a:spcAft>
                <a:spcPts val="0"/>
              </a:spcAft>
              <a:buClr>
                <a:schemeClr val="dk1"/>
              </a:buClr>
              <a:buSzPts val="1600"/>
              <a:buFont typeface="Times New Roman"/>
              <a:buNone/>
              <a:defRPr sz="1600"/>
            </a:lvl3pPr>
            <a:lvl4pPr indent="-228600" lvl="3" marL="1828800" rtl="0" algn="l">
              <a:spcBef>
                <a:spcPts val="280"/>
              </a:spcBef>
              <a:spcAft>
                <a:spcPts val="0"/>
              </a:spcAft>
              <a:buClr>
                <a:schemeClr val="dk1"/>
              </a:buClr>
              <a:buSzPts val="1400"/>
              <a:buFont typeface="Times New Roman"/>
              <a:buNone/>
              <a:defRPr sz="1400"/>
            </a:lvl4pPr>
            <a:lvl5pPr indent="-228600" lvl="4" marL="2286000" rtl="0" algn="l">
              <a:spcBef>
                <a:spcPts val="280"/>
              </a:spcBef>
              <a:spcAft>
                <a:spcPts val="0"/>
              </a:spcAft>
              <a:buClr>
                <a:schemeClr val="dk1"/>
              </a:buClr>
              <a:buSzPts val="1400"/>
              <a:buFont typeface="Times New Roman"/>
              <a:buNone/>
              <a:defRPr sz="1400"/>
            </a:lvl5pPr>
            <a:lvl6pPr indent="-228600" lvl="5" marL="2743200" rtl="0" algn="l">
              <a:spcBef>
                <a:spcPts val="280"/>
              </a:spcBef>
              <a:spcAft>
                <a:spcPts val="0"/>
              </a:spcAft>
              <a:buClr>
                <a:schemeClr val="dk1"/>
              </a:buClr>
              <a:buSzPts val="1400"/>
              <a:buFont typeface="Times New Roman"/>
              <a:buNone/>
              <a:defRPr sz="1400"/>
            </a:lvl6pPr>
            <a:lvl7pPr indent="-228600" lvl="6" marL="3200400" rtl="0" algn="l">
              <a:spcBef>
                <a:spcPts val="280"/>
              </a:spcBef>
              <a:spcAft>
                <a:spcPts val="0"/>
              </a:spcAft>
              <a:buClr>
                <a:schemeClr val="dk1"/>
              </a:buClr>
              <a:buSzPts val="1400"/>
              <a:buFont typeface="Times New Roman"/>
              <a:buNone/>
              <a:defRPr sz="1400"/>
            </a:lvl7pPr>
            <a:lvl8pPr indent="-228600" lvl="7" marL="3657600" rtl="0" algn="l">
              <a:spcBef>
                <a:spcPts val="280"/>
              </a:spcBef>
              <a:spcAft>
                <a:spcPts val="0"/>
              </a:spcAft>
              <a:buClr>
                <a:schemeClr val="dk1"/>
              </a:buClr>
              <a:buSzPts val="1400"/>
              <a:buFont typeface="Times New Roman"/>
              <a:buNone/>
              <a:defRPr sz="1400"/>
            </a:lvl8pPr>
            <a:lvl9pPr indent="-228600" lvl="8" marL="4114800" rtl="0" algn="l">
              <a:spcBef>
                <a:spcPts val="280"/>
              </a:spcBef>
              <a:spcAft>
                <a:spcPts val="0"/>
              </a:spcAft>
              <a:buClr>
                <a:schemeClr val="dk1"/>
              </a:buClr>
              <a:buSzPts val="1400"/>
              <a:buFont typeface="Times New Roman"/>
              <a:buNone/>
              <a:defRPr sz="1400"/>
            </a:lvl9pPr>
          </a:lstStyle>
          <a:p/>
        </p:txBody>
      </p:sp>
      <p:sp>
        <p:nvSpPr>
          <p:cNvPr id="381" name="Google Shape;381;p45"/>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2" name="Google Shape;382;p45"/>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3" name="Google Shape;383;p4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84" name="Shape 384"/>
        <p:cNvGrpSpPr/>
        <p:nvPr/>
      </p:nvGrpSpPr>
      <p:grpSpPr>
        <a:xfrm>
          <a:off x="0" y="0"/>
          <a:ext cx="0" cy="0"/>
          <a:chOff x="0" y="0"/>
          <a:chExt cx="0" cy="0"/>
        </a:xfrm>
      </p:grpSpPr>
      <p:sp>
        <p:nvSpPr>
          <p:cNvPr id="385" name="Google Shape;385;p46"/>
          <p:cNvSpPr txBox="1"/>
          <p:nvPr>
            <p:ph type="title"/>
          </p:nvPr>
        </p:nvSpPr>
        <p:spPr>
          <a:xfrm>
            <a:off x="685800" y="838200"/>
            <a:ext cx="7772400" cy="762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86" name="Google Shape;386;p46"/>
          <p:cNvSpPr txBox="1"/>
          <p:nvPr>
            <p:ph idx="1" type="body"/>
          </p:nvPr>
        </p:nvSpPr>
        <p:spPr>
          <a:xfrm>
            <a:off x="685800" y="1752600"/>
            <a:ext cx="7772400" cy="43434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387" name="Google Shape;387;p4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8" name="Google Shape;388;p4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89" name="Google Shape;389;p4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390" name="Shape 390"/>
        <p:cNvGrpSpPr/>
        <p:nvPr/>
      </p:nvGrpSpPr>
      <p:grpSpPr>
        <a:xfrm>
          <a:off x="0" y="0"/>
          <a:ext cx="0" cy="0"/>
          <a:chOff x="0" y="0"/>
          <a:chExt cx="0" cy="0"/>
        </a:xfrm>
      </p:grpSpPr>
      <p:sp>
        <p:nvSpPr>
          <p:cNvPr id="391" name="Google Shape;391;p47"/>
          <p:cNvSpPr txBox="1"/>
          <p:nvPr>
            <p:ph type="ctrTitle"/>
          </p:nvPr>
        </p:nvSpPr>
        <p:spPr>
          <a:xfrm>
            <a:off x="685800" y="2286000"/>
            <a:ext cx="7772400" cy="1143000"/>
          </a:xfrm>
          <a:prstGeom prst="rect">
            <a:avLst/>
          </a:prstGeom>
          <a:noFill/>
          <a:ln>
            <a:noFill/>
          </a:ln>
        </p:spPr>
        <p:txBody>
          <a:bodyPr anchorCtr="0" anchor="ctr" bIns="45700" lIns="91425" spcFirstLastPara="1" rIns="91425" wrap="square" tIns="45700">
            <a:noAutofit/>
          </a:bodyPr>
          <a:lstStyle>
            <a:lvl1pPr lvl="0" rtl="0" algn="ctr">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392" name="Google Shape;392;p47"/>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rtl="0" algn="ctr">
              <a:spcBef>
                <a:spcPts val="640"/>
              </a:spcBef>
              <a:spcAft>
                <a:spcPts val="0"/>
              </a:spcAft>
              <a:buClr>
                <a:schemeClr val="dk1"/>
              </a:buClr>
              <a:buSzPts val="3200"/>
              <a:buFont typeface="Times New Roman"/>
              <a:buNone/>
              <a:defRPr/>
            </a:lvl1pPr>
            <a:lvl2pPr lvl="1" rtl="0" algn="l">
              <a:spcBef>
                <a:spcPts val="360"/>
              </a:spcBef>
              <a:spcAft>
                <a:spcPts val="0"/>
              </a:spcAft>
              <a:buClr>
                <a:schemeClr val="dk1"/>
              </a:buClr>
              <a:buSzPts val="1800"/>
              <a:buChar char="–"/>
              <a:defRPr/>
            </a:lvl2pPr>
            <a:lvl3pPr lvl="2" rtl="0" algn="l">
              <a:spcBef>
                <a:spcPts val="360"/>
              </a:spcBef>
              <a:spcAft>
                <a:spcPts val="0"/>
              </a:spcAft>
              <a:buClr>
                <a:schemeClr val="dk1"/>
              </a:buClr>
              <a:buSzPts val="1800"/>
              <a:buChar char="•"/>
              <a:defRPr/>
            </a:lvl3pPr>
            <a:lvl4pPr lvl="3" rtl="0" algn="l">
              <a:spcBef>
                <a:spcPts val="360"/>
              </a:spcBef>
              <a:spcAft>
                <a:spcPts val="0"/>
              </a:spcAft>
              <a:buClr>
                <a:schemeClr val="dk1"/>
              </a:buClr>
              <a:buSzPts val="1800"/>
              <a:buChar char="–"/>
              <a:defRPr/>
            </a:lvl4pPr>
            <a:lvl5pPr lvl="4" rtl="0" algn="l">
              <a:spcBef>
                <a:spcPts val="360"/>
              </a:spcBef>
              <a:spcAft>
                <a:spcPts val="0"/>
              </a:spcAft>
              <a:buClr>
                <a:schemeClr val="dk1"/>
              </a:buClr>
              <a:buSzPts val="1800"/>
              <a:buChar char="»"/>
              <a:defRPr/>
            </a:lvl5pPr>
            <a:lvl6pPr lvl="5" rtl="0" algn="l">
              <a:spcBef>
                <a:spcPts val="360"/>
              </a:spcBef>
              <a:spcAft>
                <a:spcPts val="0"/>
              </a:spcAft>
              <a:buClr>
                <a:schemeClr val="dk1"/>
              </a:buClr>
              <a:buSzPts val="1800"/>
              <a:buChar char="»"/>
              <a:defRPr/>
            </a:lvl6pPr>
            <a:lvl7pPr lvl="6" rtl="0" algn="l">
              <a:spcBef>
                <a:spcPts val="360"/>
              </a:spcBef>
              <a:spcAft>
                <a:spcPts val="0"/>
              </a:spcAft>
              <a:buClr>
                <a:schemeClr val="dk1"/>
              </a:buClr>
              <a:buSzPts val="1800"/>
              <a:buChar char="»"/>
              <a:defRPr/>
            </a:lvl7pPr>
            <a:lvl8pPr lvl="7" rtl="0" algn="l">
              <a:spcBef>
                <a:spcPts val="360"/>
              </a:spcBef>
              <a:spcAft>
                <a:spcPts val="0"/>
              </a:spcAft>
              <a:buClr>
                <a:schemeClr val="dk1"/>
              </a:buClr>
              <a:buSzPts val="1800"/>
              <a:buChar char="»"/>
              <a:defRPr/>
            </a:lvl8pPr>
            <a:lvl9pPr lvl="8" rtl="0" algn="l">
              <a:spcBef>
                <a:spcPts val="360"/>
              </a:spcBef>
              <a:spcAft>
                <a:spcPts val="0"/>
              </a:spcAft>
              <a:buClr>
                <a:schemeClr val="dk1"/>
              </a:buClr>
              <a:buSzPts val="1800"/>
              <a:buChar char="»"/>
              <a:defRPr/>
            </a:lvl9pPr>
          </a:lstStyle>
          <a:p/>
        </p:txBody>
      </p:sp>
      <p:sp>
        <p:nvSpPr>
          <p:cNvPr id="393" name="Google Shape;393;p4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4" name="Google Shape;394;p4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395" name="Google Shape;395;p4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402" name="Shape 402"/>
        <p:cNvGrpSpPr/>
        <p:nvPr/>
      </p:nvGrpSpPr>
      <p:grpSpPr>
        <a:xfrm>
          <a:off x="0" y="0"/>
          <a:ext cx="0" cy="0"/>
          <a:chOff x="0" y="0"/>
          <a:chExt cx="0" cy="0"/>
        </a:xfrm>
      </p:grpSpPr>
      <p:sp>
        <p:nvSpPr>
          <p:cNvPr id="403" name="Google Shape;403;p49"/>
          <p:cNvSpPr txBox="1"/>
          <p:nvPr>
            <p:ph type="title"/>
          </p:nvPr>
        </p:nvSpPr>
        <p:spPr>
          <a:xfrm rot="5400000">
            <a:off x="5067300" y="2171700"/>
            <a:ext cx="5867400" cy="18288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04" name="Google Shape;404;p49"/>
          <p:cNvSpPr txBox="1"/>
          <p:nvPr>
            <p:ph idx="1" type="body"/>
          </p:nvPr>
        </p:nvSpPr>
        <p:spPr>
          <a:xfrm rot="5400000">
            <a:off x="1333500" y="419100"/>
            <a:ext cx="5867400" cy="53340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05" name="Google Shape;405;p49"/>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6" name="Google Shape;406;p49"/>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07" name="Google Shape;407;p49"/>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408" name="Shape 408"/>
        <p:cNvGrpSpPr/>
        <p:nvPr/>
      </p:nvGrpSpPr>
      <p:grpSpPr>
        <a:xfrm>
          <a:off x="0" y="0"/>
          <a:ext cx="0" cy="0"/>
          <a:chOff x="0" y="0"/>
          <a:chExt cx="0" cy="0"/>
        </a:xfrm>
      </p:grpSpPr>
      <p:sp>
        <p:nvSpPr>
          <p:cNvPr id="409" name="Google Shape;409;p50"/>
          <p:cNvSpPr txBox="1"/>
          <p:nvPr>
            <p:ph type="title"/>
          </p:nvPr>
        </p:nvSpPr>
        <p:spPr>
          <a:xfrm>
            <a:off x="1600200" y="152400"/>
            <a:ext cx="7315200" cy="838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0" name="Google Shape;410;p50"/>
          <p:cNvSpPr txBox="1"/>
          <p:nvPr>
            <p:ph idx="1" type="body"/>
          </p:nvPr>
        </p:nvSpPr>
        <p:spPr>
          <a:xfrm rot="5400000">
            <a:off x="2857500" y="-38100"/>
            <a:ext cx="4800600" cy="73152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11" name="Google Shape;411;p50"/>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2" name="Google Shape;412;p50"/>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3" name="Google Shape;413;p50"/>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414" name="Shape 414"/>
        <p:cNvGrpSpPr/>
        <p:nvPr/>
      </p:nvGrpSpPr>
      <p:grpSpPr>
        <a:xfrm>
          <a:off x="0" y="0"/>
          <a:ext cx="0" cy="0"/>
          <a:chOff x="0" y="0"/>
          <a:chExt cx="0" cy="0"/>
        </a:xfrm>
      </p:grpSpPr>
      <p:sp>
        <p:nvSpPr>
          <p:cNvPr id="415" name="Google Shape;415;p51"/>
          <p:cNvSpPr txBox="1"/>
          <p:nvPr>
            <p:ph type="title"/>
          </p:nvPr>
        </p:nvSpPr>
        <p:spPr>
          <a:xfrm>
            <a:off x="1792288" y="4800600"/>
            <a:ext cx="5486400" cy="5667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16" name="Google Shape;416;p51"/>
          <p:cNvSpPr/>
          <p:nvPr>
            <p:ph idx="2" type="pic"/>
          </p:nvPr>
        </p:nvSpPr>
        <p:spPr>
          <a:xfrm>
            <a:off x="1792288" y="612775"/>
            <a:ext cx="5486400" cy="4114800"/>
          </a:xfrm>
          <a:prstGeom prst="rect">
            <a:avLst/>
          </a:prstGeom>
          <a:noFill/>
          <a:ln>
            <a:noFill/>
          </a:ln>
        </p:spPr>
      </p:sp>
      <p:sp>
        <p:nvSpPr>
          <p:cNvPr id="417" name="Google Shape;417;p51"/>
          <p:cNvSpPr txBox="1"/>
          <p:nvPr>
            <p:ph idx="1" type="body"/>
          </p:nvPr>
        </p:nvSpPr>
        <p:spPr>
          <a:xfrm>
            <a:off x="1792288" y="5367338"/>
            <a:ext cx="5486400" cy="8049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Times New Roman"/>
              <a:buNone/>
              <a:defRPr sz="1400"/>
            </a:lvl1pPr>
            <a:lvl2pPr indent="-228600" lvl="1" marL="914400" rtl="0" algn="l">
              <a:spcBef>
                <a:spcPts val="240"/>
              </a:spcBef>
              <a:spcAft>
                <a:spcPts val="0"/>
              </a:spcAft>
              <a:buClr>
                <a:schemeClr val="dk1"/>
              </a:buClr>
              <a:buSzPts val="1200"/>
              <a:buFont typeface="Times New Roman"/>
              <a:buNone/>
              <a:defRPr sz="1200"/>
            </a:lvl2pPr>
            <a:lvl3pPr indent="-228600" lvl="2" marL="1371600" rtl="0" algn="l">
              <a:spcBef>
                <a:spcPts val="200"/>
              </a:spcBef>
              <a:spcAft>
                <a:spcPts val="0"/>
              </a:spcAft>
              <a:buClr>
                <a:schemeClr val="dk1"/>
              </a:buClr>
              <a:buSzPts val="1000"/>
              <a:buFont typeface="Times New Roman"/>
              <a:buNone/>
              <a:defRPr sz="1000"/>
            </a:lvl3pPr>
            <a:lvl4pPr indent="-228600" lvl="3" marL="1828800" rtl="0" algn="l">
              <a:spcBef>
                <a:spcPts val="180"/>
              </a:spcBef>
              <a:spcAft>
                <a:spcPts val="0"/>
              </a:spcAft>
              <a:buClr>
                <a:schemeClr val="dk1"/>
              </a:buClr>
              <a:buSzPts val="900"/>
              <a:buFont typeface="Times New Roman"/>
              <a:buNone/>
              <a:defRPr sz="900"/>
            </a:lvl4pPr>
            <a:lvl5pPr indent="-228600" lvl="4" marL="2286000" rtl="0" algn="l">
              <a:spcBef>
                <a:spcPts val="180"/>
              </a:spcBef>
              <a:spcAft>
                <a:spcPts val="0"/>
              </a:spcAft>
              <a:buClr>
                <a:schemeClr val="dk1"/>
              </a:buClr>
              <a:buSzPts val="900"/>
              <a:buFont typeface="Times New Roman"/>
              <a:buNone/>
              <a:defRPr sz="900"/>
            </a:lvl5pPr>
            <a:lvl6pPr indent="-228600" lvl="5" marL="2743200" rtl="0" algn="l">
              <a:spcBef>
                <a:spcPts val="180"/>
              </a:spcBef>
              <a:spcAft>
                <a:spcPts val="0"/>
              </a:spcAft>
              <a:buClr>
                <a:schemeClr val="dk1"/>
              </a:buClr>
              <a:buSzPts val="900"/>
              <a:buFont typeface="Times New Roman"/>
              <a:buNone/>
              <a:defRPr sz="900"/>
            </a:lvl6pPr>
            <a:lvl7pPr indent="-228600" lvl="6" marL="3200400" rtl="0" algn="l">
              <a:spcBef>
                <a:spcPts val="180"/>
              </a:spcBef>
              <a:spcAft>
                <a:spcPts val="0"/>
              </a:spcAft>
              <a:buClr>
                <a:schemeClr val="dk1"/>
              </a:buClr>
              <a:buSzPts val="900"/>
              <a:buFont typeface="Times New Roman"/>
              <a:buNone/>
              <a:defRPr sz="900"/>
            </a:lvl7pPr>
            <a:lvl8pPr indent="-228600" lvl="7" marL="3657600" rtl="0" algn="l">
              <a:spcBef>
                <a:spcPts val="180"/>
              </a:spcBef>
              <a:spcAft>
                <a:spcPts val="0"/>
              </a:spcAft>
              <a:buClr>
                <a:schemeClr val="dk1"/>
              </a:buClr>
              <a:buSzPts val="900"/>
              <a:buFont typeface="Times New Roman"/>
              <a:buNone/>
              <a:defRPr sz="900"/>
            </a:lvl8pPr>
            <a:lvl9pPr indent="-228600" lvl="8" marL="4114800" rtl="0" algn="l">
              <a:spcBef>
                <a:spcPts val="180"/>
              </a:spcBef>
              <a:spcAft>
                <a:spcPts val="0"/>
              </a:spcAft>
              <a:buClr>
                <a:schemeClr val="dk1"/>
              </a:buClr>
              <a:buSzPts val="900"/>
              <a:buFont typeface="Times New Roman"/>
              <a:buNone/>
              <a:defRPr sz="900"/>
            </a:lvl9pPr>
          </a:lstStyle>
          <a:p/>
        </p:txBody>
      </p:sp>
      <p:sp>
        <p:nvSpPr>
          <p:cNvPr id="418" name="Google Shape;418;p51"/>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19" name="Google Shape;419;p51"/>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0" name="Google Shape;420;p51"/>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421" name="Shape 421"/>
        <p:cNvGrpSpPr/>
        <p:nvPr/>
      </p:nvGrpSpPr>
      <p:grpSpPr>
        <a:xfrm>
          <a:off x="0" y="0"/>
          <a:ext cx="0" cy="0"/>
          <a:chOff x="0" y="0"/>
          <a:chExt cx="0" cy="0"/>
        </a:xfrm>
      </p:grpSpPr>
      <p:sp>
        <p:nvSpPr>
          <p:cNvPr id="422" name="Google Shape;422;p52"/>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23" name="Google Shape;423;p52"/>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Font typeface="Times New Roman"/>
              <a:buChar char="•"/>
              <a:defRPr sz="3200"/>
            </a:lvl1pPr>
            <a:lvl2pPr indent="-406400" lvl="1" marL="914400" rtl="0" algn="l">
              <a:spcBef>
                <a:spcPts val="560"/>
              </a:spcBef>
              <a:spcAft>
                <a:spcPts val="0"/>
              </a:spcAft>
              <a:buClr>
                <a:schemeClr val="dk1"/>
              </a:buClr>
              <a:buSzPts val="2800"/>
              <a:buFont typeface="Times New Roman"/>
              <a:buChar char="–"/>
              <a:defRPr sz="2800"/>
            </a:lvl2pPr>
            <a:lvl3pPr indent="-381000" lvl="2" marL="1371600" rtl="0" algn="l">
              <a:spcBef>
                <a:spcPts val="480"/>
              </a:spcBef>
              <a:spcAft>
                <a:spcPts val="0"/>
              </a:spcAft>
              <a:buClr>
                <a:schemeClr val="dk1"/>
              </a:buClr>
              <a:buSzPts val="2400"/>
              <a:buFont typeface="Times New Roman"/>
              <a:buChar char="•"/>
              <a:defRPr sz="2400"/>
            </a:lvl3pPr>
            <a:lvl4pPr indent="-355600" lvl="3" marL="1828800" rtl="0" algn="l">
              <a:spcBef>
                <a:spcPts val="400"/>
              </a:spcBef>
              <a:spcAft>
                <a:spcPts val="0"/>
              </a:spcAft>
              <a:buClr>
                <a:schemeClr val="dk1"/>
              </a:buClr>
              <a:buSzPts val="2000"/>
              <a:buFont typeface="Times New Roman"/>
              <a:buChar char="–"/>
              <a:defRPr sz="2000"/>
            </a:lvl4pPr>
            <a:lvl5pPr indent="-355600" lvl="4" marL="2286000" rtl="0" algn="l">
              <a:spcBef>
                <a:spcPts val="400"/>
              </a:spcBef>
              <a:spcAft>
                <a:spcPts val="0"/>
              </a:spcAft>
              <a:buClr>
                <a:schemeClr val="dk1"/>
              </a:buClr>
              <a:buSzPts val="2000"/>
              <a:buFont typeface="Times New Roman"/>
              <a:buChar char="»"/>
              <a:defRPr sz="2000"/>
            </a:lvl5pPr>
            <a:lvl6pPr indent="-355600" lvl="5" marL="2743200" rtl="0" algn="l">
              <a:spcBef>
                <a:spcPts val="400"/>
              </a:spcBef>
              <a:spcAft>
                <a:spcPts val="0"/>
              </a:spcAft>
              <a:buClr>
                <a:schemeClr val="dk1"/>
              </a:buClr>
              <a:buSzPts val="2000"/>
              <a:buFont typeface="Times New Roman"/>
              <a:buChar char="»"/>
              <a:defRPr sz="2000"/>
            </a:lvl6pPr>
            <a:lvl7pPr indent="-355600" lvl="6" marL="3200400" rtl="0" algn="l">
              <a:spcBef>
                <a:spcPts val="400"/>
              </a:spcBef>
              <a:spcAft>
                <a:spcPts val="0"/>
              </a:spcAft>
              <a:buClr>
                <a:schemeClr val="dk1"/>
              </a:buClr>
              <a:buSzPts val="2000"/>
              <a:buFont typeface="Times New Roman"/>
              <a:buChar char="»"/>
              <a:defRPr sz="2000"/>
            </a:lvl7pPr>
            <a:lvl8pPr indent="-355600" lvl="7" marL="3657600" rtl="0" algn="l">
              <a:spcBef>
                <a:spcPts val="400"/>
              </a:spcBef>
              <a:spcAft>
                <a:spcPts val="0"/>
              </a:spcAft>
              <a:buClr>
                <a:schemeClr val="dk1"/>
              </a:buClr>
              <a:buSzPts val="2000"/>
              <a:buFont typeface="Times New Roman"/>
              <a:buChar char="»"/>
              <a:defRPr sz="2000"/>
            </a:lvl8pPr>
            <a:lvl9pPr indent="-355600" lvl="8" marL="4114800" rtl="0" algn="l">
              <a:spcBef>
                <a:spcPts val="400"/>
              </a:spcBef>
              <a:spcAft>
                <a:spcPts val="0"/>
              </a:spcAft>
              <a:buClr>
                <a:schemeClr val="dk1"/>
              </a:buClr>
              <a:buSzPts val="2000"/>
              <a:buFont typeface="Times New Roman"/>
              <a:buChar char="»"/>
              <a:defRPr sz="2000"/>
            </a:lvl9pPr>
          </a:lstStyle>
          <a:p/>
        </p:txBody>
      </p:sp>
      <p:sp>
        <p:nvSpPr>
          <p:cNvPr id="424" name="Google Shape;424;p52"/>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Times New Roman"/>
              <a:buNone/>
              <a:defRPr sz="1400"/>
            </a:lvl1pPr>
            <a:lvl2pPr indent="-228600" lvl="1" marL="914400" rtl="0" algn="l">
              <a:spcBef>
                <a:spcPts val="240"/>
              </a:spcBef>
              <a:spcAft>
                <a:spcPts val="0"/>
              </a:spcAft>
              <a:buClr>
                <a:schemeClr val="dk1"/>
              </a:buClr>
              <a:buSzPts val="1200"/>
              <a:buFont typeface="Times New Roman"/>
              <a:buNone/>
              <a:defRPr sz="1200"/>
            </a:lvl2pPr>
            <a:lvl3pPr indent="-228600" lvl="2" marL="1371600" rtl="0" algn="l">
              <a:spcBef>
                <a:spcPts val="200"/>
              </a:spcBef>
              <a:spcAft>
                <a:spcPts val="0"/>
              </a:spcAft>
              <a:buClr>
                <a:schemeClr val="dk1"/>
              </a:buClr>
              <a:buSzPts val="1000"/>
              <a:buFont typeface="Times New Roman"/>
              <a:buNone/>
              <a:defRPr sz="1000"/>
            </a:lvl3pPr>
            <a:lvl4pPr indent="-228600" lvl="3" marL="1828800" rtl="0" algn="l">
              <a:spcBef>
                <a:spcPts val="180"/>
              </a:spcBef>
              <a:spcAft>
                <a:spcPts val="0"/>
              </a:spcAft>
              <a:buClr>
                <a:schemeClr val="dk1"/>
              </a:buClr>
              <a:buSzPts val="900"/>
              <a:buFont typeface="Times New Roman"/>
              <a:buNone/>
              <a:defRPr sz="900"/>
            </a:lvl4pPr>
            <a:lvl5pPr indent="-228600" lvl="4" marL="2286000" rtl="0" algn="l">
              <a:spcBef>
                <a:spcPts val="180"/>
              </a:spcBef>
              <a:spcAft>
                <a:spcPts val="0"/>
              </a:spcAft>
              <a:buClr>
                <a:schemeClr val="dk1"/>
              </a:buClr>
              <a:buSzPts val="900"/>
              <a:buFont typeface="Times New Roman"/>
              <a:buNone/>
              <a:defRPr sz="900"/>
            </a:lvl5pPr>
            <a:lvl6pPr indent="-228600" lvl="5" marL="2743200" rtl="0" algn="l">
              <a:spcBef>
                <a:spcPts val="180"/>
              </a:spcBef>
              <a:spcAft>
                <a:spcPts val="0"/>
              </a:spcAft>
              <a:buClr>
                <a:schemeClr val="dk1"/>
              </a:buClr>
              <a:buSzPts val="900"/>
              <a:buFont typeface="Times New Roman"/>
              <a:buNone/>
              <a:defRPr sz="900"/>
            </a:lvl6pPr>
            <a:lvl7pPr indent="-228600" lvl="6" marL="3200400" rtl="0" algn="l">
              <a:spcBef>
                <a:spcPts val="180"/>
              </a:spcBef>
              <a:spcAft>
                <a:spcPts val="0"/>
              </a:spcAft>
              <a:buClr>
                <a:schemeClr val="dk1"/>
              </a:buClr>
              <a:buSzPts val="900"/>
              <a:buFont typeface="Times New Roman"/>
              <a:buNone/>
              <a:defRPr sz="900"/>
            </a:lvl7pPr>
            <a:lvl8pPr indent="-228600" lvl="7" marL="3657600" rtl="0" algn="l">
              <a:spcBef>
                <a:spcPts val="180"/>
              </a:spcBef>
              <a:spcAft>
                <a:spcPts val="0"/>
              </a:spcAft>
              <a:buClr>
                <a:schemeClr val="dk1"/>
              </a:buClr>
              <a:buSzPts val="900"/>
              <a:buFont typeface="Times New Roman"/>
              <a:buNone/>
              <a:defRPr sz="900"/>
            </a:lvl8pPr>
            <a:lvl9pPr indent="-228600" lvl="8" marL="4114800" rtl="0" algn="l">
              <a:spcBef>
                <a:spcPts val="180"/>
              </a:spcBef>
              <a:spcAft>
                <a:spcPts val="0"/>
              </a:spcAft>
              <a:buClr>
                <a:schemeClr val="dk1"/>
              </a:buClr>
              <a:buSzPts val="900"/>
              <a:buFont typeface="Times New Roman"/>
              <a:buNone/>
              <a:defRPr sz="900"/>
            </a:lvl9pPr>
          </a:lstStyle>
          <a:p/>
        </p:txBody>
      </p:sp>
      <p:sp>
        <p:nvSpPr>
          <p:cNvPr id="425" name="Google Shape;425;p52"/>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6" name="Google Shape;426;p52"/>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27" name="Google Shape;427;p52"/>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28" name="Shape 428"/>
        <p:cNvGrpSpPr/>
        <p:nvPr/>
      </p:nvGrpSpPr>
      <p:grpSpPr>
        <a:xfrm>
          <a:off x="0" y="0"/>
          <a:ext cx="0" cy="0"/>
          <a:chOff x="0" y="0"/>
          <a:chExt cx="0" cy="0"/>
        </a:xfrm>
      </p:grpSpPr>
      <p:sp>
        <p:nvSpPr>
          <p:cNvPr id="429" name="Google Shape;429;p53"/>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0" name="Google Shape;430;p53"/>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1" name="Google Shape;431;p53"/>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32" name="Shape 432"/>
        <p:cNvGrpSpPr/>
        <p:nvPr/>
      </p:nvGrpSpPr>
      <p:grpSpPr>
        <a:xfrm>
          <a:off x="0" y="0"/>
          <a:ext cx="0" cy="0"/>
          <a:chOff x="0" y="0"/>
          <a:chExt cx="0" cy="0"/>
        </a:xfrm>
      </p:grpSpPr>
      <p:sp>
        <p:nvSpPr>
          <p:cNvPr id="433" name="Google Shape;433;p54"/>
          <p:cNvSpPr txBox="1"/>
          <p:nvPr>
            <p:ph type="title"/>
          </p:nvPr>
        </p:nvSpPr>
        <p:spPr>
          <a:xfrm>
            <a:off x="1600200" y="152400"/>
            <a:ext cx="7315200" cy="838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4" name="Google Shape;434;p54"/>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5" name="Google Shape;435;p54"/>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36" name="Google Shape;436;p54"/>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37" name="Shape 437"/>
        <p:cNvGrpSpPr/>
        <p:nvPr/>
      </p:nvGrpSpPr>
      <p:grpSpPr>
        <a:xfrm>
          <a:off x="0" y="0"/>
          <a:ext cx="0" cy="0"/>
          <a:chOff x="0" y="0"/>
          <a:chExt cx="0" cy="0"/>
        </a:xfrm>
      </p:grpSpPr>
      <p:sp>
        <p:nvSpPr>
          <p:cNvPr id="438" name="Google Shape;438;p5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39" name="Google Shape;439;p55"/>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Times New Roman"/>
              <a:buNone/>
              <a:defRPr b="1" sz="2400"/>
            </a:lvl1pPr>
            <a:lvl2pPr indent="-228600" lvl="1" marL="914400" rtl="0" algn="l">
              <a:spcBef>
                <a:spcPts val="400"/>
              </a:spcBef>
              <a:spcAft>
                <a:spcPts val="0"/>
              </a:spcAft>
              <a:buClr>
                <a:schemeClr val="dk1"/>
              </a:buClr>
              <a:buSzPts val="2000"/>
              <a:buFont typeface="Times New Roman"/>
              <a:buNone/>
              <a:defRPr b="1" sz="2000"/>
            </a:lvl2pPr>
            <a:lvl3pPr indent="-228600" lvl="2" marL="1371600" rtl="0" algn="l">
              <a:spcBef>
                <a:spcPts val="360"/>
              </a:spcBef>
              <a:spcAft>
                <a:spcPts val="0"/>
              </a:spcAft>
              <a:buClr>
                <a:schemeClr val="dk1"/>
              </a:buClr>
              <a:buSzPts val="1800"/>
              <a:buFont typeface="Times New Roman"/>
              <a:buNone/>
              <a:defRPr b="1" sz="1800"/>
            </a:lvl3pPr>
            <a:lvl4pPr indent="-228600" lvl="3" marL="1828800" rtl="0" algn="l">
              <a:spcBef>
                <a:spcPts val="320"/>
              </a:spcBef>
              <a:spcAft>
                <a:spcPts val="0"/>
              </a:spcAft>
              <a:buClr>
                <a:schemeClr val="dk1"/>
              </a:buClr>
              <a:buSzPts val="1600"/>
              <a:buFont typeface="Times New Roman"/>
              <a:buNone/>
              <a:defRPr b="1" sz="1600"/>
            </a:lvl4pPr>
            <a:lvl5pPr indent="-228600" lvl="4" marL="2286000" rtl="0" algn="l">
              <a:spcBef>
                <a:spcPts val="320"/>
              </a:spcBef>
              <a:spcAft>
                <a:spcPts val="0"/>
              </a:spcAft>
              <a:buClr>
                <a:schemeClr val="dk1"/>
              </a:buClr>
              <a:buSzPts val="1600"/>
              <a:buFont typeface="Times New Roman"/>
              <a:buNone/>
              <a:defRPr b="1" sz="1600"/>
            </a:lvl5pPr>
            <a:lvl6pPr indent="-228600" lvl="5" marL="2743200" rtl="0" algn="l">
              <a:spcBef>
                <a:spcPts val="320"/>
              </a:spcBef>
              <a:spcAft>
                <a:spcPts val="0"/>
              </a:spcAft>
              <a:buClr>
                <a:schemeClr val="dk1"/>
              </a:buClr>
              <a:buSzPts val="1600"/>
              <a:buFont typeface="Times New Roman"/>
              <a:buNone/>
              <a:defRPr b="1" sz="1600"/>
            </a:lvl6pPr>
            <a:lvl7pPr indent="-228600" lvl="6" marL="3200400" rtl="0" algn="l">
              <a:spcBef>
                <a:spcPts val="320"/>
              </a:spcBef>
              <a:spcAft>
                <a:spcPts val="0"/>
              </a:spcAft>
              <a:buClr>
                <a:schemeClr val="dk1"/>
              </a:buClr>
              <a:buSzPts val="1600"/>
              <a:buFont typeface="Times New Roman"/>
              <a:buNone/>
              <a:defRPr b="1" sz="1600"/>
            </a:lvl7pPr>
            <a:lvl8pPr indent="-228600" lvl="7" marL="3657600" rtl="0" algn="l">
              <a:spcBef>
                <a:spcPts val="320"/>
              </a:spcBef>
              <a:spcAft>
                <a:spcPts val="0"/>
              </a:spcAft>
              <a:buClr>
                <a:schemeClr val="dk1"/>
              </a:buClr>
              <a:buSzPts val="1600"/>
              <a:buFont typeface="Times New Roman"/>
              <a:buNone/>
              <a:defRPr b="1" sz="1600"/>
            </a:lvl8pPr>
            <a:lvl9pPr indent="-228600" lvl="8" marL="4114800" rtl="0" algn="l">
              <a:spcBef>
                <a:spcPts val="320"/>
              </a:spcBef>
              <a:spcAft>
                <a:spcPts val="0"/>
              </a:spcAft>
              <a:buClr>
                <a:schemeClr val="dk1"/>
              </a:buClr>
              <a:buSzPts val="1600"/>
              <a:buFont typeface="Times New Roman"/>
              <a:buNone/>
              <a:defRPr b="1" sz="1600"/>
            </a:lvl9pPr>
          </a:lstStyle>
          <a:p/>
        </p:txBody>
      </p:sp>
      <p:sp>
        <p:nvSpPr>
          <p:cNvPr id="440" name="Google Shape;440;p55"/>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Times New Roman"/>
              <a:buChar char="•"/>
              <a:defRPr sz="2400"/>
            </a:lvl1pPr>
            <a:lvl2pPr indent="-355600" lvl="1" marL="914400" rtl="0" algn="l">
              <a:spcBef>
                <a:spcPts val="400"/>
              </a:spcBef>
              <a:spcAft>
                <a:spcPts val="0"/>
              </a:spcAft>
              <a:buClr>
                <a:schemeClr val="dk1"/>
              </a:buClr>
              <a:buSzPts val="2000"/>
              <a:buFont typeface="Times New Roman"/>
              <a:buChar char="–"/>
              <a:defRPr sz="2000"/>
            </a:lvl2pPr>
            <a:lvl3pPr indent="-342900" lvl="2" marL="1371600" rtl="0" algn="l">
              <a:spcBef>
                <a:spcPts val="360"/>
              </a:spcBef>
              <a:spcAft>
                <a:spcPts val="0"/>
              </a:spcAft>
              <a:buClr>
                <a:schemeClr val="dk1"/>
              </a:buClr>
              <a:buSzPts val="1800"/>
              <a:buFont typeface="Times New Roman"/>
              <a:buChar char="•"/>
              <a:defRPr sz="1800"/>
            </a:lvl3pPr>
            <a:lvl4pPr indent="-330200" lvl="3" marL="1828800" rtl="0" algn="l">
              <a:spcBef>
                <a:spcPts val="320"/>
              </a:spcBef>
              <a:spcAft>
                <a:spcPts val="0"/>
              </a:spcAft>
              <a:buClr>
                <a:schemeClr val="dk1"/>
              </a:buClr>
              <a:buSzPts val="1600"/>
              <a:buFont typeface="Times New Roman"/>
              <a:buChar char="–"/>
              <a:defRPr sz="1600"/>
            </a:lvl4pPr>
            <a:lvl5pPr indent="-330200" lvl="4" marL="2286000" rtl="0" algn="l">
              <a:spcBef>
                <a:spcPts val="320"/>
              </a:spcBef>
              <a:spcAft>
                <a:spcPts val="0"/>
              </a:spcAft>
              <a:buClr>
                <a:schemeClr val="dk1"/>
              </a:buClr>
              <a:buSzPts val="1600"/>
              <a:buFont typeface="Times New Roman"/>
              <a:buChar char="»"/>
              <a:defRPr sz="1600"/>
            </a:lvl5pPr>
            <a:lvl6pPr indent="-330200" lvl="5" marL="2743200" rtl="0" algn="l">
              <a:spcBef>
                <a:spcPts val="320"/>
              </a:spcBef>
              <a:spcAft>
                <a:spcPts val="0"/>
              </a:spcAft>
              <a:buClr>
                <a:schemeClr val="dk1"/>
              </a:buClr>
              <a:buSzPts val="1600"/>
              <a:buFont typeface="Times New Roman"/>
              <a:buChar char="»"/>
              <a:defRPr sz="1600"/>
            </a:lvl6pPr>
            <a:lvl7pPr indent="-330200" lvl="6" marL="3200400" rtl="0" algn="l">
              <a:spcBef>
                <a:spcPts val="320"/>
              </a:spcBef>
              <a:spcAft>
                <a:spcPts val="0"/>
              </a:spcAft>
              <a:buClr>
                <a:schemeClr val="dk1"/>
              </a:buClr>
              <a:buSzPts val="1600"/>
              <a:buFont typeface="Times New Roman"/>
              <a:buChar char="»"/>
              <a:defRPr sz="1600"/>
            </a:lvl7pPr>
            <a:lvl8pPr indent="-330200" lvl="7" marL="3657600" rtl="0" algn="l">
              <a:spcBef>
                <a:spcPts val="320"/>
              </a:spcBef>
              <a:spcAft>
                <a:spcPts val="0"/>
              </a:spcAft>
              <a:buClr>
                <a:schemeClr val="dk1"/>
              </a:buClr>
              <a:buSzPts val="1600"/>
              <a:buFont typeface="Times New Roman"/>
              <a:buChar char="»"/>
              <a:defRPr sz="1600"/>
            </a:lvl8pPr>
            <a:lvl9pPr indent="-330200" lvl="8" marL="4114800" rtl="0" algn="l">
              <a:spcBef>
                <a:spcPts val="320"/>
              </a:spcBef>
              <a:spcAft>
                <a:spcPts val="0"/>
              </a:spcAft>
              <a:buClr>
                <a:schemeClr val="dk1"/>
              </a:buClr>
              <a:buSzPts val="1600"/>
              <a:buFont typeface="Times New Roman"/>
              <a:buChar char="»"/>
              <a:defRPr sz="1600"/>
            </a:lvl9pPr>
          </a:lstStyle>
          <a:p/>
        </p:txBody>
      </p:sp>
      <p:sp>
        <p:nvSpPr>
          <p:cNvPr id="441" name="Google Shape;441;p55"/>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Times New Roman"/>
              <a:buNone/>
              <a:defRPr b="1" sz="2400"/>
            </a:lvl1pPr>
            <a:lvl2pPr indent="-228600" lvl="1" marL="914400" rtl="0" algn="l">
              <a:spcBef>
                <a:spcPts val="400"/>
              </a:spcBef>
              <a:spcAft>
                <a:spcPts val="0"/>
              </a:spcAft>
              <a:buClr>
                <a:schemeClr val="dk1"/>
              </a:buClr>
              <a:buSzPts val="2000"/>
              <a:buFont typeface="Times New Roman"/>
              <a:buNone/>
              <a:defRPr b="1" sz="2000"/>
            </a:lvl2pPr>
            <a:lvl3pPr indent="-228600" lvl="2" marL="1371600" rtl="0" algn="l">
              <a:spcBef>
                <a:spcPts val="360"/>
              </a:spcBef>
              <a:spcAft>
                <a:spcPts val="0"/>
              </a:spcAft>
              <a:buClr>
                <a:schemeClr val="dk1"/>
              </a:buClr>
              <a:buSzPts val="1800"/>
              <a:buFont typeface="Times New Roman"/>
              <a:buNone/>
              <a:defRPr b="1" sz="1800"/>
            </a:lvl3pPr>
            <a:lvl4pPr indent="-228600" lvl="3" marL="1828800" rtl="0" algn="l">
              <a:spcBef>
                <a:spcPts val="320"/>
              </a:spcBef>
              <a:spcAft>
                <a:spcPts val="0"/>
              </a:spcAft>
              <a:buClr>
                <a:schemeClr val="dk1"/>
              </a:buClr>
              <a:buSzPts val="1600"/>
              <a:buFont typeface="Times New Roman"/>
              <a:buNone/>
              <a:defRPr b="1" sz="1600"/>
            </a:lvl4pPr>
            <a:lvl5pPr indent="-228600" lvl="4" marL="2286000" rtl="0" algn="l">
              <a:spcBef>
                <a:spcPts val="320"/>
              </a:spcBef>
              <a:spcAft>
                <a:spcPts val="0"/>
              </a:spcAft>
              <a:buClr>
                <a:schemeClr val="dk1"/>
              </a:buClr>
              <a:buSzPts val="1600"/>
              <a:buFont typeface="Times New Roman"/>
              <a:buNone/>
              <a:defRPr b="1" sz="1600"/>
            </a:lvl5pPr>
            <a:lvl6pPr indent="-228600" lvl="5" marL="2743200" rtl="0" algn="l">
              <a:spcBef>
                <a:spcPts val="320"/>
              </a:spcBef>
              <a:spcAft>
                <a:spcPts val="0"/>
              </a:spcAft>
              <a:buClr>
                <a:schemeClr val="dk1"/>
              </a:buClr>
              <a:buSzPts val="1600"/>
              <a:buFont typeface="Times New Roman"/>
              <a:buNone/>
              <a:defRPr b="1" sz="1600"/>
            </a:lvl6pPr>
            <a:lvl7pPr indent="-228600" lvl="6" marL="3200400" rtl="0" algn="l">
              <a:spcBef>
                <a:spcPts val="320"/>
              </a:spcBef>
              <a:spcAft>
                <a:spcPts val="0"/>
              </a:spcAft>
              <a:buClr>
                <a:schemeClr val="dk1"/>
              </a:buClr>
              <a:buSzPts val="1600"/>
              <a:buFont typeface="Times New Roman"/>
              <a:buNone/>
              <a:defRPr b="1" sz="1600"/>
            </a:lvl7pPr>
            <a:lvl8pPr indent="-228600" lvl="7" marL="3657600" rtl="0" algn="l">
              <a:spcBef>
                <a:spcPts val="320"/>
              </a:spcBef>
              <a:spcAft>
                <a:spcPts val="0"/>
              </a:spcAft>
              <a:buClr>
                <a:schemeClr val="dk1"/>
              </a:buClr>
              <a:buSzPts val="1600"/>
              <a:buFont typeface="Times New Roman"/>
              <a:buNone/>
              <a:defRPr b="1" sz="1600"/>
            </a:lvl8pPr>
            <a:lvl9pPr indent="-228600" lvl="8" marL="4114800" rtl="0" algn="l">
              <a:spcBef>
                <a:spcPts val="320"/>
              </a:spcBef>
              <a:spcAft>
                <a:spcPts val="0"/>
              </a:spcAft>
              <a:buClr>
                <a:schemeClr val="dk1"/>
              </a:buClr>
              <a:buSzPts val="1600"/>
              <a:buFont typeface="Times New Roman"/>
              <a:buNone/>
              <a:defRPr b="1" sz="1600"/>
            </a:lvl9pPr>
          </a:lstStyle>
          <a:p/>
        </p:txBody>
      </p:sp>
      <p:sp>
        <p:nvSpPr>
          <p:cNvPr id="442" name="Google Shape;442;p55"/>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Times New Roman"/>
              <a:buChar char="•"/>
              <a:defRPr sz="2400"/>
            </a:lvl1pPr>
            <a:lvl2pPr indent="-355600" lvl="1" marL="914400" rtl="0" algn="l">
              <a:spcBef>
                <a:spcPts val="400"/>
              </a:spcBef>
              <a:spcAft>
                <a:spcPts val="0"/>
              </a:spcAft>
              <a:buClr>
                <a:schemeClr val="dk1"/>
              </a:buClr>
              <a:buSzPts val="2000"/>
              <a:buFont typeface="Times New Roman"/>
              <a:buChar char="–"/>
              <a:defRPr sz="2000"/>
            </a:lvl2pPr>
            <a:lvl3pPr indent="-342900" lvl="2" marL="1371600" rtl="0" algn="l">
              <a:spcBef>
                <a:spcPts val="360"/>
              </a:spcBef>
              <a:spcAft>
                <a:spcPts val="0"/>
              </a:spcAft>
              <a:buClr>
                <a:schemeClr val="dk1"/>
              </a:buClr>
              <a:buSzPts val="1800"/>
              <a:buFont typeface="Times New Roman"/>
              <a:buChar char="•"/>
              <a:defRPr sz="1800"/>
            </a:lvl3pPr>
            <a:lvl4pPr indent="-330200" lvl="3" marL="1828800" rtl="0" algn="l">
              <a:spcBef>
                <a:spcPts val="320"/>
              </a:spcBef>
              <a:spcAft>
                <a:spcPts val="0"/>
              </a:spcAft>
              <a:buClr>
                <a:schemeClr val="dk1"/>
              </a:buClr>
              <a:buSzPts val="1600"/>
              <a:buFont typeface="Times New Roman"/>
              <a:buChar char="–"/>
              <a:defRPr sz="1600"/>
            </a:lvl4pPr>
            <a:lvl5pPr indent="-330200" lvl="4" marL="2286000" rtl="0" algn="l">
              <a:spcBef>
                <a:spcPts val="320"/>
              </a:spcBef>
              <a:spcAft>
                <a:spcPts val="0"/>
              </a:spcAft>
              <a:buClr>
                <a:schemeClr val="dk1"/>
              </a:buClr>
              <a:buSzPts val="1600"/>
              <a:buFont typeface="Times New Roman"/>
              <a:buChar char="»"/>
              <a:defRPr sz="1600"/>
            </a:lvl5pPr>
            <a:lvl6pPr indent="-330200" lvl="5" marL="2743200" rtl="0" algn="l">
              <a:spcBef>
                <a:spcPts val="320"/>
              </a:spcBef>
              <a:spcAft>
                <a:spcPts val="0"/>
              </a:spcAft>
              <a:buClr>
                <a:schemeClr val="dk1"/>
              </a:buClr>
              <a:buSzPts val="1600"/>
              <a:buFont typeface="Times New Roman"/>
              <a:buChar char="»"/>
              <a:defRPr sz="1600"/>
            </a:lvl6pPr>
            <a:lvl7pPr indent="-330200" lvl="6" marL="3200400" rtl="0" algn="l">
              <a:spcBef>
                <a:spcPts val="320"/>
              </a:spcBef>
              <a:spcAft>
                <a:spcPts val="0"/>
              </a:spcAft>
              <a:buClr>
                <a:schemeClr val="dk1"/>
              </a:buClr>
              <a:buSzPts val="1600"/>
              <a:buFont typeface="Times New Roman"/>
              <a:buChar char="»"/>
              <a:defRPr sz="1600"/>
            </a:lvl7pPr>
            <a:lvl8pPr indent="-330200" lvl="7" marL="3657600" rtl="0" algn="l">
              <a:spcBef>
                <a:spcPts val="320"/>
              </a:spcBef>
              <a:spcAft>
                <a:spcPts val="0"/>
              </a:spcAft>
              <a:buClr>
                <a:schemeClr val="dk1"/>
              </a:buClr>
              <a:buSzPts val="1600"/>
              <a:buFont typeface="Times New Roman"/>
              <a:buChar char="»"/>
              <a:defRPr sz="1600"/>
            </a:lvl8pPr>
            <a:lvl9pPr indent="-330200" lvl="8" marL="4114800" rtl="0" algn="l">
              <a:spcBef>
                <a:spcPts val="320"/>
              </a:spcBef>
              <a:spcAft>
                <a:spcPts val="0"/>
              </a:spcAft>
              <a:buClr>
                <a:schemeClr val="dk1"/>
              </a:buClr>
              <a:buSzPts val="1600"/>
              <a:buFont typeface="Times New Roman"/>
              <a:buChar char="»"/>
              <a:defRPr sz="1600"/>
            </a:lvl9pPr>
          </a:lstStyle>
          <a:p/>
        </p:txBody>
      </p:sp>
      <p:sp>
        <p:nvSpPr>
          <p:cNvPr id="443" name="Google Shape;443;p55"/>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4" name="Google Shape;444;p55"/>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45" name="Google Shape;445;p55"/>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86" name="Shape 86"/>
        <p:cNvGrpSpPr/>
        <p:nvPr/>
      </p:nvGrpSpPr>
      <p:grpSpPr>
        <a:xfrm>
          <a:off x="0" y="0"/>
          <a:ext cx="0" cy="0"/>
          <a:chOff x="0" y="0"/>
          <a:chExt cx="0" cy="0"/>
        </a:xfrm>
      </p:grpSpPr>
      <p:sp>
        <p:nvSpPr>
          <p:cNvPr id="87" name="Google Shape;87;p7"/>
          <p:cNvSpPr txBox="1"/>
          <p:nvPr>
            <p:ph type="title"/>
          </p:nvPr>
        </p:nvSpPr>
        <p:spPr>
          <a:xfrm>
            <a:off x="457200" y="273050"/>
            <a:ext cx="3008400" cy="1162200"/>
          </a:xfrm>
          <a:prstGeom prst="rect">
            <a:avLst/>
          </a:prstGeom>
          <a:noFill/>
          <a:ln>
            <a:noFill/>
          </a:ln>
        </p:spPr>
        <p:txBody>
          <a:bodyPr anchorCtr="0" anchor="b" bIns="45700" lIns="91425" spcFirstLastPara="1" rIns="91425" wrap="square" tIns="45700">
            <a:noAutofit/>
          </a:bodyPr>
          <a:lstStyle>
            <a:lvl1pPr lvl="0" rtl="0" algn="l">
              <a:spcBef>
                <a:spcPts val="0"/>
              </a:spcBef>
              <a:spcAft>
                <a:spcPts val="0"/>
              </a:spcAft>
              <a:buSzPts val="1400"/>
              <a:buNone/>
              <a:defRPr b="1" sz="2000"/>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88" name="Google Shape;88;p7"/>
          <p:cNvSpPr txBox="1"/>
          <p:nvPr>
            <p:ph idx="1" type="body"/>
          </p:nvPr>
        </p:nvSpPr>
        <p:spPr>
          <a:xfrm>
            <a:off x="3575050" y="273050"/>
            <a:ext cx="5111700" cy="5853000"/>
          </a:xfrm>
          <a:prstGeom prst="rect">
            <a:avLst/>
          </a:prstGeom>
          <a:noFill/>
          <a:ln>
            <a:noFill/>
          </a:ln>
        </p:spPr>
        <p:txBody>
          <a:bodyPr anchorCtr="0" anchor="t" bIns="45700" lIns="91425" spcFirstLastPara="1" rIns="91425" wrap="square" tIns="45700">
            <a:noAutofit/>
          </a:bodyPr>
          <a:lstStyle>
            <a:lvl1pPr indent="-431800" lvl="0" marL="457200" rtl="0" algn="l">
              <a:spcBef>
                <a:spcPts val="640"/>
              </a:spcBef>
              <a:spcAft>
                <a:spcPts val="0"/>
              </a:spcAft>
              <a:buClr>
                <a:schemeClr val="dk1"/>
              </a:buClr>
              <a:buSzPts val="3200"/>
              <a:buFont typeface="Times New Roman"/>
              <a:buChar char="•"/>
              <a:defRPr sz="3200"/>
            </a:lvl1pPr>
            <a:lvl2pPr indent="-406400" lvl="1" marL="914400" rtl="0" algn="l">
              <a:spcBef>
                <a:spcPts val="560"/>
              </a:spcBef>
              <a:spcAft>
                <a:spcPts val="0"/>
              </a:spcAft>
              <a:buClr>
                <a:schemeClr val="dk1"/>
              </a:buClr>
              <a:buSzPts val="2800"/>
              <a:buFont typeface="Times New Roman"/>
              <a:buChar char="–"/>
              <a:defRPr sz="2800"/>
            </a:lvl2pPr>
            <a:lvl3pPr indent="-381000" lvl="2" marL="1371600" rtl="0" algn="l">
              <a:spcBef>
                <a:spcPts val="480"/>
              </a:spcBef>
              <a:spcAft>
                <a:spcPts val="0"/>
              </a:spcAft>
              <a:buClr>
                <a:schemeClr val="dk1"/>
              </a:buClr>
              <a:buSzPts val="2400"/>
              <a:buFont typeface="Times New Roman"/>
              <a:buChar char="•"/>
              <a:defRPr sz="2400"/>
            </a:lvl3pPr>
            <a:lvl4pPr indent="-355600" lvl="3" marL="1828800" rtl="0" algn="l">
              <a:spcBef>
                <a:spcPts val="400"/>
              </a:spcBef>
              <a:spcAft>
                <a:spcPts val="0"/>
              </a:spcAft>
              <a:buClr>
                <a:schemeClr val="dk1"/>
              </a:buClr>
              <a:buSzPts val="2000"/>
              <a:buFont typeface="Times New Roman"/>
              <a:buChar char="–"/>
              <a:defRPr sz="2000"/>
            </a:lvl4pPr>
            <a:lvl5pPr indent="-355600" lvl="4" marL="2286000" rtl="0" algn="l">
              <a:spcBef>
                <a:spcPts val="400"/>
              </a:spcBef>
              <a:spcAft>
                <a:spcPts val="0"/>
              </a:spcAft>
              <a:buClr>
                <a:schemeClr val="dk1"/>
              </a:buClr>
              <a:buSzPts val="2000"/>
              <a:buFont typeface="Times New Roman"/>
              <a:buChar char="»"/>
              <a:defRPr sz="2000"/>
            </a:lvl5pPr>
            <a:lvl6pPr indent="-355600" lvl="5" marL="2743200" rtl="0" algn="l">
              <a:spcBef>
                <a:spcPts val="400"/>
              </a:spcBef>
              <a:spcAft>
                <a:spcPts val="0"/>
              </a:spcAft>
              <a:buClr>
                <a:schemeClr val="dk1"/>
              </a:buClr>
              <a:buSzPts val="2000"/>
              <a:buFont typeface="Times New Roman"/>
              <a:buChar char="»"/>
              <a:defRPr sz="2000"/>
            </a:lvl6pPr>
            <a:lvl7pPr indent="-355600" lvl="6" marL="3200400" rtl="0" algn="l">
              <a:spcBef>
                <a:spcPts val="400"/>
              </a:spcBef>
              <a:spcAft>
                <a:spcPts val="0"/>
              </a:spcAft>
              <a:buClr>
                <a:schemeClr val="dk1"/>
              </a:buClr>
              <a:buSzPts val="2000"/>
              <a:buFont typeface="Times New Roman"/>
              <a:buChar char="»"/>
              <a:defRPr sz="2000"/>
            </a:lvl7pPr>
            <a:lvl8pPr indent="-355600" lvl="7" marL="3657600" rtl="0" algn="l">
              <a:spcBef>
                <a:spcPts val="400"/>
              </a:spcBef>
              <a:spcAft>
                <a:spcPts val="0"/>
              </a:spcAft>
              <a:buClr>
                <a:schemeClr val="dk1"/>
              </a:buClr>
              <a:buSzPts val="2000"/>
              <a:buFont typeface="Times New Roman"/>
              <a:buChar char="»"/>
              <a:defRPr sz="2000"/>
            </a:lvl8pPr>
            <a:lvl9pPr indent="-355600" lvl="8" marL="4114800" rtl="0" algn="l">
              <a:spcBef>
                <a:spcPts val="400"/>
              </a:spcBef>
              <a:spcAft>
                <a:spcPts val="0"/>
              </a:spcAft>
              <a:buClr>
                <a:schemeClr val="dk1"/>
              </a:buClr>
              <a:buSzPts val="2000"/>
              <a:buFont typeface="Times New Roman"/>
              <a:buChar char="»"/>
              <a:defRPr sz="2000"/>
            </a:lvl9pPr>
          </a:lstStyle>
          <a:p/>
        </p:txBody>
      </p:sp>
      <p:sp>
        <p:nvSpPr>
          <p:cNvPr id="89" name="Google Shape;89;p7"/>
          <p:cNvSpPr txBox="1"/>
          <p:nvPr>
            <p:ph idx="2" type="body"/>
          </p:nvPr>
        </p:nvSpPr>
        <p:spPr>
          <a:xfrm>
            <a:off x="457200" y="1435100"/>
            <a:ext cx="3008400" cy="4691100"/>
          </a:xfrm>
          <a:prstGeom prst="rect">
            <a:avLst/>
          </a:prstGeom>
          <a:noFill/>
          <a:ln>
            <a:noFill/>
          </a:ln>
        </p:spPr>
        <p:txBody>
          <a:bodyPr anchorCtr="0" anchor="t" bIns="45700" lIns="91425" spcFirstLastPara="1" rIns="91425" wrap="square" tIns="45700">
            <a:noAutofit/>
          </a:bodyPr>
          <a:lstStyle>
            <a:lvl1pPr indent="-228600" lvl="0" marL="457200" rtl="0" algn="l">
              <a:spcBef>
                <a:spcPts val="280"/>
              </a:spcBef>
              <a:spcAft>
                <a:spcPts val="0"/>
              </a:spcAft>
              <a:buClr>
                <a:schemeClr val="dk1"/>
              </a:buClr>
              <a:buSzPts val="1400"/>
              <a:buFont typeface="Times New Roman"/>
              <a:buNone/>
              <a:defRPr sz="1400"/>
            </a:lvl1pPr>
            <a:lvl2pPr indent="-228600" lvl="1" marL="914400" rtl="0" algn="l">
              <a:spcBef>
                <a:spcPts val="240"/>
              </a:spcBef>
              <a:spcAft>
                <a:spcPts val="0"/>
              </a:spcAft>
              <a:buClr>
                <a:schemeClr val="dk1"/>
              </a:buClr>
              <a:buSzPts val="1200"/>
              <a:buFont typeface="Times New Roman"/>
              <a:buNone/>
              <a:defRPr sz="1200"/>
            </a:lvl2pPr>
            <a:lvl3pPr indent="-228600" lvl="2" marL="1371600" rtl="0" algn="l">
              <a:spcBef>
                <a:spcPts val="200"/>
              </a:spcBef>
              <a:spcAft>
                <a:spcPts val="0"/>
              </a:spcAft>
              <a:buClr>
                <a:schemeClr val="dk1"/>
              </a:buClr>
              <a:buSzPts val="1000"/>
              <a:buFont typeface="Times New Roman"/>
              <a:buNone/>
              <a:defRPr sz="1000"/>
            </a:lvl3pPr>
            <a:lvl4pPr indent="-228600" lvl="3" marL="1828800" rtl="0" algn="l">
              <a:spcBef>
                <a:spcPts val="180"/>
              </a:spcBef>
              <a:spcAft>
                <a:spcPts val="0"/>
              </a:spcAft>
              <a:buClr>
                <a:schemeClr val="dk1"/>
              </a:buClr>
              <a:buSzPts val="900"/>
              <a:buFont typeface="Times New Roman"/>
              <a:buNone/>
              <a:defRPr sz="900"/>
            </a:lvl4pPr>
            <a:lvl5pPr indent="-228600" lvl="4" marL="2286000" rtl="0" algn="l">
              <a:spcBef>
                <a:spcPts val="180"/>
              </a:spcBef>
              <a:spcAft>
                <a:spcPts val="0"/>
              </a:spcAft>
              <a:buClr>
                <a:schemeClr val="dk1"/>
              </a:buClr>
              <a:buSzPts val="900"/>
              <a:buFont typeface="Times New Roman"/>
              <a:buNone/>
              <a:defRPr sz="900"/>
            </a:lvl5pPr>
            <a:lvl6pPr indent="-228600" lvl="5" marL="2743200" rtl="0" algn="l">
              <a:spcBef>
                <a:spcPts val="180"/>
              </a:spcBef>
              <a:spcAft>
                <a:spcPts val="0"/>
              </a:spcAft>
              <a:buClr>
                <a:schemeClr val="dk1"/>
              </a:buClr>
              <a:buSzPts val="900"/>
              <a:buFont typeface="Times New Roman"/>
              <a:buNone/>
              <a:defRPr sz="900"/>
            </a:lvl6pPr>
            <a:lvl7pPr indent="-228600" lvl="6" marL="3200400" rtl="0" algn="l">
              <a:spcBef>
                <a:spcPts val="180"/>
              </a:spcBef>
              <a:spcAft>
                <a:spcPts val="0"/>
              </a:spcAft>
              <a:buClr>
                <a:schemeClr val="dk1"/>
              </a:buClr>
              <a:buSzPts val="900"/>
              <a:buFont typeface="Times New Roman"/>
              <a:buNone/>
              <a:defRPr sz="900"/>
            </a:lvl7pPr>
            <a:lvl8pPr indent="-228600" lvl="7" marL="3657600" rtl="0" algn="l">
              <a:spcBef>
                <a:spcPts val="180"/>
              </a:spcBef>
              <a:spcAft>
                <a:spcPts val="0"/>
              </a:spcAft>
              <a:buClr>
                <a:schemeClr val="dk1"/>
              </a:buClr>
              <a:buSzPts val="900"/>
              <a:buFont typeface="Times New Roman"/>
              <a:buNone/>
              <a:defRPr sz="900"/>
            </a:lvl8pPr>
            <a:lvl9pPr indent="-228600" lvl="8" marL="4114800" rtl="0" algn="l">
              <a:spcBef>
                <a:spcPts val="180"/>
              </a:spcBef>
              <a:spcAft>
                <a:spcPts val="0"/>
              </a:spcAft>
              <a:buClr>
                <a:schemeClr val="dk1"/>
              </a:buClr>
              <a:buSzPts val="900"/>
              <a:buFont typeface="Times New Roman"/>
              <a:buNone/>
              <a:defRPr sz="900"/>
            </a:lvl9pPr>
          </a:lstStyle>
          <a:p/>
        </p:txBody>
      </p:sp>
      <p:sp>
        <p:nvSpPr>
          <p:cNvPr id="90" name="Google Shape;90;p7"/>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1" name="Google Shape;91;p7"/>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2" name="Google Shape;92;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446" name="Shape 446"/>
        <p:cNvGrpSpPr/>
        <p:nvPr/>
      </p:nvGrpSpPr>
      <p:grpSpPr>
        <a:xfrm>
          <a:off x="0" y="0"/>
          <a:ext cx="0" cy="0"/>
          <a:chOff x="0" y="0"/>
          <a:chExt cx="0" cy="0"/>
        </a:xfrm>
      </p:grpSpPr>
      <p:sp>
        <p:nvSpPr>
          <p:cNvPr id="447" name="Google Shape;447;p56"/>
          <p:cNvSpPr txBox="1"/>
          <p:nvPr>
            <p:ph type="title"/>
          </p:nvPr>
        </p:nvSpPr>
        <p:spPr>
          <a:xfrm>
            <a:off x="1600200" y="152400"/>
            <a:ext cx="7315200" cy="838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48" name="Google Shape;448;p56"/>
          <p:cNvSpPr txBox="1"/>
          <p:nvPr>
            <p:ph idx="1" type="body"/>
          </p:nvPr>
        </p:nvSpPr>
        <p:spPr>
          <a:xfrm>
            <a:off x="1600200" y="1219200"/>
            <a:ext cx="3581400" cy="48006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imes New Roman"/>
              <a:buChar char="•"/>
              <a:defRPr sz="2800"/>
            </a:lvl1pPr>
            <a:lvl2pPr indent="-381000" lvl="1" marL="914400" rtl="0" algn="l">
              <a:spcBef>
                <a:spcPts val="480"/>
              </a:spcBef>
              <a:spcAft>
                <a:spcPts val="0"/>
              </a:spcAft>
              <a:buClr>
                <a:schemeClr val="dk1"/>
              </a:buClr>
              <a:buSzPts val="2400"/>
              <a:buFont typeface="Times New Roman"/>
              <a:buChar char="–"/>
              <a:defRPr sz="2400"/>
            </a:lvl2pPr>
            <a:lvl3pPr indent="-355600" lvl="2" marL="1371600" rtl="0" algn="l">
              <a:spcBef>
                <a:spcPts val="400"/>
              </a:spcBef>
              <a:spcAft>
                <a:spcPts val="0"/>
              </a:spcAft>
              <a:buClr>
                <a:schemeClr val="dk1"/>
              </a:buClr>
              <a:buSzPts val="2000"/>
              <a:buFont typeface="Times New Roman"/>
              <a:buChar char="•"/>
              <a:defRPr sz="2000"/>
            </a:lvl3pPr>
            <a:lvl4pPr indent="-342900" lvl="3" marL="1828800" rtl="0" algn="l">
              <a:spcBef>
                <a:spcPts val="360"/>
              </a:spcBef>
              <a:spcAft>
                <a:spcPts val="0"/>
              </a:spcAft>
              <a:buClr>
                <a:schemeClr val="dk1"/>
              </a:buClr>
              <a:buSzPts val="1800"/>
              <a:buFont typeface="Times New Roman"/>
              <a:buChar char="–"/>
              <a:defRPr sz="1800"/>
            </a:lvl4pPr>
            <a:lvl5pPr indent="-342900" lvl="4" marL="2286000" rtl="0" algn="l">
              <a:spcBef>
                <a:spcPts val="360"/>
              </a:spcBef>
              <a:spcAft>
                <a:spcPts val="0"/>
              </a:spcAft>
              <a:buClr>
                <a:schemeClr val="dk1"/>
              </a:buClr>
              <a:buSzPts val="1800"/>
              <a:buFont typeface="Times New Roman"/>
              <a:buChar char="»"/>
              <a:defRPr sz="1800"/>
            </a:lvl5pPr>
            <a:lvl6pPr indent="-342900" lvl="5" marL="2743200" rtl="0" algn="l">
              <a:spcBef>
                <a:spcPts val="360"/>
              </a:spcBef>
              <a:spcAft>
                <a:spcPts val="0"/>
              </a:spcAft>
              <a:buClr>
                <a:schemeClr val="dk1"/>
              </a:buClr>
              <a:buSzPts val="1800"/>
              <a:buFont typeface="Times New Roman"/>
              <a:buChar char="»"/>
              <a:defRPr sz="1800"/>
            </a:lvl6pPr>
            <a:lvl7pPr indent="-342900" lvl="6" marL="3200400" rtl="0" algn="l">
              <a:spcBef>
                <a:spcPts val="360"/>
              </a:spcBef>
              <a:spcAft>
                <a:spcPts val="0"/>
              </a:spcAft>
              <a:buClr>
                <a:schemeClr val="dk1"/>
              </a:buClr>
              <a:buSzPts val="1800"/>
              <a:buFont typeface="Times New Roman"/>
              <a:buChar char="»"/>
              <a:defRPr sz="1800"/>
            </a:lvl7pPr>
            <a:lvl8pPr indent="-342900" lvl="7" marL="3657600" rtl="0" algn="l">
              <a:spcBef>
                <a:spcPts val="360"/>
              </a:spcBef>
              <a:spcAft>
                <a:spcPts val="0"/>
              </a:spcAft>
              <a:buClr>
                <a:schemeClr val="dk1"/>
              </a:buClr>
              <a:buSzPts val="1800"/>
              <a:buFont typeface="Times New Roman"/>
              <a:buChar char="»"/>
              <a:defRPr sz="1800"/>
            </a:lvl8pPr>
            <a:lvl9pPr indent="-342900" lvl="8" marL="4114800" rtl="0" algn="l">
              <a:spcBef>
                <a:spcPts val="360"/>
              </a:spcBef>
              <a:spcAft>
                <a:spcPts val="0"/>
              </a:spcAft>
              <a:buClr>
                <a:schemeClr val="dk1"/>
              </a:buClr>
              <a:buSzPts val="1800"/>
              <a:buFont typeface="Times New Roman"/>
              <a:buChar char="»"/>
              <a:defRPr sz="1800"/>
            </a:lvl9pPr>
          </a:lstStyle>
          <a:p/>
        </p:txBody>
      </p:sp>
      <p:sp>
        <p:nvSpPr>
          <p:cNvPr id="449" name="Google Shape;449;p56"/>
          <p:cNvSpPr txBox="1"/>
          <p:nvPr>
            <p:ph idx="2" type="body"/>
          </p:nvPr>
        </p:nvSpPr>
        <p:spPr>
          <a:xfrm>
            <a:off x="5334000" y="1219200"/>
            <a:ext cx="3581400" cy="48006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imes New Roman"/>
              <a:buChar char="•"/>
              <a:defRPr sz="2800"/>
            </a:lvl1pPr>
            <a:lvl2pPr indent="-381000" lvl="1" marL="914400" rtl="0" algn="l">
              <a:spcBef>
                <a:spcPts val="480"/>
              </a:spcBef>
              <a:spcAft>
                <a:spcPts val="0"/>
              </a:spcAft>
              <a:buClr>
                <a:schemeClr val="dk1"/>
              </a:buClr>
              <a:buSzPts val="2400"/>
              <a:buFont typeface="Times New Roman"/>
              <a:buChar char="–"/>
              <a:defRPr sz="2400"/>
            </a:lvl2pPr>
            <a:lvl3pPr indent="-355600" lvl="2" marL="1371600" rtl="0" algn="l">
              <a:spcBef>
                <a:spcPts val="400"/>
              </a:spcBef>
              <a:spcAft>
                <a:spcPts val="0"/>
              </a:spcAft>
              <a:buClr>
                <a:schemeClr val="dk1"/>
              </a:buClr>
              <a:buSzPts val="2000"/>
              <a:buFont typeface="Times New Roman"/>
              <a:buChar char="•"/>
              <a:defRPr sz="2000"/>
            </a:lvl3pPr>
            <a:lvl4pPr indent="-342900" lvl="3" marL="1828800" rtl="0" algn="l">
              <a:spcBef>
                <a:spcPts val="360"/>
              </a:spcBef>
              <a:spcAft>
                <a:spcPts val="0"/>
              </a:spcAft>
              <a:buClr>
                <a:schemeClr val="dk1"/>
              </a:buClr>
              <a:buSzPts val="1800"/>
              <a:buFont typeface="Times New Roman"/>
              <a:buChar char="–"/>
              <a:defRPr sz="1800"/>
            </a:lvl4pPr>
            <a:lvl5pPr indent="-342900" lvl="4" marL="2286000" rtl="0" algn="l">
              <a:spcBef>
                <a:spcPts val="360"/>
              </a:spcBef>
              <a:spcAft>
                <a:spcPts val="0"/>
              </a:spcAft>
              <a:buClr>
                <a:schemeClr val="dk1"/>
              </a:buClr>
              <a:buSzPts val="1800"/>
              <a:buFont typeface="Times New Roman"/>
              <a:buChar char="»"/>
              <a:defRPr sz="1800"/>
            </a:lvl5pPr>
            <a:lvl6pPr indent="-342900" lvl="5" marL="2743200" rtl="0" algn="l">
              <a:spcBef>
                <a:spcPts val="360"/>
              </a:spcBef>
              <a:spcAft>
                <a:spcPts val="0"/>
              </a:spcAft>
              <a:buClr>
                <a:schemeClr val="dk1"/>
              </a:buClr>
              <a:buSzPts val="1800"/>
              <a:buFont typeface="Times New Roman"/>
              <a:buChar char="»"/>
              <a:defRPr sz="1800"/>
            </a:lvl6pPr>
            <a:lvl7pPr indent="-342900" lvl="6" marL="3200400" rtl="0" algn="l">
              <a:spcBef>
                <a:spcPts val="360"/>
              </a:spcBef>
              <a:spcAft>
                <a:spcPts val="0"/>
              </a:spcAft>
              <a:buClr>
                <a:schemeClr val="dk1"/>
              </a:buClr>
              <a:buSzPts val="1800"/>
              <a:buFont typeface="Times New Roman"/>
              <a:buChar char="»"/>
              <a:defRPr sz="1800"/>
            </a:lvl7pPr>
            <a:lvl8pPr indent="-342900" lvl="7" marL="3657600" rtl="0" algn="l">
              <a:spcBef>
                <a:spcPts val="360"/>
              </a:spcBef>
              <a:spcAft>
                <a:spcPts val="0"/>
              </a:spcAft>
              <a:buClr>
                <a:schemeClr val="dk1"/>
              </a:buClr>
              <a:buSzPts val="1800"/>
              <a:buFont typeface="Times New Roman"/>
              <a:buChar char="»"/>
              <a:defRPr sz="1800"/>
            </a:lvl8pPr>
            <a:lvl9pPr indent="-342900" lvl="8" marL="4114800" rtl="0" algn="l">
              <a:spcBef>
                <a:spcPts val="360"/>
              </a:spcBef>
              <a:spcAft>
                <a:spcPts val="0"/>
              </a:spcAft>
              <a:buClr>
                <a:schemeClr val="dk1"/>
              </a:buClr>
              <a:buSzPts val="1800"/>
              <a:buFont typeface="Times New Roman"/>
              <a:buChar char="»"/>
              <a:defRPr sz="1800"/>
            </a:lvl9pPr>
          </a:lstStyle>
          <a:p/>
        </p:txBody>
      </p:sp>
      <p:sp>
        <p:nvSpPr>
          <p:cNvPr id="450" name="Google Shape;450;p56"/>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1" name="Google Shape;451;p56"/>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2" name="Google Shape;452;p56"/>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453" name="Shape 453"/>
        <p:cNvGrpSpPr/>
        <p:nvPr/>
      </p:nvGrpSpPr>
      <p:grpSpPr>
        <a:xfrm>
          <a:off x="0" y="0"/>
          <a:ext cx="0" cy="0"/>
          <a:chOff x="0" y="0"/>
          <a:chExt cx="0" cy="0"/>
        </a:xfrm>
      </p:grpSpPr>
      <p:sp>
        <p:nvSpPr>
          <p:cNvPr id="454" name="Google Shape;454;p57"/>
          <p:cNvSpPr txBox="1"/>
          <p:nvPr>
            <p:ph type="title"/>
          </p:nvPr>
        </p:nvSpPr>
        <p:spPr>
          <a:xfrm>
            <a:off x="722313" y="4406900"/>
            <a:ext cx="7772400" cy="1362000"/>
          </a:xfrm>
          <a:prstGeom prst="rect">
            <a:avLst/>
          </a:prstGeom>
          <a:noFill/>
          <a:ln>
            <a:noFill/>
          </a:ln>
        </p:spPr>
        <p:txBody>
          <a:bodyPr anchorCtr="0" anchor="t" bIns="45700" lIns="91425" spcFirstLastPara="1" rIns="91425" wrap="square" tIns="45700">
            <a:noAutofit/>
          </a:bodyPr>
          <a:lstStyle>
            <a:lvl1pPr lvl="0" rtl="0" algn="l">
              <a:spcBef>
                <a:spcPts val="0"/>
              </a:spcBef>
              <a:spcAft>
                <a:spcPts val="0"/>
              </a:spcAft>
              <a:buSzPts val="1400"/>
              <a:buNone/>
              <a:defRPr b="1" sz="4000" cap="none"/>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55" name="Google Shape;455;p57"/>
          <p:cNvSpPr txBox="1"/>
          <p:nvPr>
            <p:ph idx="1" type="body"/>
          </p:nvPr>
        </p:nvSpPr>
        <p:spPr>
          <a:xfrm>
            <a:off x="722313" y="2906713"/>
            <a:ext cx="7772400" cy="1500300"/>
          </a:xfrm>
          <a:prstGeom prst="rect">
            <a:avLst/>
          </a:prstGeom>
          <a:noFill/>
          <a:ln>
            <a:noFill/>
          </a:ln>
        </p:spPr>
        <p:txBody>
          <a:bodyPr anchorCtr="0" anchor="b" bIns="45700" lIns="91425" spcFirstLastPara="1" rIns="91425" wrap="square" tIns="45700">
            <a:noAutofit/>
          </a:bodyPr>
          <a:lstStyle>
            <a:lvl1pPr indent="-228600" lvl="0" marL="457200" rtl="0" algn="l">
              <a:spcBef>
                <a:spcPts val="400"/>
              </a:spcBef>
              <a:spcAft>
                <a:spcPts val="0"/>
              </a:spcAft>
              <a:buClr>
                <a:schemeClr val="dk1"/>
              </a:buClr>
              <a:buSzPts val="2000"/>
              <a:buFont typeface="Times New Roman"/>
              <a:buNone/>
              <a:defRPr sz="2000"/>
            </a:lvl1pPr>
            <a:lvl2pPr indent="-228600" lvl="1" marL="914400" rtl="0" algn="l">
              <a:spcBef>
                <a:spcPts val="360"/>
              </a:spcBef>
              <a:spcAft>
                <a:spcPts val="0"/>
              </a:spcAft>
              <a:buClr>
                <a:schemeClr val="dk1"/>
              </a:buClr>
              <a:buSzPts val="1800"/>
              <a:buFont typeface="Times New Roman"/>
              <a:buNone/>
              <a:defRPr sz="1800"/>
            </a:lvl2pPr>
            <a:lvl3pPr indent="-228600" lvl="2" marL="1371600" rtl="0" algn="l">
              <a:spcBef>
                <a:spcPts val="320"/>
              </a:spcBef>
              <a:spcAft>
                <a:spcPts val="0"/>
              </a:spcAft>
              <a:buClr>
                <a:schemeClr val="dk1"/>
              </a:buClr>
              <a:buSzPts val="1600"/>
              <a:buFont typeface="Times New Roman"/>
              <a:buNone/>
              <a:defRPr sz="1600"/>
            </a:lvl3pPr>
            <a:lvl4pPr indent="-228600" lvl="3" marL="1828800" rtl="0" algn="l">
              <a:spcBef>
                <a:spcPts val="280"/>
              </a:spcBef>
              <a:spcAft>
                <a:spcPts val="0"/>
              </a:spcAft>
              <a:buClr>
                <a:schemeClr val="dk1"/>
              </a:buClr>
              <a:buSzPts val="1400"/>
              <a:buFont typeface="Times New Roman"/>
              <a:buNone/>
              <a:defRPr sz="1400"/>
            </a:lvl4pPr>
            <a:lvl5pPr indent="-228600" lvl="4" marL="2286000" rtl="0" algn="l">
              <a:spcBef>
                <a:spcPts val="280"/>
              </a:spcBef>
              <a:spcAft>
                <a:spcPts val="0"/>
              </a:spcAft>
              <a:buClr>
                <a:schemeClr val="dk1"/>
              </a:buClr>
              <a:buSzPts val="1400"/>
              <a:buFont typeface="Times New Roman"/>
              <a:buNone/>
              <a:defRPr sz="1400"/>
            </a:lvl5pPr>
            <a:lvl6pPr indent="-228600" lvl="5" marL="2743200" rtl="0" algn="l">
              <a:spcBef>
                <a:spcPts val="280"/>
              </a:spcBef>
              <a:spcAft>
                <a:spcPts val="0"/>
              </a:spcAft>
              <a:buClr>
                <a:schemeClr val="dk1"/>
              </a:buClr>
              <a:buSzPts val="1400"/>
              <a:buFont typeface="Times New Roman"/>
              <a:buNone/>
              <a:defRPr sz="1400"/>
            </a:lvl6pPr>
            <a:lvl7pPr indent="-228600" lvl="6" marL="3200400" rtl="0" algn="l">
              <a:spcBef>
                <a:spcPts val="280"/>
              </a:spcBef>
              <a:spcAft>
                <a:spcPts val="0"/>
              </a:spcAft>
              <a:buClr>
                <a:schemeClr val="dk1"/>
              </a:buClr>
              <a:buSzPts val="1400"/>
              <a:buFont typeface="Times New Roman"/>
              <a:buNone/>
              <a:defRPr sz="1400"/>
            </a:lvl7pPr>
            <a:lvl8pPr indent="-228600" lvl="7" marL="3657600" rtl="0" algn="l">
              <a:spcBef>
                <a:spcPts val="280"/>
              </a:spcBef>
              <a:spcAft>
                <a:spcPts val="0"/>
              </a:spcAft>
              <a:buClr>
                <a:schemeClr val="dk1"/>
              </a:buClr>
              <a:buSzPts val="1400"/>
              <a:buFont typeface="Times New Roman"/>
              <a:buNone/>
              <a:defRPr sz="1400"/>
            </a:lvl8pPr>
            <a:lvl9pPr indent="-228600" lvl="8" marL="4114800" rtl="0" algn="l">
              <a:spcBef>
                <a:spcPts val="280"/>
              </a:spcBef>
              <a:spcAft>
                <a:spcPts val="0"/>
              </a:spcAft>
              <a:buClr>
                <a:schemeClr val="dk1"/>
              </a:buClr>
              <a:buSzPts val="1400"/>
              <a:buFont typeface="Times New Roman"/>
              <a:buNone/>
              <a:defRPr sz="1400"/>
            </a:lvl9pPr>
          </a:lstStyle>
          <a:p/>
        </p:txBody>
      </p:sp>
      <p:sp>
        <p:nvSpPr>
          <p:cNvPr id="456" name="Google Shape;456;p57"/>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7" name="Google Shape;457;p57"/>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58" name="Google Shape;458;p57"/>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459" name="Shape 459"/>
        <p:cNvGrpSpPr/>
        <p:nvPr/>
      </p:nvGrpSpPr>
      <p:grpSpPr>
        <a:xfrm>
          <a:off x="0" y="0"/>
          <a:ext cx="0" cy="0"/>
          <a:chOff x="0" y="0"/>
          <a:chExt cx="0" cy="0"/>
        </a:xfrm>
      </p:grpSpPr>
      <p:sp>
        <p:nvSpPr>
          <p:cNvPr id="460" name="Google Shape;460;p58"/>
          <p:cNvSpPr txBox="1"/>
          <p:nvPr>
            <p:ph type="title"/>
          </p:nvPr>
        </p:nvSpPr>
        <p:spPr>
          <a:xfrm>
            <a:off x="1600200" y="152400"/>
            <a:ext cx="7315200" cy="8382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461" name="Google Shape;461;p58"/>
          <p:cNvSpPr txBox="1"/>
          <p:nvPr>
            <p:ph idx="1" type="body"/>
          </p:nvPr>
        </p:nvSpPr>
        <p:spPr>
          <a:xfrm>
            <a:off x="1600200" y="1219200"/>
            <a:ext cx="7315200" cy="4800600"/>
          </a:xfrm>
          <a:prstGeom prst="rect">
            <a:avLst/>
          </a:prstGeom>
          <a:noFill/>
          <a:ln>
            <a:noFill/>
          </a:ln>
        </p:spPr>
        <p:txBody>
          <a:bodyPr anchorCtr="0" anchor="t" bIns="45700" lIns="91425" spcFirstLastPara="1" rIns="91425" wrap="square" tIns="45700">
            <a:noAutofit/>
          </a:bodyPr>
          <a:lstStyle>
            <a:lvl1pPr indent="-342900" lvl="0" marL="457200" rtl="0" algn="l">
              <a:spcBef>
                <a:spcPts val="360"/>
              </a:spcBef>
              <a:spcAft>
                <a:spcPts val="0"/>
              </a:spcAft>
              <a:buClr>
                <a:schemeClr val="dk1"/>
              </a:buClr>
              <a:buSzPts val="1800"/>
              <a:buChar char="•"/>
              <a:defRPr/>
            </a:lvl1pPr>
            <a:lvl2pPr indent="-342900" lvl="1" marL="914400" rtl="0" algn="l">
              <a:spcBef>
                <a:spcPts val="360"/>
              </a:spcBef>
              <a:spcAft>
                <a:spcPts val="0"/>
              </a:spcAft>
              <a:buClr>
                <a:schemeClr val="dk1"/>
              </a:buClr>
              <a:buSzPts val="1800"/>
              <a:buChar char="–"/>
              <a:defRPr/>
            </a:lvl2pPr>
            <a:lvl3pPr indent="-342900" lvl="2" marL="1371600" rtl="0" algn="l">
              <a:spcBef>
                <a:spcPts val="360"/>
              </a:spcBef>
              <a:spcAft>
                <a:spcPts val="0"/>
              </a:spcAft>
              <a:buClr>
                <a:schemeClr val="dk1"/>
              </a:buClr>
              <a:buSzPts val="1800"/>
              <a:buChar char="•"/>
              <a:defRPr/>
            </a:lvl3pPr>
            <a:lvl4pPr indent="-342900" lvl="3" marL="1828800" rtl="0" algn="l">
              <a:spcBef>
                <a:spcPts val="360"/>
              </a:spcBef>
              <a:spcAft>
                <a:spcPts val="0"/>
              </a:spcAft>
              <a:buClr>
                <a:schemeClr val="dk1"/>
              </a:buClr>
              <a:buSzPts val="1800"/>
              <a:buChar char="–"/>
              <a:defRPr/>
            </a:lvl4pPr>
            <a:lvl5pPr indent="-342900" lvl="4" marL="2286000" rtl="0" algn="l">
              <a:spcBef>
                <a:spcPts val="360"/>
              </a:spcBef>
              <a:spcAft>
                <a:spcPts val="0"/>
              </a:spcAft>
              <a:buClr>
                <a:schemeClr val="dk1"/>
              </a:buClr>
              <a:buSzPts val="1800"/>
              <a:buChar char="»"/>
              <a:defRPr/>
            </a:lvl5pPr>
            <a:lvl6pPr indent="-342900" lvl="5" marL="2743200" rtl="0" algn="l">
              <a:spcBef>
                <a:spcPts val="360"/>
              </a:spcBef>
              <a:spcAft>
                <a:spcPts val="0"/>
              </a:spcAft>
              <a:buClr>
                <a:schemeClr val="dk1"/>
              </a:buClr>
              <a:buSzPts val="1800"/>
              <a:buChar char="»"/>
              <a:defRPr/>
            </a:lvl6pPr>
            <a:lvl7pPr indent="-342900" lvl="6" marL="3200400" rtl="0" algn="l">
              <a:spcBef>
                <a:spcPts val="360"/>
              </a:spcBef>
              <a:spcAft>
                <a:spcPts val="0"/>
              </a:spcAft>
              <a:buClr>
                <a:schemeClr val="dk1"/>
              </a:buClr>
              <a:buSzPts val="1800"/>
              <a:buChar char="»"/>
              <a:defRPr/>
            </a:lvl7pPr>
            <a:lvl8pPr indent="-342900" lvl="7" marL="3657600" rtl="0" algn="l">
              <a:spcBef>
                <a:spcPts val="360"/>
              </a:spcBef>
              <a:spcAft>
                <a:spcPts val="0"/>
              </a:spcAft>
              <a:buClr>
                <a:schemeClr val="dk1"/>
              </a:buClr>
              <a:buSzPts val="1800"/>
              <a:buChar char="»"/>
              <a:defRPr/>
            </a:lvl8pPr>
            <a:lvl9pPr indent="-342900" lvl="8" marL="4114800" rtl="0" algn="l">
              <a:spcBef>
                <a:spcPts val="360"/>
              </a:spcBef>
              <a:spcAft>
                <a:spcPts val="0"/>
              </a:spcAft>
              <a:buClr>
                <a:schemeClr val="dk1"/>
              </a:buClr>
              <a:buSzPts val="1800"/>
              <a:buChar char="»"/>
              <a:defRPr/>
            </a:lvl9pPr>
          </a:lstStyle>
          <a:p/>
        </p:txBody>
      </p:sp>
      <p:sp>
        <p:nvSpPr>
          <p:cNvPr id="462" name="Google Shape;462;p58"/>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63" name="Google Shape;463;p58"/>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464" name="Google Shape;464;p58"/>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3" name="Shape 93"/>
        <p:cNvGrpSpPr/>
        <p:nvPr/>
      </p:nvGrpSpPr>
      <p:grpSpPr>
        <a:xfrm>
          <a:off x="0" y="0"/>
          <a:ext cx="0" cy="0"/>
          <a:chOff x="0" y="0"/>
          <a:chExt cx="0" cy="0"/>
        </a:xfrm>
      </p:grpSpPr>
      <p:sp>
        <p:nvSpPr>
          <p:cNvPr id="94" name="Google Shape;94;p8"/>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5" name="Google Shape;95;p8"/>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96" name="Google Shape;96;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7" name="Shape 97"/>
        <p:cNvGrpSpPr/>
        <p:nvPr/>
      </p:nvGrpSpPr>
      <p:grpSpPr>
        <a:xfrm>
          <a:off x="0" y="0"/>
          <a:ext cx="0" cy="0"/>
          <a:chOff x="0" y="0"/>
          <a:chExt cx="0" cy="0"/>
        </a:xfrm>
      </p:grpSpPr>
      <p:sp>
        <p:nvSpPr>
          <p:cNvPr id="98" name="Google Shape;98;p9"/>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99" name="Google Shape;99;p9"/>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0" name="Google Shape;100;p9"/>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1" name="Google Shape;101;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02" name="Shape 102"/>
        <p:cNvGrpSpPr/>
        <p:nvPr/>
      </p:nvGrpSpPr>
      <p:grpSpPr>
        <a:xfrm>
          <a:off x="0" y="0"/>
          <a:ext cx="0" cy="0"/>
          <a:chOff x="0" y="0"/>
          <a:chExt cx="0" cy="0"/>
        </a:xfrm>
      </p:grpSpPr>
      <p:sp>
        <p:nvSpPr>
          <p:cNvPr id="103" name="Google Shape;103;p10"/>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04" name="Google Shape;104;p10"/>
          <p:cNvSpPr txBox="1"/>
          <p:nvPr>
            <p:ph idx="1" type="body"/>
          </p:nvPr>
        </p:nvSpPr>
        <p:spPr>
          <a:xfrm>
            <a:off x="457200" y="1535113"/>
            <a:ext cx="40401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Times New Roman"/>
              <a:buNone/>
              <a:defRPr b="1" sz="2400"/>
            </a:lvl1pPr>
            <a:lvl2pPr indent="-228600" lvl="1" marL="914400" rtl="0" algn="l">
              <a:spcBef>
                <a:spcPts val="400"/>
              </a:spcBef>
              <a:spcAft>
                <a:spcPts val="0"/>
              </a:spcAft>
              <a:buClr>
                <a:schemeClr val="dk1"/>
              </a:buClr>
              <a:buSzPts val="2000"/>
              <a:buFont typeface="Times New Roman"/>
              <a:buNone/>
              <a:defRPr b="1" sz="2000"/>
            </a:lvl2pPr>
            <a:lvl3pPr indent="-228600" lvl="2" marL="1371600" rtl="0" algn="l">
              <a:spcBef>
                <a:spcPts val="360"/>
              </a:spcBef>
              <a:spcAft>
                <a:spcPts val="0"/>
              </a:spcAft>
              <a:buClr>
                <a:schemeClr val="dk1"/>
              </a:buClr>
              <a:buSzPts val="1800"/>
              <a:buFont typeface="Times New Roman"/>
              <a:buNone/>
              <a:defRPr b="1" sz="1800"/>
            </a:lvl3pPr>
            <a:lvl4pPr indent="-228600" lvl="3" marL="1828800" rtl="0" algn="l">
              <a:spcBef>
                <a:spcPts val="320"/>
              </a:spcBef>
              <a:spcAft>
                <a:spcPts val="0"/>
              </a:spcAft>
              <a:buClr>
                <a:schemeClr val="dk1"/>
              </a:buClr>
              <a:buSzPts val="1600"/>
              <a:buFont typeface="Times New Roman"/>
              <a:buNone/>
              <a:defRPr b="1" sz="1600"/>
            </a:lvl4pPr>
            <a:lvl5pPr indent="-228600" lvl="4" marL="2286000" rtl="0" algn="l">
              <a:spcBef>
                <a:spcPts val="320"/>
              </a:spcBef>
              <a:spcAft>
                <a:spcPts val="0"/>
              </a:spcAft>
              <a:buClr>
                <a:schemeClr val="dk1"/>
              </a:buClr>
              <a:buSzPts val="1600"/>
              <a:buFont typeface="Times New Roman"/>
              <a:buNone/>
              <a:defRPr b="1" sz="1600"/>
            </a:lvl5pPr>
            <a:lvl6pPr indent="-228600" lvl="5" marL="2743200" rtl="0" algn="l">
              <a:spcBef>
                <a:spcPts val="320"/>
              </a:spcBef>
              <a:spcAft>
                <a:spcPts val="0"/>
              </a:spcAft>
              <a:buClr>
                <a:schemeClr val="dk1"/>
              </a:buClr>
              <a:buSzPts val="1600"/>
              <a:buFont typeface="Times New Roman"/>
              <a:buNone/>
              <a:defRPr b="1" sz="1600"/>
            </a:lvl6pPr>
            <a:lvl7pPr indent="-228600" lvl="6" marL="3200400" rtl="0" algn="l">
              <a:spcBef>
                <a:spcPts val="320"/>
              </a:spcBef>
              <a:spcAft>
                <a:spcPts val="0"/>
              </a:spcAft>
              <a:buClr>
                <a:schemeClr val="dk1"/>
              </a:buClr>
              <a:buSzPts val="1600"/>
              <a:buFont typeface="Times New Roman"/>
              <a:buNone/>
              <a:defRPr b="1" sz="1600"/>
            </a:lvl7pPr>
            <a:lvl8pPr indent="-228600" lvl="7" marL="3657600" rtl="0" algn="l">
              <a:spcBef>
                <a:spcPts val="320"/>
              </a:spcBef>
              <a:spcAft>
                <a:spcPts val="0"/>
              </a:spcAft>
              <a:buClr>
                <a:schemeClr val="dk1"/>
              </a:buClr>
              <a:buSzPts val="1600"/>
              <a:buFont typeface="Times New Roman"/>
              <a:buNone/>
              <a:defRPr b="1" sz="1600"/>
            </a:lvl8pPr>
            <a:lvl9pPr indent="-228600" lvl="8" marL="4114800" rtl="0" algn="l">
              <a:spcBef>
                <a:spcPts val="320"/>
              </a:spcBef>
              <a:spcAft>
                <a:spcPts val="0"/>
              </a:spcAft>
              <a:buClr>
                <a:schemeClr val="dk1"/>
              </a:buClr>
              <a:buSzPts val="1600"/>
              <a:buFont typeface="Times New Roman"/>
              <a:buNone/>
              <a:defRPr b="1" sz="1600"/>
            </a:lvl9pPr>
          </a:lstStyle>
          <a:p/>
        </p:txBody>
      </p:sp>
      <p:sp>
        <p:nvSpPr>
          <p:cNvPr id="105" name="Google Shape;105;p10"/>
          <p:cNvSpPr txBox="1"/>
          <p:nvPr>
            <p:ph idx="2" type="body"/>
          </p:nvPr>
        </p:nvSpPr>
        <p:spPr>
          <a:xfrm>
            <a:off x="457200" y="2174875"/>
            <a:ext cx="40401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Times New Roman"/>
              <a:buChar char="•"/>
              <a:defRPr sz="2400"/>
            </a:lvl1pPr>
            <a:lvl2pPr indent="-355600" lvl="1" marL="914400" rtl="0" algn="l">
              <a:spcBef>
                <a:spcPts val="400"/>
              </a:spcBef>
              <a:spcAft>
                <a:spcPts val="0"/>
              </a:spcAft>
              <a:buClr>
                <a:schemeClr val="dk1"/>
              </a:buClr>
              <a:buSzPts val="2000"/>
              <a:buFont typeface="Times New Roman"/>
              <a:buChar char="–"/>
              <a:defRPr sz="2000"/>
            </a:lvl2pPr>
            <a:lvl3pPr indent="-342900" lvl="2" marL="1371600" rtl="0" algn="l">
              <a:spcBef>
                <a:spcPts val="360"/>
              </a:spcBef>
              <a:spcAft>
                <a:spcPts val="0"/>
              </a:spcAft>
              <a:buClr>
                <a:schemeClr val="dk1"/>
              </a:buClr>
              <a:buSzPts val="1800"/>
              <a:buFont typeface="Times New Roman"/>
              <a:buChar char="•"/>
              <a:defRPr sz="1800"/>
            </a:lvl3pPr>
            <a:lvl4pPr indent="-330200" lvl="3" marL="1828800" rtl="0" algn="l">
              <a:spcBef>
                <a:spcPts val="320"/>
              </a:spcBef>
              <a:spcAft>
                <a:spcPts val="0"/>
              </a:spcAft>
              <a:buClr>
                <a:schemeClr val="dk1"/>
              </a:buClr>
              <a:buSzPts val="1600"/>
              <a:buFont typeface="Times New Roman"/>
              <a:buChar char="–"/>
              <a:defRPr sz="1600"/>
            </a:lvl4pPr>
            <a:lvl5pPr indent="-330200" lvl="4" marL="2286000" rtl="0" algn="l">
              <a:spcBef>
                <a:spcPts val="320"/>
              </a:spcBef>
              <a:spcAft>
                <a:spcPts val="0"/>
              </a:spcAft>
              <a:buClr>
                <a:schemeClr val="dk1"/>
              </a:buClr>
              <a:buSzPts val="1600"/>
              <a:buFont typeface="Times New Roman"/>
              <a:buChar char="»"/>
              <a:defRPr sz="1600"/>
            </a:lvl5pPr>
            <a:lvl6pPr indent="-330200" lvl="5" marL="2743200" rtl="0" algn="l">
              <a:spcBef>
                <a:spcPts val="320"/>
              </a:spcBef>
              <a:spcAft>
                <a:spcPts val="0"/>
              </a:spcAft>
              <a:buClr>
                <a:schemeClr val="dk1"/>
              </a:buClr>
              <a:buSzPts val="1600"/>
              <a:buFont typeface="Times New Roman"/>
              <a:buChar char="»"/>
              <a:defRPr sz="1600"/>
            </a:lvl6pPr>
            <a:lvl7pPr indent="-330200" lvl="6" marL="3200400" rtl="0" algn="l">
              <a:spcBef>
                <a:spcPts val="320"/>
              </a:spcBef>
              <a:spcAft>
                <a:spcPts val="0"/>
              </a:spcAft>
              <a:buClr>
                <a:schemeClr val="dk1"/>
              </a:buClr>
              <a:buSzPts val="1600"/>
              <a:buFont typeface="Times New Roman"/>
              <a:buChar char="»"/>
              <a:defRPr sz="1600"/>
            </a:lvl7pPr>
            <a:lvl8pPr indent="-330200" lvl="7" marL="3657600" rtl="0" algn="l">
              <a:spcBef>
                <a:spcPts val="320"/>
              </a:spcBef>
              <a:spcAft>
                <a:spcPts val="0"/>
              </a:spcAft>
              <a:buClr>
                <a:schemeClr val="dk1"/>
              </a:buClr>
              <a:buSzPts val="1600"/>
              <a:buFont typeface="Times New Roman"/>
              <a:buChar char="»"/>
              <a:defRPr sz="1600"/>
            </a:lvl8pPr>
            <a:lvl9pPr indent="-330200" lvl="8" marL="4114800" rtl="0" algn="l">
              <a:spcBef>
                <a:spcPts val="320"/>
              </a:spcBef>
              <a:spcAft>
                <a:spcPts val="0"/>
              </a:spcAft>
              <a:buClr>
                <a:schemeClr val="dk1"/>
              </a:buClr>
              <a:buSzPts val="1600"/>
              <a:buFont typeface="Times New Roman"/>
              <a:buChar char="»"/>
              <a:defRPr sz="1600"/>
            </a:lvl9pPr>
          </a:lstStyle>
          <a:p/>
        </p:txBody>
      </p:sp>
      <p:sp>
        <p:nvSpPr>
          <p:cNvPr id="106" name="Google Shape;106;p10"/>
          <p:cNvSpPr txBox="1"/>
          <p:nvPr>
            <p:ph idx="3" type="body"/>
          </p:nvPr>
        </p:nvSpPr>
        <p:spPr>
          <a:xfrm>
            <a:off x="4645025" y="1535113"/>
            <a:ext cx="4041900" cy="639900"/>
          </a:xfrm>
          <a:prstGeom prst="rect">
            <a:avLst/>
          </a:prstGeom>
          <a:noFill/>
          <a:ln>
            <a:noFill/>
          </a:ln>
        </p:spPr>
        <p:txBody>
          <a:bodyPr anchorCtr="0" anchor="b" bIns="45700" lIns="91425" spcFirstLastPara="1" rIns="91425" wrap="square" tIns="45700">
            <a:noAutofit/>
          </a:bodyPr>
          <a:lstStyle>
            <a:lvl1pPr indent="-228600" lvl="0" marL="457200" rtl="0" algn="l">
              <a:spcBef>
                <a:spcPts val="480"/>
              </a:spcBef>
              <a:spcAft>
                <a:spcPts val="0"/>
              </a:spcAft>
              <a:buClr>
                <a:schemeClr val="dk1"/>
              </a:buClr>
              <a:buSzPts val="2400"/>
              <a:buFont typeface="Times New Roman"/>
              <a:buNone/>
              <a:defRPr b="1" sz="2400"/>
            </a:lvl1pPr>
            <a:lvl2pPr indent="-228600" lvl="1" marL="914400" rtl="0" algn="l">
              <a:spcBef>
                <a:spcPts val="400"/>
              </a:spcBef>
              <a:spcAft>
                <a:spcPts val="0"/>
              </a:spcAft>
              <a:buClr>
                <a:schemeClr val="dk1"/>
              </a:buClr>
              <a:buSzPts val="2000"/>
              <a:buFont typeface="Times New Roman"/>
              <a:buNone/>
              <a:defRPr b="1" sz="2000"/>
            </a:lvl2pPr>
            <a:lvl3pPr indent="-228600" lvl="2" marL="1371600" rtl="0" algn="l">
              <a:spcBef>
                <a:spcPts val="360"/>
              </a:spcBef>
              <a:spcAft>
                <a:spcPts val="0"/>
              </a:spcAft>
              <a:buClr>
                <a:schemeClr val="dk1"/>
              </a:buClr>
              <a:buSzPts val="1800"/>
              <a:buFont typeface="Times New Roman"/>
              <a:buNone/>
              <a:defRPr b="1" sz="1800"/>
            </a:lvl3pPr>
            <a:lvl4pPr indent="-228600" lvl="3" marL="1828800" rtl="0" algn="l">
              <a:spcBef>
                <a:spcPts val="320"/>
              </a:spcBef>
              <a:spcAft>
                <a:spcPts val="0"/>
              </a:spcAft>
              <a:buClr>
                <a:schemeClr val="dk1"/>
              </a:buClr>
              <a:buSzPts val="1600"/>
              <a:buFont typeface="Times New Roman"/>
              <a:buNone/>
              <a:defRPr b="1" sz="1600"/>
            </a:lvl4pPr>
            <a:lvl5pPr indent="-228600" lvl="4" marL="2286000" rtl="0" algn="l">
              <a:spcBef>
                <a:spcPts val="320"/>
              </a:spcBef>
              <a:spcAft>
                <a:spcPts val="0"/>
              </a:spcAft>
              <a:buClr>
                <a:schemeClr val="dk1"/>
              </a:buClr>
              <a:buSzPts val="1600"/>
              <a:buFont typeface="Times New Roman"/>
              <a:buNone/>
              <a:defRPr b="1" sz="1600"/>
            </a:lvl5pPr>
            <a:lvl6pPr indent="-228600" lvl="5" marL="2743200" rtl="0" algn="l">
              <a:spcBef>
                <a:spcPts val="320"/>
              </a:spcBef>
              <a:spcAft>
                <a:spcPts val="0"/>
              </a:spcAft>
              <a:buClr>
                <a:schemeClr val="dk1"/>
              </a:buClr>
              <a:buSzPts val="1600"/>
              <a:buFont typeface="Times New Roman"/>
              <a:buNone/>
              <a:defRPr b="1" sz="1600"/>
            </a:lvl6pPr>
            <a:lvl7pPr indent="-228600" lvl="6" marL="3200400" rtl="0" algn="l">
              <a:spcBef>
                <a:spcPts val="320"/>
              </a:spcBef>
              <a:spcAft>
                <a:spcPts val="0"/>
              </a:spcAft>
              <a:buClr>
                <a:schemeClr val="dk1"/>
              </a:buClr>
              <a:buSzPts val="1600"/>
              <a:buFont typeface="Times New Roman"/>
              <a:buNone/>
              <a:defRPr b="1" sz="1600"/>
            </a:lvl7pPr>
            <a:lvl8pPr indent="-228600" lvl="7" marL="3657600" rtl="0" algn="l">
              <a:spcBef>
                <a:spcPts val="320"/>
              </a:spcBef>
              <a:spcAft>
                <a:spcPts val="0"/>
              </a:spcAft>
              <a:buClr>
                <a:schemeClr val="dk1"/>
              </a:buClr>
              <a:buSzPts val="1600"/>
              <a:buFont typeface="Times New Roman"/>
              <a:buNone/>
              <a:defRPr b="1" sz="1600"/>
            </a:lvl8pPr>
            <a:lvl9pPr indent="-228600" lvl="8" marL="4114800" rtl="0" algn="l">
              <a:spcBef>
                <a:spcPts val="320"/>
              </a:spcBef>
              <a:spcAft>
                <a:spcPts val="0"/>
              </a:spcAft>
              <a:buClr>
                <a:schemeClr val="dk1"/>
              </a:buClr>
              <a:buSzPts val="1600"/>
              <a:buFont typeface="Times New Roman"/>
              <a:buNone/>
              <a:defRPr b="1" sz="1600"/>
            </a:lvl9pPr>
          </a:lstStyle>
          <a:p/>
        </p:txBody>
      </p:sp>
      <p:sp>
        <p:nvSpPr>
          <p:cNvPr id="107" name="Google Shape;107;p10"/>
          <p:cNvSpPr txBox="1"/>
          <p:nvPr>
            <p:ph idx="4" type="body"/>
          </p:nvPr>
        </p:nvSpPr>
        <p:spPr>
          <a:xfrm>
            <a:off x="4645025" y="2174875"/>
            <a:ext cx="4041900" cy="3951300"/>
          </a:xfrm>
          <a:prstGeom prst="rect">
            <a:avLst/>
          </a:prstGeom>
          <a:noFill/>
          <a:ln>
            <a:noFill/>
          </a:ln>
        </p:spPr>
        <p:txBody>
          <a:bodyPr anchorCtr="0" anchor="t" bIns="45700" lIns="91425" spcFirstLastPara="1" rIns="91425" wrap="square" tIns="45700">
            <a:noAutofit/>
          </a:bodyPr>
          <a:lstStyle>
            <a:lvl1pPr indent="-381000" lvl="0" marL="457200" rtl="0" algn="l">
              <a:spcBef>
                <a:spcPts val="480"/>
              </a:spcBef>
              <a:spcAft>
                <a:spcPts val="0"/>
              </a:spcAft>
              <a:buClr>
                <a:schemeClr val="dk1"/>
              </a:buClr>
              <a:buSzPts val="2400"/>
              <a:buFont typeface="Times New Roman"/>
              <a:buChar char="•"/>
              <a:defRPr sz="2400"/>
            </a:lvl1pPr>
            <a:lvl2pPr indent="-355600" lvl="1" marL="914400" rtl="0" algn="l">
              <a:spcBef>
                <a:spcPts val="400"/>
              </a:spcBef>
              <a:spcAft>
                <a:spcPts val="0"/>
              </a:spcAft>
              <a:buClr>
                <a:schemeClr val="dk1"/>
              </a:buClr>
              <a:buSzPts val="2000"/>
              <a:buFont typeface="Times New Roman"/>
              <a:buChar char="–"/>
              <a:defRPr sz="2000"/>
            </a:lvl2pPr>
            <a:lvl3pPr indent="-342900" lvl="2" marL="1371600" rtl="0" algn="l">
              <a:spcBef>
                <a:spcPts val="360"/>
              </a:spcBef>
              <a:spcAft>
                <a:spcPts val="0"/>
              </a:spcAft>
              <a:buClr>
                <a:schemeClr val="dk1"/>
              </a:buClr>
              <a:buSzPts val="1800"/>
              <a:buFont typeface="Times New Roman"/>
              <a:buChar char="•"/>
              <a:defRPr sz="1800"/>
            </a:lvl3pPr>
            <a:lvl4pPr indent="-330200" lvl="3" marL="1828800" rtl="0" algn="l">
              <a:spcBef>
                <a:spcPts val="320"/>
              </a:spcBef>
              <a:spcAft>
                <a:spcPts val="0"/>
              </a:spcAft>
              <a:buClr>
                <a:schemeClr val="dk1"/>
              </a:buClr>
              <a:buSzPts val="1600"/>
              <a:buFont typeface="Times New Roman"/>
              <a:buChar char="–"/>
              <a:defRPr sz="1600"/>
            </a:lvl4pPr>
            <a:lvl5pPr indent="-330200" lvl="4" marL="2286000" rtl="0" algn="l">
              <a:spcBef>
                <a:spcPts val="320"/>
              </a:spcBef>
              <a:spcAft>
                <a:spcPts val="0"/>
              </a:spcAft>
              <a:buClr>
                <a:schemeClr val="dk1"/>
              </a:buClr>
              <a:buSzPts val="1600"/>
              <a:buFont typeface="Times New Roman"/>
              <a:buChar char="»"/>
              <a:defRPr sz="1600"/>
            </a:lvl5pPr>
            <a:lvl6pPr indent="-330200" lvl="5" marL="2743200" rtl="0" algn="l">
              <a:spcBef>
                <a:spcPts val="320"/>
              </a:spcBef>
              <a:spcAft>
                <a:spcPts val="0"/>
              </a:spcAft>
              <a:buClr>
                <a:schemeClr val="dk1"/>
              </a:buClr>
              <a:buSzPts val="1600"/>
              <a:buFont typeface="Times New Roman"/>
              <a:buChar char="»"/>
              <a:defRPr sz="1600"/>
            </a:lvl6pPr>
            <a:lvl7pPr indent="-330200" lvl="6" marL="3200400" rtl="0" algn="l">
              <a:spcBef>
                <a:spcPts val="320"/>
              </a:spcBef>
              <a:spcAft>
                <a:spcPts val="0"/>
              </a:spcAft>
              <a:buClr>
                <a:schemeClr val="dk1"/>
              </a:buClr>
              <a:buSzPts val="1600"/>
              <a:buFont typeface="Times New Roman"/>
              <a:buChar char="»"/>
              <a:defRPr sz="1600"/>
            </a:lvl7pPr>
            <a:lvl8pPr indent="-330200" lvl="7" marL="3657600" rtl="0" algn="l">
              <a:spcBef>
                <a:spcPts val="320"/>
              </a:spcBef>
              <a:spcAft>
                <a:spcPts val="0"/>
              </a:spcAft>
              <a:buClr>
                <a:schemeClr val="dk1"/>
              </a:buClr>
              <a:buSzPts val="1600"/>
              <a:buFont typeface="Times New Roman"/>
              <a:buChar char="»"/>
              <a:defRPr sz="1600"/>
            </a:lvl8pPr>
            <a:lvl9pPr indent="-330200" lvl="8" marL="4114800" rtl="0" algn="l">
              <a:spcBef>
                <a:spcPts val="320"/>
              </a:spcBef>
              <a:spcAft>
                <a:spcPts val="0"/>
              </a:spcAft>
              <a:buClr>
                <a:schemeClr val="dk1"/>
              </a:buClr>
              <a:buSzPts val="1600"/>
              <a:buFont typeface="Times New Roman"/>
              <a:buChar char="»"/>
              <a:defRPr sz="1600"/>
            </a:lvl9pPr>
          </a:lstStyle>
          <a:p/>
        </p:txBody>
      </p:sp>
      <p:sp>
        <p:nvSpPr>
          <p:cNvPr id="108" name="Google Shape;108;p10"/>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09" name="Google Shape;109;p10"/>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0" name="Google Shape;110;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11" name="Shape 111"/>
        <p:cNvGrpSpPr/>
        <p:nvPr/>
      </p:nvGrpSpPr>
      <p:grpSpPr>
        <a:xfrm>
          <a:off x="0" y="0"/>
          <a:ext cx="0" cy="0"/>
          <a:chOff x="0" y="0"/>
          <a:chExt cx="0" cy="0"/>
        </a:xfrm>
      </p:grpSpPr>
      <p:sp>
        <p:nvSpPr>
          <p:cNvPr id="112" name="Google Shape;112;p11"/>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lvl1pPr lvl="0" rtl="0" algn="l">
              <a:spcBef>
                <a:spcPts val="0"/>
              </a:spcBef>
              <a:spcAft>
                <a:spcPts val="0"/>
              </a:spcAft>
              <a:buSzPts val="1400"/>
              <a:buNone/>
              <a:defRPr/>
            </a:lvl1pPr>
            <a:lvl2pPr lvl="1" rtl="0" algn="l">
              <a:spcBef>
                <a:spcPts val="0"/>
              </a:spcBef>
              <a:spcAft>
                <a:spcPts val="0"/>
              </a:spcAft>
              <a:buSzPts val="1400"/>
              <a:buNone/>
              <a:defRPr/>
            </a:lvl2pPr>
            <a:lvl3pPr lvl="2" rtl="0" algn="l">
              <a:spcBef>
                <a:spcPts val="0"/>
              </a:spcBef>
              <a:spcAft>
                <a:spcPts val="0"/>
              </a:spcAft>
              <a:buSzPts val="1400"/>
              <a:buNone/>
              <a:defRPr/>
            </a:lvl3pPr>
            <a:lvl4pPr lvl="3" rtl="0" algn="l">
              <a:spcBef>
                <a:spcPts val="0"/>
              </a:spcBef>
              <a:spcAft>
                <a:spcPts val="0"/>
              </a:spcAft>
              <a:buSzPts val="1400"/>
              <a:buNone/>
              <a:defRPr/>
            </a:lvl4pPr>
            <a:lvl5pPr lvl="4" rtl="0" algn="l">
              <a:spcBef>
                <a:spcPts val="0"/>
              </a:spcBef>
              <a:spcAft>
                <a:spcPts val="0"/>
              </a:spcAft>
              <a:buSzPts val="1400"/>
              <a:buNone/>
              <a:defRPr/>
            </a:lvl5pPr>
            <a:lvl6pPr lvl="5" rtl="0" algn="l">
              <a:spcBef>
                <a:spcPts val="0"/>
              </a:spcBef>
              <a:spcAft>
                <a:spcPts val="0"/>
              </a:spcAft>
              <a:buSzPts val="1400"/>
              <a:buNone/>
              <a:defRPr/>
            </a:lvl6pPr>
            <a:lvl7pPr lvl="6" rtl="0" algn="l">
              <a:spcBef>
                <a:spcPts val="0"/>
              </a:spcBef>
              <a:spcAft>
                <a:spcPts val="0"/>
              </a:spcAft>
              <a:buSzPts val="1400"/>
              <a:buNone/>
              <a:defRPr/>
            </a:lvl7pPr>
            <a:lvl8pPr lvl="7" rtl="0" algn="l">
              <a:spcBef>
                <a:spcPts val="0"/>
              </a:spcBef>
              <a:spcAft>
                <a:spcPts val="0"/>
              </a:spcAft>
              <a:buSzPts val="1400"/>
              <a:buNone/>
              <a:defRPr/>
            </a:lvl8pPr>
            <a:lvl9pPr lvl="8" rtl="0" algn="l">
              <a:spcBef>
                <a:spcPts val="0"/>
              </a:spcBef>
              <a:spcAft>
                <a:spcPts val="0"/>
              </a:spcAft>
              <a:buSzPts val="1400"/>
              <a:buNone/>
              <a:defRPr/>
            </a:lvl9pPr>
          </a:lstStyle>
          <a:p/>
        </p:txBody>
      </p:sp>
      <p:sp>
        <p:nvSpPr>
          <p:cNvPr id="113" name="Google Shape;113;p11"/>
          <p:cNvSpPr txBox="1"/>
          <p:nvPr>
            <p:ph idx="1" type="body"/>
          </p:nvPr>
        </p:nvSpPr>
        <p:spPr>
          <a:xfrm>
            <a:off x="685800" y="1828800"/>
            <a:ext cx="3810000" cy="42672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imes New Roman"/>
              <a:buChar char="•"/>
              <a:defRPr sz="2800"/>
            </a:lvl1pPr>
            <a:lvl2pPr indent="-381000" lvl="1" marL="914400" rtl="0" algn="l">
              <a:spcBef>
                <a:spcPts val="480"/>
              </a:spcBef>
              <a:spcAft>
                <a:spcPts val="0"/>
              </a:spcAft>
              <a:buClr>
                <a:schemeClr val="dk1"/>
              </a:buClr>
              <a:buSzPts val="2400"/>
              <a:buFont typeface="Times New Roman"/>
              <a:buChar char="–"/>
              <a:defRPr sz="2400"/>
            </a:lvl2pPr>
            <a:lvl3pPr indent="-355600" lvl="2" marL="1371600" rtl="0" algn="l">
              <a:spcBef>
                <a:spcPts val="400"/>
              </a:spcBef>
              <a:spcAft>
                <a:spcPts val="0"/>
              </a:spcAft>
              <a:buClr>
                <a:schemeClr val="dk1"/>
              </a:buClr>
              <a:buSzPts val="2000"/>
              <a:buFont typeface="Times New Roman"/>
              <a:buChar char="•"/>
              <a:defRPr sz="2000"/>
            </a:lvl3pPr>
            <a:lvl4pPr indent="-342900" lvl="3" marL="1828800" rtl="0" algn="l">
              <a:spcBef>
                <a:spcPts val="360"/>
              </a:spcBef>
              <a:spcAft>
                <a:spcPts val="0"/>
              </a:spcAft>
              <a:buClr>
                <a:schemeClr val="dk1"/>
              </a:buClr>
              <a:buSzPts val="1800"/>
              <a:buFont typeface="Times New Roman"/>
              <a:buChar char="–"/>
              <a:defRPr sz="1800"/>
            </a:lvl4pPr>
            <a:lvl5pPr indent="-342900" lvl="4" marL="2286000" rtl="0" algn="l">
              <a:spcBef>
                <a:spcPts val="360"/>
              </a:spcBef>
              <a:spcAft>
                <a:spcPts val="0"/>
              </a:spcAft>
              <a:buClr>
                <a:schemeClr val="dk1"/>
              </a:buClr>
              <a:buSzPts val="1800"/>
              <a:buFont typeface="Times New Roman"/>
              <a:buChar char="»"/>
              <a:defRPr sz="1800"/>
            </a:lvl5pPr>
            <a:lvl6pPr indent="-342900" lvl="5" marL="2743200" rtl="0" algn="l">
              <a:spcBef>
                <a:spcPts val="360"/>
              </a:spcBef>
              <a:spcAft>
                <a:spcPts val="0"/>
              </a:spcAft>
              <a:buClr>
                <a:schemeClr val="dk1"/>
              </a:buClr>
              <a:buSzPts val="1800"/>
              <a:buFont typeface="Times New Roman"/>
              <a:buChar char="»"/>
              <a:defRPr sz="1800"/>
            </a:lvl6pPr>
            <a:lvl7pPr indent="-342900" lvl="6" marL="3200400" rtl="0" algn="l">
              <a:spcBef>
                <a:spcPts val="360"/>
              </a:spcBef>
              <a:spcAft>
                <a:spcPts val="0"/>
              </a:spcAft>
              <a:buClr>
                <a:schemeClr val="dk1"/>
              </a:buClr>
              <a:buSzPts val="1800"/>
              <a:buFont typeface="Times New Roman"/>
              <a:buChar char="»"/>
              <a:defRPr sz="1800"/>
            </a:lvl7pPr>
            <a:lvl8pPr indent="-342900" lvl="7" marL="3657600" rtl="0" algn="l">
              <a:spcBef>
                <a:spcPts val="360"/>
              </a:spcBef>
              <a:spcAft>
                <a:spcPts val="0"/>
              </a:spcAft>
              <a:buClr>
                <a:schemeClr val="dk1"/>
              </a:buClr>
              <a:buSzPts val="1800"/>
              <a:buFont typeface="Times New Roman"/>
              <a:buChar char="»"/>
              <a:defRPr sz="1800"/>
            </a:lvl8pPr>
            <a:lvl9pPr indent="-342900" lvl="8" marL="4114800" rtl="0" algn="l">
              <a:spcBef>
                <a:spcPts val="360"/>
              </a:spcBef>
              <a:spcAft>
                <a:spcPts val="0"/>
              </a:spcAft>
              <a:buClr>
                <a:schemeClr val="dk1"/>
              </a:buClr>
              <a:buSzPts val="1800"/>
              <a:buFont typeface="Times New Roman"/>
              <a:buChar char="»"/>
              <a:defRPr sz="1800"/>
            </a:lvl9pPr>
          </a:lstStyle>
          <a:p/>
        </p:txBody>
      </p:sp>
      <p:sp>
        <p:nvSpPr>
          <p:cNvPr id="114" name="Google Shape;114;p11"/>
          <p:cNvSpPr txBox="1"/>
          <p:nvPr>
            <p:ph idx="2" type="body"/>
          </p:nvPr>
        </p:nvSpPr>
        <p:spPr>
          <a:xfrm>
            <a:off x="4648200" y="1828800"/>
            <a:ext cx="3810000" cy="4267200"/>
          </a:xfrm>
          <a:prstGeom prst="rect">
            <a:avLst/>
          </a:prstGeom>
          <a:noFill/>
          <a:ln>
            <a:noFill/>
          </a:ln>
        </p:spPr>
        <p:txBody>
          <a:bodyPr anchorCtr="0" anchor="t" bIns="45700" lIns="91425" spcFirstLastPara="1" rIns="91425" wrap="square" tIns="45700">
            <a:noAutofit/>
          </a:bodyPr>
          <a:lstStyle>
            <a:lvl1pPr indent="-406400" lvl="0" marL="457200" rtl="0" algn="l">
              <a:spcBef>
                <a:spcPts val="560"/>
              </a:spcBef>
              <a:spcAft>
                <a:spcPts val="0"/>
              </a:spcAft>
              <a:buClr>
                <a:schemeClr val="dk1"/>
              </a:buClr>
              <a:buSzPts val="2800"/>
              <a:buFont typeface="Times New Roman"/>
              <a:buChar char="•"/>
              <a:defRPr sz="2800"/>
            </a:lvl1pPr>
            <a:lvl2pPr indent="-381000" lvl="1" marL="914400" rtl="0" algn="l">
              <a:spcBef>
                <a:spcPts val="480"/>
              </a:spcBef>
              <a:spcAft>
                <a:spcPts val="0"/>
              </a:spcAft>
              <a:buClr>
                <a:schemeClr val="dk1"/>
              </a:buClr>
              <a:buSzPts val="2400"/>
              <a:buFont typeface="Times New Roman"/>
              <a:buChar char="–"/>
              <a:defRPr sz="2400"/>
            </a:lvl2pPr>
            <a:lvl3pPr indent="-355600" lvl="2" marL="1371600" rtl="0" algn="l">
              <a:spcBef>
                <a:spcPts val="400"/>
              </a:spcBef>
              <a:spcAft>
                <a:spcPts val="0"/>
              </a:spcAft>
              <a:buClr>
                <a:schemeClr val="dk1"/>
              </a:buClr>
              <a:buSzPts val="2000"/>
              <a:buFont typeface="Times New Roman"/>
              <a:buChar char="•"/>
              <a:defRPr sz="2000"/>
            </a:lvl3pPr>
            <a:lvl4pPr indent="-342900" lvl="3" marL="1828800" rtl="0" algn="l">
              <a:spcBef>
                <a:spcPts val="360"/>
              </a:spcBef>
              <a:spcAft>
                <a:spcPts val="0"/>
              </a:spcAft>
              <a:buClr>
                <a:schemeClr val="dk1"/>
              </a:buClr>
              <a:buSzPts val="1800"/>
              <a:buFont typeface="Times New Roman"/>
              <a:buChar char="–"/>
              <a:defRPr sz="1800"/>
            </a:lvl4pPr>
            <a:lvl5pPr indent="-342900" lvl="4" marL="2286000" rtl="0" algn="l">
              <a:spcBef>
                <a:spcPts val="360"/>
              </a:spcBef>
              <a:spcAft>
                <a:spcPts val="0"/>
              </a:spcAft>
              <a:buClr>
                <a:schemeClr val="dk1"/>
              </a:buClr>
              <a:buSzPts val="1800"/>
              <a:buFont typeface="Times New Roman"/>
              <a:buChar char="»"/>
              <a:defRPr sz="1800"/>
            </a:lvl5pPr>
            <a:lvl6pPr indent="-342900" lvl="5" marL="2743200" rtl="0" algn="l">
              <a:spcBef>
                <a:spcPts val="360"/>
              </a:spcBef>
              <a:spcAft>
                <a:spcPts val="0"/>
              </a:spcAft>
              <a:buClr>
                <a:schemeClr val="dk1"/>
              </a:buClr>
              <a:buSzPts val="1800"/>
              <a:buFont typeface="Times New Roman"/>
              <a:buChar char="»"/>
              <a:defRPr sz="1800"/>
            </a:lvl6pPr>
            <a:lvl7pPr indent="-342900" lvl="6" marL="3200400" rtl="0" algn="l">
              <a:spcBef>
                <a:spcPts val="360"/>
              </a:spcBef>
              <a:spcAft>
                <a:spcPts val="0"/>
              </a:spcAft>
              <a:buClr>
                <a:schemeClr val="dk1"/>
              </a:buClr>
              <a:buSzPts val="1800"/>
              <a:buFont typeface="Times New Roman"/>
              <a:buChar char="»"/>
              <a:defRPr sz="1800"/>
            </a:lvl7pPr>
            <a:lvl8pPr indent="-342900" lvl="7" marL="3657600" rtl="0" algn="l">
              <a:spcBef>
                <a:spcPts val="360"/>
              </a:spcBef>
              <a:spcAft>
                <a:spcPts val="0"/>
              </a:spcAft>
              <a:buClr>
                <a:schemeClr val="dk1"/>
              </a:buClr>
              <a:buSzPts val="1800"/>
              <a:buFont typeface="Times New Roman"/>
              <a:buChar char="»"/>
              <a:defRPr sz="1800"/>
            </a:lvl8pPr>
            <a:lvl9pPr indent="-342900" lvl="8" marL="4114800" rtl="0" algn="l">
              <a:spcBef>
                <a:spcPts val="360"/>
              </a:spcBef>
              <a:spcAft>
                <a:spcPts val="0"/>
              </a:spcAft>
              <a:buClr>
                <a:schemeClr val="dk1"/>
              </a:buClr>
              <a:buSzPts val="1800"/>
              <a:buFont typeface="Times New Roman"/>
              <a:buChar char="»"/>
              <a:defRPr sz="1800"/>
            </a:lvl9pPr>
          </a:lstStyle>
          <a:p/>
        </p:txBody>
      </p:sp>
      <p:sp>
        <p:nvSpPr>
          <p:cNvPr id="115" name="Google Shape;115;p11"/>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6" name="Google Shape;116;p11"/>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rtl="0" algn="l">
              <a:lnSpc>
                <a:spcPct val="100000"/>
              </a:lnSpc>
              <a:spcBef>
                <a:spcPts val="0"/>
              </a:spcBef>
              <a:spcAft>
                <a:spcPts val="0"/>
              </a:spcAft>
              <a:buSzPts val="1400"/>
              <a:buNone/>
              <a:defRPr/>
            </a:lvl1pPr>
            <a:lvl2pPr lvl="1" rtl="0" algn="l">
              <a:lnSpc>
                <a:spcPct val="100000"/>
              </a:lnSpc>
              <a:spcBef>
                <a:spcPts val="0"/>
              </a:spcBef>
              <a:spcAft>
                <a:spcPts val="0"/>
              </a:spcAft>
              <a:buSzPts val="1400"/>
              <a:buNone/>
              <a:defRPr/>
            </a:lvl2pPr>
            <a:lvl3pPr lvl="2" rtl="0" algn="l">
              <a:lnSpc>
                <a:spcPct val="100000"/>
              </a:lnSpc>
              <a:spcBef>
                <a:spcPts val="0"/>
              </a:spcBef>
              <a:spcAft>
                <a:spcPts val="0"/>
              </a:spcAft>
              <a:buSzPts val="1400"/>
              <a:buNone/>
              <a:defRPr/>
            </a:lvl3pPr>
            <a:lvl4pPr lvl="3" rtl="0" algn="l">
              <a:lnSpc>
                <a:spcPct val="100000"/>
              </a:lnSpc>
              <a:spcBef>
                <a:spcPts val="0"/>
              </a:spcBef>
              <a:spcAft>
                <a:spcPts val="0"/>
              </a:spcAft>
              <a:buSzPts val="1400"/>
              <a:buNone/>
              <a:defRPr/>
            </a:lvl4pPr>
            <a:lvl5pPr lvl="4" rtl="0" algn="l">
              <a:lnSpc>
                <a:spcPct val="100000"/>
              </a:lnSpc>
              <a:spcBef>
                <a:spcPts val="0"/>
              </a:spcBef>
              <a:spcAft>
                <a:spcPts val="0"/>
              </a:spcAft>
              <a:buSzPts val="1400"/>
              <a:buNone/>
              <a:defRPr/>
            </a:lvl5pPr>
            <a:lvl6pPr lvl="5" rtl="0" algn="l">
              <a:lnSpc>
                <a:spcPct val="100000"/>
              </a:lnSpc>
              <a:spcBef>
                <a:spcPts val="0"/>
              </a:spcBef>
              <a:spcAft>
                <a:spcPts val="0"/>
              </a:spcAft>
              <a:buSzPts val="1400"/>
              <a:buNone/>
              <a:defRPr/>
            </a:lvl6pPr>
            <a:lvl7pPr lvl="6" rtl="0" algn="l">
              <a:lnSpc>
                <a:spcPct val="100000"/>
              </a:lnSpc>
              <a:spcBef>
                <a:spcPts val="0"/>
              </a:spcBef>
              <a:spcAft>
                <a:spcPts val="0"/>
              </a:spcAft>
              <a:buSzPts val="1400"/>
              <a:buNone/>
              <a:defRPr/>
            </a:lvl7pPr>
            <a:lvl8pPr lvl="7" rtl="0" algn="l">
              <a:lnSpc>
                <a:spcPct val="100000"/>
              </a:lnSpc>
              <a:spcBef>
                <a:spcPts val="0"/>
              </a:spcBef>
              <a:spcAft>
                <a:spcPts val="0"/>
              </a:spcAft>
              <a:buSzPts val="1400"/>
              <a:buNone/>
              <a:defRPr/>
            </a:lvl8pPr>
            <a:lvl9pPr lvl="8" rtl="0" algn="l">
              <a:lnSpc>
                <a:spcPct val="100000"/>
              </a:lnSpc>
              <a:spcBef>
                <a:spcPts val="0"/>
              </a:spcBef>
              <a:spcAft>
                <a:spcPts val="0"/>
              </a:spcAft>
              <a:buSzPts val="1400"/>
              <a:buNone/>
              <a:defRPr/>
            </a:lvl9pPr>
          </a:lstStyle>
          <a:p/>
        </p:txBody>
      </p:sp>
      <p:sp>
        <p:nvSpPr>
          <p:cNvPr id="117" name="Google Shape;11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7.xml"/></Relationships>
</file>

<file path=ppt/slideMasters/_rels/slideMaster2.xml.rels><?xml version="1.0" encoding="UTF-8" standalone="yes"?><Relationships xmlns="http://schemas.openxmlformats.org/package/2006/relationships"><Relationship Id="rId1" Type="http://schemas.openxmlformats.org/officeDocument/2006/relationships/image" Target="../media/image1.jpg"/><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5.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11" Type="http://schemas.openxmlformats.org/officeDocument/2006/relationships/theme" Target="../theme/theme6.xml"/><Relationship Id="rId10" Type="http://schemas.openxmlformats.org/officeDocument/2006/relationships/slideLayout" Target="../slideLayouts/slideLayout21.xml"/><Relationship Id="rId9" Type="http://schemas.openxmlformats.org/officeDocument/2006/relationships/slideLayout" Target="../slideLayouts/slideLayout20.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slideLayout" Target="../slideLayouts/slideLayout23.xml"/><Relationship Id="rId3" Type="http://schemas.openxmlformats.org/officeDocument/2006/relationships/slideLayout" Target="../slideLayouts/slideLayout24.xml"/><Relationship Id="rId4" Type="http://schemas.openxmlformats.org/officeDocument/2006/relationships/slideLayout" Target="../slideLayouts/slideLayout25.xml"/><Relationship Id="rId11" Type="http://schemas.openxmlformats.org/officeDocument/2006/relationships/theme" Target="../theme/theme2.xml"/><Relationship Id="rId10" Type="http://schemas.openxmlformats.org/officeDocument/2006/relationships/slideLayout" Target="../slideLayouts/slideLayout31.xml"/><Relationship Id="rId9" Type="http://schemas.openxmlformats.org/officeDocument/2006/relationships/slideLayout" Target="../slideLayouts/slideLayout30.xml"/><Relationship Id="rId5" Type="http://schemas.openxmlformats.org/officeDocument/2006/relationships/slideLayout" Target="../slideLayouts/slideLayout26.xml"/><Relationship Id="rId6" Type="http://schemas.openxmlformats.org/officeDocument/2006/relationships/slideLayout" Target="../slideLayouts/slideLayout27.xml"/><Relationship Id="rId7" Type="http://schemas.openxmlformats.org/officeDocument/2006/relationships/slideLayout" Target="../slideLayouts/slideLayout28.xml"/><Relationship Id="rId8" Type="http://schemas.openxmlformats.org/officeDocument/2006/relationships/slideLayout" Target="../slideLayouts/slideLayout29.xml"/></Relationships>
</file>

<file path=ppt/slideMasters/_rels/slideMaster5.xml.rels><?xml version="1.0" encoding="UTF-8" standalone="yes"?><Relationships xmlns="http://schemas.openxmlformats.org/package/2006/relationships"><Relationship Id="rId11" Type="http://schemas.openxmlformats.org/officeDocument/2006/relationships/slideLayout" Target="../slideLayouts/slideLayout41.xml"/><Relationship Id="rId10" Type="http://schemas.openxmlformats.org/officeDocument/2006/relationships/slideLayout" Target="../slideLayouts/slideLayout40.xml"/><Relationship Id="rId13" Type="http://schemas.openxmlformats.org/officeDocument/2006/relationships/theme" Target="../theme/theme3.xml"/><Relationship Id="rId12" Type="http://schemas.openxmlformats.org/officeDocument/2006/relationships/slideLayout" Target="../slideLayouts/slideLayout42.xml"/><Relationship Id="rId1" Type="http://schemas.openxmlformats.org/officeDocument/2006/relationships/image" Target="../media/image2.jpg"/><Relationship Id="rId2" Type="http://schemas.openxmlformats.org/officeDocument/2006/relationships/slideLayout" Target="../slideLayouts/slideLayout32.xml"/><Relationship Id="rId3" Type="http://schemas.openxmlformats.org/officeDocument/2006/relationships/slideLayout" Target="../slideLayouts/slideLayout33.xml"/><Relationship Id="rId4" Type="http://schemas.openxmlformats.org/officeDocument/2006/relationships/slideLayout" Target="../slideLayouts/slideLayout34.xml"/><Relationship Id="rId9" Type="http://schemas.openxmlformats.org/officeDocument/2006/relationships/slideLayout" Target="../slideLayouts/slideLayout39.xml"/><Relationship Id="rId5" Type="http://schemas.openxmlformats.org/officeDocument/2006/relationships/slideLayout" Target="../slideLayouts/slideLayout35.xml"/><Relationship Id="rId6" Type="http://schemas.openxmlformats.org/officeDocument/2006/relationships/slideLayout" Target="../slideLayouts/slideLayout36.xml"/><Relationship Id="rId7" Type="http://schemas.openxmlformats.org/officeDocument/2006/relationships/slideLayout" Target="../slideLayouts/slideLayout37.xml"/><Relationship Id="rId8" Type="http://schemas.openxmlformats.org/officeDocument/2006/relationships/slideLayout" Target="../slideLayouts/slideLayout38.xml"/></Relationships>
</file>

<file path=ppt/slideMasters/_rels/slideMaster6.xml.rels><?xml version="1.0" encoding="UTF-8" standalone="yes"?><Relationships xmlns="http://schemas.openxmlformats.org/package/2006/relationships"><Relationship Id="rId11" Type="http://schemas.openxmlformats.org/officeDocument/2006/relationships/slideLayout" Target="../slideLayouts/slideLayout52.xml"/><Relationship Id="rId10" Type="http://schemas.openxmlformats.org/officeDocument/2006/relationships/slideLayout" Target="../slideLayouts/slideLayout51.xml"/><Relationship Id="rId12" Type="http://schemas.openxmlformats.org/officeDocument/2006/relationships/theme" Target="../theme/theme1.xml"/><Relationship Id="rId1" Type="http://schemas.openxmlformats.org/officeDocument/2006/relationships/image" Target="../media/image3.jpg"/><Relationship Id="rId2" Type="http://schemas.openxmlformats.org/officeDocument/2006/relationships/slideLayout" Target="../slideLayouts/slideLayout43.xml"/><Relationship Id="rId3" Type="http://schemas.openxmlformats.org/officeDocument/2006/relationships/slideLayout" Target="../slideLayouts/slideLayout44.xml"/><Relationship Id="rId4" Type="http://schemas.openxmlformats.org/officeDocument/2006/relationships/slideLayout" Target="../slideLayouts/slideLayout45.xml"/><Relationship Id="rId9" Type="http://schemas.openxmlformats.org/officeDocument/2006/relationships/slideLayout" Target="../slideLayouts/slideLayout50.xml"/><Relationship Id="rId5" Type="http://schemas.openxmlformats.org/officeDocument/2006/relationships/slideLayout" Target="../slideLayouts/slideLayout46.xml"/><Relationship Id="rId6" Type="http://schemas.openxmlformats.org/officeDocument/2006/relationships/slideLayout" Target="../slideLayouts/slideLayout47.xml"/><Relationship Id="rId7" Type="http://schemas.openxmlformats.org/officeDocument/2006/relationships/slideLayout" Target="../slideLayouts/slideLayout48.xml"/><Relationship Id="rId8"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58"/>
            </a:gs>
            <a:gs pos="100000">
              <a:schemeClr val="dk2"/>
            </a:gs>
          </a:gsLst>
          <a:lin ang="2700006" scaled="0"/>
        </a:gradFill>
      </p:bgPr>
    </p:bg>
    <p:spTree>
      <p:nvGrpSpPr>
        <p:cNvPr id="9" name="Shape 9"/>
        <p:cNvGrpSpPr/>
        <p:nvPr/>
      </p:nvGrpSpPr>
      <p:grpSpPr>
        <a:xfrm>
          <a:off x="0" y="0"/>
          <a:ext cx="0" cy="0"/>
          <a:chOff x="0" y="0"/>
          <a:chExt cx="0" cy="0"/>
        </a:xfrm>
      </p:grpSpPr>
      <p:grpSp>
        <p:nvGrpSpPr>
          <p:cNvPr id="10" name="Google Shape;10;p1"/>
          <p:cNvGrpSpPr/>
          <p:nvPr/>
        </p:nvGrpSpPr>
        <p:grpSpPr>
          <a:xfrm>
            <a:off x="0" y="0"/>
            <a:ext cx="9144000" cy="6856412"/>
            <a:chOff x="0" y="0"/>
            <a:chExt cx="5760" cy="4319"/>
          </a:xfrm>
        </p:grpSpPr>
        <p:sp>
          <p:nvSpPr>
            <p:cNvPr id="11" name="Google Shape;11;p1"/>
            <p:cNvSpPr/>
            <p:nvPr/>
          </p:nvSpPr>
          <p:spPr>
            <a:xfrm>
              <a:off x="0" y="12"/>
              <a:ext cx="5754" cy="3273"/>
            </a:xfrm>
            <a:custGeom>
              <a:rect b="b" l="l" r="r" t="t"/>
              <a:pathLst>
                <a:path extrusionOk="0" h="3273" w="574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51"/>
                </a:gs>
                <a:gs pos="100000">
                  <a:schemeClr val="dk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2" name="Google Shape;12;p1"/>
            <p:cNvSpPr/>
            <p:nvPr/>
          </p:nvSpPr>
          <p:spPr>
            <a:xfrm>
              <a:off x="149" y="0"/>
              <a:ext cx="5605" cy="3243"/>
            </a:xfrm>
            <a:custGeom>
              <a:rect b="b" l="l" r="r" t="t"/>
              <a:pathLst>
                <a:path extrusionOk="0" h="3243" w="5591">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5D"/>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3" name="Google Shape;13;p1"/>
            <p:cNvSpPr/>
            <p:nvPr/>
          </p:nvSpPr>
          <p:spPr>
            <a:xfrm>
              <a:off x="0" y="3433"/>
              <a:ext cx="4042" cy="191"/>
            </a:xfrm>
            <a:custGeom>
              <a:rect b="b" l="l" r="r" t="t"/>
              <a:pathLst>
                <a:path extrusionOk="0" h="192" w="4042">
                  <a:moveTo>
                    <a:pt x="0" y="156"/>
                  </a:moveTo>
                  <a:lnTo>
                    <a:pt x="4042" y="192"/>
                  </a:lnTo>
                  <a:lnTo>
                    <a:pt x="4042" y="144"/>
                  </a:lnTo>
                  <a:lnTo>
                    <a:pt x="0" y="0"/>
                  </a:lnTo>
                  <a:lnTo>
                    <a:pt x="0" y="156"/>
                  </a:lnTo>
                  <a:lnTo>
                    <a:pt x="0" y="156"/>
                  </a:lnTo>
                  <a:close/>
                </a:path>
              </a:pathLst>
            </a:custGeom>
            <a:gradFill>
              <a:gsLst>
                <a:gs pos="0">
                  <a:srgbClr val="000061"/>
                </a:gs>
                <a:gs pos="100000">
                  <a:schemeClr val="dk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4" name="Google Shape;14;p1"/>
            <p:cNvSpPr/>
            <p:nvPr/>
          </p:nvSpPr>
          <p:spPr>
            <a:xfrm>
              <a:off x="4038" y="3577"/>
              <a:ext cx="1722" cy="65"/>
            </a:xfrm>
            <a:custGeom>
              <a:rect b="b" l="l" r="r" t="t"/>
              <a:pathLst>
                <a:path extrusionOk="0" h="66" w="1722">
                  <a:moveTo>
                    <a:pt x="1722" y="66"/>
                  </a:moveTo>
                  <a:lnTo>
                    <a:pt x="1722" y="60"/>
                  </a:lnTo>
                  <a:lnTo>
                    <a:pt x="0" y="0"/>
                  </a:lnTo>
                  <a:lnTo>
                    <a:pt x="0" y="48"/>
                  </a:lnTo>
                  <a:lnTo>
                    <a:pt x="1722" y="66"/>
                  </a:lnTo>
                  <a:lnTo>
                    <a:pt x="1722" y="66"/>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5" name="Google Shape;15;p1"/>
            <p:cNvSpPr/>
            <p:nvPr/>
          </p:nvSpPr>
          <p:spPr>
            <a:xfrm>
              <a:off x="0" y="3726"/>
              <a:ext cx="4789" cy="329"/>
            </a:xfrm>
            <a:custGeom>
              <a:rect b="b" l="l" r="r" t="t"/>
              <a:pathLst>
                <a:path extrusionOk="0" h="329" w="4789">
                  <a:moveTo>
                    <a:pt x="0" y="329"/>
                  </a:moveTo>
                  <a:lnTo>
                    <a:pt x="4789" y="77"/>
                  </a:lnTo>
                  <a:lnTo>
                    <a:pt x="4789" y="0"/>
                  </a:lnTo>
                  <a:lnTo>
                    <a:pt x="0" y="107"/>
                  </a:lnTo>
                  <a:lnTo>
                    <a:pt x="0" y="329"/>
                  </a:lnTo>
                  <a:lnTo>
                    <a:pt x="0" y="329"/>
                  </a:lnTo>
                  <a:close/>
                </a:path>
              </a:pathLst>
            </a:custGeom>
            <a:gradFill>
              <a:gsLst>
                <a:gs pos="0">
                  <a:srgbClr val="00007D"/>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6" name="Google Shape;16;p1"/>
            <p:cNvSpPr/>
            <p:nvPr/>
          </p:nvSpPr>
          <p:spPr>
            <a:xfrm>
              <a:off x="4784" y="3702"/>
              <a:ext cx="975" cy="101"/>
            </a:xfrm>
            <a:custGeom>
              <a:rect b="b" l="l" r="r" t="t"/>
              <a:pathLst>
                <a:path extrusionOk="0" h="101" w="975">
                  <a:moveTo>
                    <a:pt x="975" y="48"/>
                  </a:moveTo>
                  <a:lnTo>
                    <a:pt x="975" y="0"/>
                  </a:lnTo>
                  <a:lnTo>
                    <a:pt x="0" y="24"/>
                  </a:lnTo>
                  <a:lnTo>
                    <a:pt x="0" y="101"/>
                  </a:lnTo>
                  <a:lnTo>
                    <a:pt x="975" y="48"/>
                  </a:lnTo>
                  <a:lnTo>
                    <a:pt x="975" y="48"/>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7" name="Google Shape;17;p1"/>
            <p:cNvSpPr/>
            <p:nvPr/>
          </p:nvSpPr>
          <p:spPr>
            <a:xfrm>
              <a:off x="3619" y="3815"/>
              <a:ext cx="2141" cy="198"/>
            </a:xfrm>
            <a:custGeom>
              <a:rect b="b" l="l" r="r" t="t"/>
              <a:pathLst>
                <a:path extrusionOk="0" h="198" w="2141">
                  <a:moveTo>
                    <a:pt x="2141" y="0"/>
                  </a:moveTo>
                  <a:lnTo>
                    <a:pt x="0" y="156"/>
                  </a:lnTo>
                  <a:lnTo>
                    <a:pt x="0" y="198"/>
                  </a:lnTo>
                  <a:lnTo>
                    <a:pt x="2141" y="0"/>
                  </a:lnTo>
                  <a:lnTo>
                    <a:pt x="2141"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8" name="Google Shape;18;p1"/>
            <p:cNvSpPr/>
            <p:nvPr/>
          </p:nvSpPr>
          <p:spPr>
            <a:xfrm>
              <a:off x="0" y="3971"/>
              <a:ext cx="3623" cy="348"/>
            </a:xfrm>
            <a:custGeom>
              <a:rect b="b" l="l" r="r" t="t"/>
              <a:pathLst>
                <a:path extrusionOk="0" h="348" w="3623">
                  <a:moveTo>
                    <a:pt x="0" y="348"/>
                  </a:moveTo>
                  <a:lnTo>
                    <a:pt x="311" y="348"/>
                  </a:lnTo>
                  <a:lnTo>
                    <a:pt x="3623" y="42"/>
                  </a:lnTo>
                  <a:lnTo>
                    <a:pt x="3623" y="0"/>
                  </a:lnTo>
                  <a:lnTo>
                    <a:pt x="0" y="264"/>
                  </a:lnTo>
                  <a:lnTo>
                    <a:pt x="0" y="348"/>
                  </a:lnTo>
                  <a:lnTo>
                    <a:pt x="0" y="348"/>
                  </a:lnTo>
                  <a:close/>
                </a:path>
              </a:pathLst>
            </a:custGeom>
            <a:gradFill>
              <a:gsLst>
                <a:gs pos="0">
                  <a:srgbClr val="00006F"/>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9" name="Google Shape;19;p1"/>
            <p:cNvSpPr/>
            <p:nvPr/>
          </p:nvSpPr>
          <p:spPr>
            <a:xfrm>
              <a:off x="2097" y="4043"/>
              <a:ext cx="2517" cy="276"/>
            </a:xfrm>
            <a:custGeom>
              <a:rect b="b" l="l" r="r" t="t"/>
              <a:pathLst>
                <a:path extrusionOk="0" h="276" w="2517">
                  <a:moveTo>
                    <a:pt x="2182" y="276"/>
                  </a:moveTo>
                  <a:lnTo>
                    <a:pt x="2517" y="204"/>
                  </a:lnTo>
                  <a:lnTo>
                    <a:pt x="2260" y="0"/>
                  </a:lnTo>
                  <a:lnTo>
                    <a:pt x="0" y="276"/>
                  </a:lnTo>
                  <a:lnTo>
                    <a:pt x="2182" y="276"/>
                  </a:lnTo>
                  <a:lnTo>
                    <a:pt x="2182" y="276"/>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0" name="Google Shape;20;p1"/>
            <p:cNvSpPr/>
            <p:nvPr/>
          </p:nvSpPr>
          <p:spPr>
            <a:xfrm>
              <a:off x="4354" y="3869"/>
              <a:ext cx="1405" cy="378"/>
            </a:xfrm>
            <a:custGeom>
              <a:rect b="b" l="l" r="r" t="t"/>
              <a:pathLst>
                <a:path extrusionOk="0" h="378" w="1405">
                  <a:moveTo>
                    <a:pt x="1405" y="126"/>
                  </a:moveTo>
                  <a:lnTo>
                    <a:pt x="1405" y="0"/>
                  </a:lnTo>
                  <a:lnTo>
                    <a:pt x="0" y="174"/>
                  </a:lnTo>
                  <a:lnTo>
                    <a:pt x="257" y="378"/>
                  </a:lnTo>
                  <a:lnTo>
                    <a:pt x="1405" y="126"/>
                  </a:lnTo>
                  <a:lnTo>
                    <a:pt x="1405" y="126"/>
                  </a:lnTo>
                  <a:close/>
                </a:path>
              </a:pathLst>
            </a:custGeom>
            <a:gradFill>
              <a:gsLst>
                <a:gs pos="0">
                  <a:schemeClr val="dk2"/>
                </a:gs>
                <a:gs pos="100000">
                  <a:srgbClr val="08089C"/>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1" name="Google Shape;21;p1"/>
            <p:cNvSpPr/>
            <p:nvPr/>
          </p:nvSpPr>
          <p:spPr>
            <a:xfrm>
              <a:off x="5030" y="3151"/>
              <a:ext cx="727" cy="240"/>
            </a:xfrm>
            <a:custGeom>
              <a:rect b="b" l="l" r="r" t="t"/>
              <a:pathLst>
                <a:path extrusionOk="0" h="240" w="729">
                  <a:moveTo>
                    <a:pt x="729" y="240"/>
                  </a:moveTo>
                  <a:lnTo>
                    <a:pt x="0" y="0"/>
                  </a:lnTo>
                  <a:lnTo>
                    <a:pt x="0" y="6"/>
                  </a:lnTo>
                  <a:lnTo>
                    <a:pt x="729" y="240"/>
                  </a:lnTo>
                  <a:lnTo>
                    <a:pt x="729" y="24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 name="Google Shape;22;p1"/>
            <p:cNvSpPr/>
            <p:nvPr/>
          </p:nvSpPr>
          <p:spPr>
            <a:xfrm>
              <a:off x="0" y="1486"/>
              <a:ext cx="5035" cy="1672"/>
            </a:xfrm>
            <a:custGeom>
              <a:rect b="b" l="l" r="r" t="t"/>
              <a:pathLst>
                <a:path extrusionOk="0" h="1672" w="5035">
                  <a:moveTo>
                    <a:pt x="0" y="72"/>
                  </a:moveTo>
                  <a:lnTo>
                    <a:pt x="5035" y="1672"/>
                  </a:lnTo>
                  <a:lnTo>
                    <a:pt x="5035" y="1666"/>
                  </a:lnTo>
                  <a:lnTo>
                    <a:pt x="0" y="0"/>
                  </a:lnTo>
                  <a:lnTo>
                    <a:pt x="0" y="72"/>
                  </a:lnTo>
                  <a:lnTo>
                    <a:pt x="0" y="72"/>
                  </a:lnTo>
                  <a:close/>
                </a:path>
              </a:pathLst>
            </a:custGeom>
            <a:gradFill>
              <a:gsLst>
                <a:gs pos="0">
                  <a:srgbClr val="000053"/>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 name="Google Shape;23;p1"/>
            <p:cNvSpPr/>
            <p:nvPr/>
          </p:nvSpPr>
          <p:spPr>
            <a:xfrm>
              <a:off x="5030" y="3049"/>
              <a:ext cx="727" cy="318"/>
            </a:xfrm>
            <a:custGeom>
              <a:rect b="b" l="l" r="r" t="t"/>
              <a:pathLst>
                <a:path extrusionOk="0" h="318" w="729">
                  <a:moveTo>
                    <a:pt x="729" y="318"/>
                  </a:moveTo>
                  <a:lnTo>
                    <a:pt x="729" y="312"/>
                  </a:lnTo>
                  <a:lnTo>
                    <a:pt x="0" y="0"/>
                  </a:lnTo>
                  <a:lnTo>
                    <a:pt x="0" y="54"/>
                  </a:lnTo>
                  <a:lnTo>
                    <a:pt x="729" y="318"/>
                  </a:lnTo>
                  <a:lnTo>
                    <a:pt x="729" y="318"/>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 name="Google Shape;24;p1"/>
            <p:cNvSpPr/>
            <p:nvPr/>
          </p:nvSpPr>
          <p:spPr>
            <a:xfrm>
              <a:off x="0" y="916"/>
              <a:ext cx="5035" cy="2188"/>
            </a:xfrm>
            <a:custGeom>
              <a:rect b="b" l="l" r="r" t="t"/>
              <a:pathLst>
                <a:path extrusionOk="0" h="2188" w="5035">
                  <a:moveTo>
                    <a:pt x="0" y="396"/>
                  </a:moveTo>
                  <a:lnTo>
                    <a:pt x="5035" y="2188"/>
                  </a:lnTo>
                  <a:lnTo>
                    <a:pt x="5035" y="2134"/>
                  </a:lnTo>
                  <a:lnTo>
                    <a:pt x="0" y="0"/>
                  </a:lnTo>
                  <a:lnTo>
                    <a:pt x="0" y="396"/>
                  </a:lnTo>
                  <a:lnTo>
                    <a:pt x="0" y="396"/>
                  </a:lnTo>
                  <a:close/>
                </a:path>
              </a:pathLst>
            </a:custGeom>
            <a:gradFill>
              <a:gsLst>
                <a:gs pos="0">
                  <a:srgbClr val="000055"/>
                </a:gs>
                <a:gs pos="100000">
                  <a:schemeClr val="dk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5" name="Google Shape;25;p1"/>
            <p:cNvSpPr/>
            <p:nvPr/>
          </p:nvSpPr>
          <p:spPr>
            <a:xfrm>
              <a:off x="2294" y="0"/>
              <a:ext cx="3155" cy="2727"/>
            </a:xfrm>
            <a:custGeom>
              <a:rect b="b" l="l" r="r" t="t"/>
              <a:pathLst>
                <a:path extrusionOk="0" h="2727" w="3163">
                  <a:moveTo>
                    <a:pt x="0" y="0"/>
                  </a:moveTo>
                  <a:lnTo>
                    <a:pt x="3145" y="2727"/>
                  </a:lnTo>
                  <a:lnTo>
                    <a:pt x="3163" y="2704"/>
                  </a:lnTo>
                  <a:lnTo>
                    <a:pt x="102" y="0"/>
                  </a:lnTo>
                  <a:lnTo>
                    <a:pt x="0" y="0"/>
                  </a:lnTo>
                  <a:lnTo>
                    <a:pt x="0" y="0"/>
                  </a:lnTo>
                  <a:close/>
                </a:path>
              </a:pathLst>
            </a:custGeom>
            <a:gradFill>
              <a:gsLst>
                <a:gs pos="0">
                  <a:srgbClr val="00006B"/>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6" name="Google Shape;26;p1"/>
            <p:cNvSpPr/>
            <p:nvPr/>
          </p:nvSpPr>
          <p:spPr>
            <a:xfrm>
              <a:off x="5435" y="2702"/>
              <a:ext cx="323" cy="299"/>
            </a:xfrm>
            <a:custGeom>
              <a:rect b="b" l="l" r="r" t="t"/>
              <a:pathLst>
                <a:path extrusionOk="0" h="299" w="323">
                  <a:moveTo>
                    <a:pt x="323" y="299"/>
                  </a:moveTo>
                  <a:lnTo>
                    <a:pt x="323" y="263"/>
                  </a:lnTo>
                  <a:lnTo>
                    <a:pt x="18" y="0"/>
                  </a:lnTo>
                  <a:lnTo>
                    <a:pt x="0" y="23"/>
                  </a:lnTo>
                  <a:lnTo>
                    <a:pt x="323" y="299"/>
                  </a:lnTo>
                  <a:lnTo>
                    <a:pt x="323" y="299"/>
                  </a:lnTo>
                  <a:close/>
                </a:path>
              </a:pathLst>
            </a:custGeom>
            <a:gradFill>
              <a:gsLst>
                <a:gs pos="0">
                  <a:schemeClr val="dk2"/>
                </a:gs>
                <a:gs pos="100000">
                  <a:srgbClr val="0F0F9F"/>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7" name="Google Shape;27;p1"/>
            <p:cNvSpPr/>
            <p:nvPr/>
          </p:nvSpPr>
          <p:spPr>
            <a:xfrm>
              <a:off x="5477" y="2588"/>
              <a:ext cx="281" cy="335"/>
            </a:xfrm>
            <a:custGeom>
              <a:rect b="b" l="l" r="r" t="t"/>
              <a:pathLst>
                <a:path extrusionOk="0" h="335" w="281">
                  <a:moveTo>
                    <a:pt x="281" y="335"/>
                  </a:moveTo>
                  <a:lnTo>
                    <a:pt x="281" y="173"/>
                  </a:lnTo>
                  <a:lnTo>
                    <a:pt x="96" y="0"/>
                  </a:lnTo>
                  <a:lnTo>
                    <a:pt x="0" y="90"/>
                  </a:lnTo>
                  <a:lnTo>
                    <a:pt x="281" y="335"/>
                  </a:lnTo>
                  <a:lnTo>
                    <a:pt x="281" y="335"/>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8" name="Google Shape;28;p1"/>
            <p:cNvSpPr/>
            <p:nvPr/>
          </p:nvSpPr>
          <p:spPr>
            <a:xfrm>
              <a:off x="2454" y="0"/>
              <a:ext cx="3122" cy="2680"/>
            </a:xfrm>
            <a:custGeom>
              <a:rect b="b" l="l" r="r" t="t"/>
              <a:pathLst>
                <a:path extrusionOk="0" h="2680" w="3122">
                  <a:moveTo>
                    <a:pt x="0" y="0"/>
                  </a:moveTo>
                  <a:lnTo>
                    <a:pt x="3026" y="2680"/>
                  </a:lnTo>
                  <a:lnTo>
                    <a:pt x="3122" y="2590"/>
                  </a:lnTo>
                  <a:lnTo>
                    <a:pt x="383" y="0"/>
                  </a:lnTo>
                  <a:lnTo>
                    <a:pt x="0" y="0"/>
                  </a:lnTo>
                  <a:lnTo>
                    <a:pt x="0" y="0"/>
                  </a:lnTo>
                  <a:close/>
                </a:path>
              </a:pathLst>
            </a:custGeom>
            <a:gradFill>
              <a:gsLst>
                <a:gs pos="0">
                  <a:srgbClr val="000047"/>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9" name="Google Shape;29;p1"/>
            <p:cNvSpPr/>
            <p:nvPr/>
          </p:nvSpPr>
          <p:spPr>
            <a:xfrm>
              <a:off x="5626" y="2534"/>
              <a:ext cx="132" cy="132"/>
            </a:xfrm>
            <a:custGeom>
              <a:rect b="b" l="l" r="r" t="t"/>
              <a:pathLst>
                <a:path extrusionOk="0" h="132" w="132">
                  <a:moveTo>
                    <a:pt x="132" y="132"/>
                  </a:moveTo>
                  <a:lnTo>
                    <a:pt x="0" y="0"/>
                  </a:lnTo>
                  <a:lnTo>
                    <a:pt x="0" y="0"/>
                  </a:lnTo>
                  <a:lnTo>
                    <a:pt x="132" y="132"/>
                  </a:lnTo>
                  <a:lnTo>
                    <a:pt x="132" y="132"/>
                  </a:lnTo>
                  <a:close/>
                </a:path>
              </a:pathLst>
            </a:custGeom>
            <a:solidFill>
              <a:srgbClr val="FF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30" name="Google Shape;30;p1"/>
            <p:cNvSpPr/>
            <p:nvPr/>
          </p:nvSpPr>
          <p:spPr>
            <a:xfrm>
              <a:off x="3112" y="0"/>
              <a:ext cx="2517" cy="2536"/>
            </a:xfrm>
            <a:custGeom>
              <a:rect b="b" l="l" r="r" t="t"/>
              <a:pathLst>
                <a:path extrusionOk="0" h="2536" w="2517">
                  <a:moveTo>
                    <a:pt x="0" y="0"/>
                  </a:moveTo>
                  <a:lnTo>
                    <a:pt x="2517" y="2536"/>
                  </a:lnTo>
                  <a:lnTo>
                    <a:pt x="2517" y="2536"/>
                  </a:lnTo>
                  <a:lnTo>
                    <a:pt x="66" y="0"/>
                  </a:lnTo>
                  <a:lnTo>
                    <a:pt x="0" y="0"/>
                  </a:lnTo>
                  <a:lnTo>
                    <a:pt x="0" y="0"/>
                  </a:lnTo>
                  <a:close/>
                </a:path>
              </a:pathLst>
            </a:custGeom>
            <a:gradFill>
              <a:gsLst>
                <a:gs pos="0">
                  <a:srgbClr val="00004F"/>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31" name="Google Shape;31;p1"/>
            <p:cNvSpPr/>
            <p:nvPr/>
          </p:nvSpPr>
          <p:spPr>
            <a:xfrm>
              <a:off x="3488" y="0"/>
              <a:ext cx="2200" cy="2482"/>
            </a:xfrm>
            <a:custGeom>
              <a:rect b="b" l="l" r="r" t="t"/>
              <a:pathLst>
                <a:path extrusionOk="0" h="2482" w="2200">
                  <a:moveTo>
                    <a:pt x="0" y="0"/>
                  </a:moveTo>
                  <a:lnTo>
                    <a:pt x="2188" y="2482"/>
                  </a:lnTo>
                  <a:lnTo>
                    <a:pt x="2200" y="2476"/>
                  </a:lnTo>
                  <a:lnTo>
                    <a:pt x="317" y="0"/>
                  </a:lnTo>
                  <a:lnTo>
                    <a:pt x="0" y="0"/>
                  </a:lnTo>
                  <a:lnTo>
                    <a:pt x="0" y="0"/>
                  </a:lnTo>
                  <a:close/>
                </a:path>
              </a:pathLst>
            </a:custGeom>
            <a:gradFill>
              <a:gsLst>
                <a:gs pos="0">
                  <a:srgbClr val="000065"/>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32" name="Google Shape;32;p1"/>
            <p:cNvSpPr/>
            <p:nvPr/>
          </p:nvSpPr>
          <p:spPr>
            <a:xfrm>
              <a:off x="5674" y="2474"/>
              <a:ext cx="84" cy="96"/>
            </a:xfrm>
            <a:custGeom>
              <a:rect b="b" l="l" r="r" t="t"/>
              <a:pathLst>
                <a:path extrusionOk="0" h="96" w="84">
                  <a:moveTo>
                    <a:pt x="84" y="96"/>
                  </a:moveTo>
                  <a:lnTo>
                    <a:pt x="84" y="90"/>
                  </a:lnTo>
                  <a:lnTo>
                    <a:pt x="12" y="0"/>
                  </a:lnTo>
                  <a:lnTo>
                    <a:pt x="0" y="6"/>
                  </a:lnTo>
                  <a:lnTo>
                    <a:pt x="84" y="96"/>
                  </a:lnTo>
                  <a:lnTo>
                    <a:pt x="84" y="96"/>
                  </a:lnTo>
                  <a:close/>
                </a:path>
              </a:pathLst>
            </a:custGeom>
            <a:gradFill>
              <a:gsLst>
                <a:gs pos="0">
                  <a:schemeClr val="dk2"/>
                </a:gs>
                <a:gs pos="100000">
                  <a:srgbClr val="1717A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33" name="Google Shape;33;p1"/>
            <p:cNvSpPr/>
            <p:nvPr/>
          </p:nvSpPr>
          <p:spPr>
            <a:xfrm>
              <a:off x="5603" y="850"/>
              <a:ext cx="155" cy="516"/>
            </a:xfrm>
            <a:custGeom>
              <a:rect b="b" l="l" r="r" t="t"/>
              <a:pathLst>
                <a:path extrusionOk="0" h="516" w="155">
                  <a:moveTo>
                    <a:pt x="155" y="516"/>
                  </a:moveTo>
                  <a:lnTo>
                    <a:pt x="155" y="204"/>
                  </a:lnTo>
                  <a:lnTo>
                    <a:pt x="77" y="0"/>
                  </a:lnTo>
                  <a:lnTo>
                    <a:pt x="0" y="192"/>
                  </a:lnTo>
                  <a:lnTo>
                    <a:pt x="155" y="516"/>
                  </a:lnTo>
                  <a:lnTo>
                    <a:pt x="155" y="51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34" name="Google Shape;34;p1"/>
            <p:cNvSpPr/>
            <p:nvPr/>
          </p:nvSpPr>
          <p:spPr>
            <a:xfrm>
              <a:off x="5107" y="0"/>
              <a:ext cx="573" cy="1043"/>
            </a:xfrm>
            <a:custGeom>
              <a:rect b="b" l="l" r="r" t="t"/>
              <a:pathLst>
                <a:path extrusionOk="0" h="1043" w="574">
                  <a:moveTo>
                    <a:pt x="0" y="0"/>
                  </a:moveTo>
                  <a:lnTo>
                    <a:pt x="497" y="1043"/>
                  </a:lnTo>
                  <a:lnTo>
                    <a:pt x="574" y="851"/>
                  </a:lnTo>
                  <a:lnTo>
                    <a:pt x="251" y="0"/>
                  </a:lnTo>
                  <a:lnTo>
                    <a:pt x="0" y="0"/>
                  </a:lnTo>
                  <a:lnTo>
                    <a:pt x="0" y="0"/>
                  </a:lnTo>
                  <a:close/>
                </a:path>
              </a:pathLst>
            </a:custGeom>
            <a:gradFill>
              <a:gsLst>
                <a:gs pos="0">
                  <a:srgbClr val="000055"/>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35" name="Google Shape;35;p1"/>
            <p:cNvSpPr/>
            <p:nvPr/>
          </p:nvSpPr>
          <p:spPr>
            <a:xfrm>
              <a:off x="5411" y="0"/>
              <a:ext cx="341" cy="795"/>
            </a:xfrm>
            <a:custGeom>
              <a:rect b="b" l="l" r="r" t="t"/>
              <a:pathLst>
                <a:path extrusionOk="0" h="797" w="341">
                  <a:moveTo>
                    <a:pt x="144" y="0"/>
                  </a:moveTo>
                  <a:lnTo>
                    <a:pt x="0" y="0"/>
                  </a:lnTo>
                  <a:lnTo>
                    <a:pt x="287" y="797"/>
                  </a:lnTo>
                  <a:lnTo>
                    <a:pt x="341" y="653"/>
                  </a:lnTo>
                  <a:lnTo>
                    <a:pt x="144" y="0"/>
                  </a:lnTo>
                  <a:lnTo>
                    <a:pt x="144" y="0"/>
                  </a:lnTo>
                  <a:close/>
                </a:path>
              </a:pathLst>
            </a:custGeom>
            <a:gradFill>
              <a:gsLst>
                <a:gs pos="0">
                  <a:srgbClr val="000059"/>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36" name="Google Shape;36;p1"/>
            <p:cNvSpPr/>
            <p:nvPr/>
          </p:nvSpPr>
          <p:spPr>
            <a:xfrm>
              <a:off x="5698" y="653"/>
              <a:ext cx="60" cy="311"/>
            </a:xfrm>
            <a:custGeom>
              <a:rect b="b" l="l" r="r" t="t"/>
              <a:pathLst>
                <a:path extrusionOk="0" h="312" w="60">
                  <a:moveTo>
                    <a:pt x="0" y="144"/>
                  </a:moveTo>
                  <a:lnTo>
                    <a:pt x="60" y="312"/>
                  </a:lnTo>
                  <a:lnTo>
                    <a:pt x="60" y="6"/>
                  </a:lnTo>
                  <a:lnTo>
                    <a:pt x="54" y="0"/>
                  </a:lnTo>
                  <a:lnTo>
                    <a:pt x="0" y="144"/>
                  </a:lnTo>
                  <a:lnTo>
                    <a:pt x="0" y="14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37" name="Google Shape;37;p1"/>
            <p:cNvSpPr/>
            <p:nvPr/>
          </p:nvSpPr>
          <p:spPr>
            <a:xfrm>
              <a:off x="2" y="1601"/>
              <a:ext cx="5754" cy="1864"/>
            </a:xfrm>
            <a:custGeom>
              <a:rect b="b" l="l" r="r" t="t"/>
              <a:pathLst>
                <a:path extrusionOk="0" h="1864" w="5740">
                  <a:moveTo>
                    <a:pt x="0" y="371"/>
                  </a:moveTo>
                  <a:lnTo>
                    <a:pt x="5740" y="1864"/>
                  </a:lnTo>
                  <a:lnTo>
                    <a:pt x="5740" y="1834"/>
                  </a:lnTo>
                  <a:lnTo>
                    <a:pt x="0" y="0"/>
                  </a:lnTo>
                  <a:lnTo>
                    <a:pt x="0" y="371"/>
                  </a:lnTo>
                  <a:lnTo>
                    <a:pt x="0" y="371"/>
                  </a:lnTo>
                  <a:close/>
                </a:path>
              </a:pathLst>
            </a:custGeom>
            <a:gradFill>
              <a:gsLst>
                <a:gs pos="0">
                  <a:srgbClr val="000061"/>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38" name="Google Shape;38;p1"/>
            <p:cNvSpPr/>
            <p:nvPr/>
          </p:nvSpPr>
          <p:spPr>
            <a:xfrm>
              <a:off x="5754" y="3483"/>
              <a:ext cx="6" cy="6"/>
            </a:xfrm>
            <a:custGeom>
              <a:rect b="b" l="l" r="r" t="t"/>
              <a:pathLst>
                <a:path extrusionOk="0" h="6" w="6">
                  <a:moveTo>
                    <a:pt x="6" y="6"/>
                  </a:moveTo>
                  <a:lnTo>
                    <a:pt x="0" y="0"/>
                  </a:lnTo>
                  <a:lnTo>
                    <a:pt x="0" y="6"/>
                  </a:lnTo>
                  <a:lnTo>
                    <a:pt x="6" y="6"/>
                  </a:lnTo>
                  <a:lnTo>
                    <a:pt x="6" y="6"/>
                  </a:lnTo>
                  <a:close/>
                </a:path>
              </a:pathLst>
            </a:custGeom>
            <a:solidFill>
              <a:srgbClr val="18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39" name="Google Shape;39;p1"/>
            <p:cNvSpPr/>
            <p:nvPr/>
          </p:nvSpPr>
          <p:spPr>
            <a:xfrm>
              <a:off x="2" y="2152"/>
              <a:ext cx="5754" cy="1337"/>
            </a:xfrm>
            <a:custGeom>
              <a:rect b="b" l="l" r="r" t="t"/>
              <a:pathLst>
                <a:path extrusionOk="0" h="1337" w="5740">
                  <a:moveTo>
                    <a:pt x="0" y="366"/>
                  </a:moveTo>
                  <a:lnTo>
                    <a:pt x="5740" y="1337"/>
                  </a:lnTo>
                  <a:lnTo>
                    <a:pt x="5740" y="1331"/>
                  </a:lnTo>
                  <a:lnTo>
                    <a:pt x="0" y="0"/>
                  </a:lnTo>
                  <a:lnTo>
                    <a:pt x="0" y="366"/>
                  </a:lnTo>
                  <a:lnTo>
                    <a:pt x="0" y="366"/>
                  </a:lnTo>
                  <a:close/>
                </a:path>
              </a:pathLst>
            </a:custGeom>
            <a:gradFill>
              <a:gsLst>
                <a:gs pos="0">
                  <a:srgbClr val="00005D"/>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0" name="Google Shape;40;p1"/>
            <p:cNvSpPr/>
            <p:nvPr/>
          </p:nvSpPr>
          <p:spPr>
            <a:xfrm>
              <a:off x="2" y="3177"/>
              <a:ext cx="5754" cy="414"/>
            </a:xfrm>
            <a:custGeom>
              <a:rect b="b" l="l" r="r" t="t"/>
              <a:pathLst>
                <a:path extrusionOk="0" h="414" w="5740">
                  <a:moveTo>
                    <a:pt x="0" y="48"/>
                  </a:moveTo>
                  <a:lnTo>
                    <a:pt x="5740" y="414"/>
                  </a:lnTo>
                  <a:lnTo>
                    <a:pt x="5740" y="402"/>
                  </a:lnTo>
                  <a:lnTo>
                    <a:pt x="0" y="0"/>
                  </a:lnTo>
                  <a:lnTo>
                    <a:pt x="0" y="48"/>
                  </a:lnTo>
                  <a:lnTo>
                    <a:pt x="0" y="48"/>
                  </a:lnTo>
                  <a:close/>
                </a:path>
              </a:pathLst>
            </a:custGeom>
            <a:gradFill>
              <a:gsLst>
                <a:gs pos="0">
                  <a:srgbClr val="000082"/>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1" name="Google Shape;41;p1"/>
            <p:cNvSpPr/>
            <p:nvPr/>
          </p:nvSpPr>
          <p:spPr>
            <a:xfrm>
              <a:off x="1297" y="0"/>
              <a:ext cx="4459" cy="3177"/>
            </a:xfrm>
            <a:custGeom>
              <a:rect b="b" l="l" r="r" t="t"/>
              <a:pathLst>
                <a:path extrusionOk="0" h="3177" w="4448">
                  <a:moveTo>
                    <a:pt x="0" y="0"/>
                  </a:moveTo>
                  <a:lnTo>
                    <a:pt x="4448" y="3177"/>
                  </a:lnTo>
                  <a:lnTo>
                    <a:pt x="4448" y="3153"/>
                  </a:lnTo>
                  <a:lnTo>
                    <a:pt x="125" y="0"/>
                  </a:lnTo>
                  <a:lnTo>
                    <a:pt x="0" y="0"/>
                  </a:lnTo>
                  <a:lnTo>
                    <a:pt x="0" y="0"/>
                  </a:lnTo>
                  <a:close/>
                </a:path>
              </a:pathLst>
            </a:custGeom>
            <a:gradFill>
              <a:gsLst>
                <a:gs pos="0">
                  <a:srgbClr val="00004A"/>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2" name="Google Shape;42;p1"/>
            <p:cNvSpPr/>
            <p:nvPr/>
          </p:nvSpPr>
          <p:spPr>
            <a:xfrm>
              <a:off x="3321" y="0"/>
              <a:ext cx="2434" cy="2614"/>
            </a:xfrm>
            <a:custGeom>
              <a:rect b="b" l="l" r="r" t="t"/>
              <a:pathLst>
                <a:path extrusionOk="0" h="2614" w="2428">
                  <a:moveTo>
                    <a:pt x="0" y="0"/>
                  </a:moveTo>
                  <a:lnTo>
                    <a:pt x="2428" y="2614"/>
                  </a:lnTo>
                  <a:lnTo>
                    <a:pt x="2428" y="2608"/>
                  </a:lnTo>
                  <a:lnTo>
                    <a:pt x="66" y="0"/>
                  </a:lnTo>
                  <a:lnTo>
                    <a:pt x="0" y="0"/>
                  </a:lnTo>
                  <a:lnTo>
                    <a:pt x="0" y="0"/>
                  </a:lnTo>
                  <a:close/>
                </a:path>
              </a:pathLst>
            </a:custGeom>
            <a:gradFill>
              <a:gsLst>
                <a:gs pos="0">
                  <a:srgbClr val="000082"/>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3" name="Google Shape;43;p1"/>
            <p:cNvSpPr/>
            <p:nvPr/>
          </p:nvSpPr>
          <p:spPr>
            <a:xfrm>
              <a:off x="3950" y="0"/>
              <a:ext cx="1805" cy="2464"/>
            </a:xfrm>
            <a:custGeom>
              <a:rect b="b" l="l" r="r" t="t"/>
              <a:pathLst>
                <a:path extrusionOk="0" h="2464" w="1800">
                  <a:moveTo>
                    <a:pt x="485" y="0"/>
                  </a:moveTo>
                  <a:lnTo>
                    <a:pt x="0" y="0"/>
                  </a:lnTo>
                  <a:lnTo>
                    <a:pt x="1800" y="2464"/>
                  </a:lnTo>
                  <a:lnTo>
                    <a:pt x="1800" y="2248"/>
                  </a:lnTo>
                  <a:lnTo>
                    <a:pt x="1794" y="2248"/>
                  </a:lnTo>
                  <a:lnTo>
                    <a:pt x="485" y="0"/>
                  </a:lnTo>
                  <a:lnTo>
                    <a:pt x="485" y="0"/>
                  </a:lnTo>
                  <a:close/>
                </a:path>
              </a:pathLst>
            </a:custGeom>
            <a:gradFill>
              <a:gsLst>
                <a:gs pos="0">
                  <a:srgbClr val="000065"/>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4" name="Google Shape;44;p1"/>
            <p:cNvSpPr/>
            <p:nvPr/>
          </p:nvSpPr>
          <p:spPr>
            <a:xfrm>
              <a:off x="4519" y="0"/>
              <a:ext cx="1235" cy="2074"/>
            </a:xfrm>
            <a:custGeom>
              <a:rect b="b" l="l" r="r" t="t"/>
              <a:pathLst>
                <a:path extrusionOk="0" h="2074" w="1232">
                  <a:moveTo>
                    <a:pt x="0" y="0"/>
                  </a:moveTo>
                  <a:lnTo>
                    <a:pt x="1232" y="2074"/>
                  </a:lnTo>
                  <a:lnTo>
                    <a:pt x="1232" y="2038"/>
                  </a:lnTo>
                  <a:lnTo>
                    <a:pt x="42" y="0"/>
                  </a:lnTo>
                  <a:lnTo>
                    <a:pt x="0" y="0"/>
                  </a:lnTo>
                  <a:lnTo>
                    <a:pt x="0" y="0"/>
                  </a:lnTo>
                  <a:close/>
                </a:path>
              </a:pathLst>
            </a:custGeom>
            <a:gradFill>
              <a:gsLst>
                <a:gs pos="0">
                  <a:srgbClr val="000058"/>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5" name="Google Shape;45;p1"/>
            <p:cNvSpPr/>
            <p:nvPr/>
          </p:nvSpPr>
          <p:spPr>
            <a:xfrm>
              <a:off x="4694" y="0"/>
              <a:ext cx="1061" cy="1936"/>
            </a:xfrm>
            <a:custGeom>
              <a:rect b="b" l="l" r="r" t="t"/>
              <a:pathLst>
                <a:path extrusionOk="0" h="1936" w="1058">
                  <a:moveTo>
                    <a:pt x="0" y="0"/>
                  </a:moveTo>
                  <a:lnTo>
                    <a:pt x="1058" y="1936"/>
                  </a:lnTo>
                  <a:lnTo>
                    <a:pt x="1058" y="1930"/>
                  </a:lnTo>
                  <a:lnTo>
                    <a:pt x="54" y="0"/>
                  </a:lnTo>
                  <a:lnTo>
                    <a:pt x="0" y="0"/>
                  </a:lnTo>
                  <a:lnTo>
                    <a:pt x="0" y="0"/>
                  </a:lnTo>
                  <a:close/>
                </a:path>
              </a:pathLst>
            </a:custGeom>
            <a:gradFill>
              <a:gsLst>
                <a:gs pos="0">
                  <a:srgbClr val="00006F"/>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6" name="Google Shape;46;p1"/>
            <p:cNvSpPr/>
            <p:nvPr/>
          </p:nvSpPr>
          <p:spPr>
            <a:xfrm>
              <a:off x="4981" y="0"/>
              <a:ext cx="773" cy="1487"/>
            </a:xfrm>
            <a:custGeom>
              <a:rect b="b" l="l" r="r" t="t"/>
              <a:pathLst>
                <a:path extrusionOk="0" h="1487" w="771">
                  <a:moveTo>
                    <a:pt x="771" y="1433"/>
                  </a:moveTo>
                  <a:lnTo>
                    <a:pt x="42" y="0"/>
                  </a:lnTo>
                  <a:lnTo>
                    <a:pt x="0" y="0"/>
                  </a:lnTo>
                  <a:lnTo>
                    <a:pt x="771" y="1487"/>
                  </a:lnTo>
                  <a:lnTo>
                    <a:pt x="771" y="1433"/>
                  </a:lnTo>
                  <a:lnTo>
                    <a:pt x="771" y="1433"/>
                  </a:lnTo>
                  <a:close/>
                </a:path>
              </a:pathLst>
            </a:custGeom>
            <a:gradFill>
              <a:gsLst>
                <a:gs pos="0">
                  <a:srgbClr val="000079"/>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grpSp>
          <p:nvGrpSpPr>
            <p:cNvPr id="47" name="Google Shape;47;p1"/>
            <p:cNvGrpSpPr/>
            <p:nvPr/>
          </p:nvGrpSpPr>
          <p:grpSpPr>
            <a:xfrm>
              <a:off x="0" y="1632"/>
              <a:ext cx="5756" cy="1858"/>
              <a:chOff x="0" y="1632"/>
              <a:chExt cx="5756" cy="1858"/>
            </a:xfrm>
          </p:grpSpPr>
          <p:sp>
            <p:nvSpPr>
              <p:cNvPr id="48" name="Google Shape;48;p1"/>
              <p:cNvSpPr/>
              <p:nvPr/>
            </p:nvSpPr>
            <p:spPr>
              <a:xfrm>
                <a:off x="0" y="1632"/>
                <a:ext cx="3668" cy="1313"/>
              </a:xfrm>
              <a:custGeom>
                <a:rect b="b" l="l" r="r" t="t"/>
                <a:pathLst>
                  <a:path extrusionOk="0" h="1313" w="3659">
                    <a:moveTo>
                      <a:pt x="0" y="0"/>
                    </a:moveTo>
                    <a:lnTo>
                      <a:pt x="0" y="366"/>
                    </a:lnTo>
                    <a:lnTo>
                      <a:pt x="3635" y="1313"/>
                    </a:lnTo>
                    <a:lnTo>
                      <a:pt x="3647" y="1235"/>
                    </a:lnTo>
                    <a:lnTo>
                      <a:pt x="3659" y="1163"/>
                    </a:lnTo>
                    <a:lnTo>
                      <a:pt x="0" y="0"/>
                    </a:lnTo>
                    <a:lnTo>
                      <a:pt x="0" y="0"/>
                    </a:lnTo>
                    <a:close/>
                  </a:path>
                </a:pathLst>
              </a:custGeom>
              <a:gradFill>
                <a:gsLst>
                  <a:gs pos="0">
                    <a:srgbClr val="00006F"/>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49" name="Google Shape;49;p1"/>
              <p:cNvSpPr/>
              <p:nvPr/>
            </p:nvSpPr>
            <p:spPr>
              <a:xfrm>
                <a:off x="3646" y="2795"/>
                <a:ext cx="2110" cy="695"/>
              </a:xfrm>
              <a:custGeom>
                <a:rect b="b" l="l" r="r" t="t"/>
                <a:pathLst>
                  <a:path extrusionOk="0" h="695" w="2105">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1717A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grpSp>
      </p:grpSp>
      <p:sp>
        <p:nvSpPr>
          <p:cNvPr id="50" name="Google Shape;50;p1"/>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51" name="Google Shape;51;p1"/>
          <p:cNvSpPr txBox="1"/>
          <p:nvPr>
            <p:ph idx="1" type="body"/>
          </p:nvPr>
        </p:nvSpPr>
        <p:spPr>
          <a:xfrm>
            <a:off x="457200" y="1600200"/>
            <a:ext cx="8229600" cy="4530600"/>
          </a:xfrm>
          <a:prstGeom prst="rect">
            <a:avLst/>
          </a:prstGeom>
          <a:noFill/>
          <a:ln>
            <a:noFill/>
          </a:ln>
        </p:spPr>
        <p:txBody>
          <a:bodyPr anchorCtr="0" anchor="t" bIns="45700" lIns="91425" spcFirstLastPara="1" rIns="91425" wrap="square" tIns="45700">
            <a:noAutofit/>
          </a:bodyPr>
          <a:lstStyle>
            <a:lvl1pPr indent="-411480" lvl="0" marL="457200" marR="0" rtl="0" algn="l">
              <a:spcBef>
                <a:spcPts val="640"/>
              </a:spcBef>
              <a:spcAft>
                <a:spcPts val="0"/>
              </a:spcAft>
              <a:buClr>
                <a:schemeClr val="hlink"/>
              </a:buClr>
              <a:buSzPts val="288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65760" lvl="2" marL="1371600" marR="0" rtl="0" algn="l">
              <a:spcBef>
                <a:spcPts val="480"/>
              </a:spcBef>
              <a:spcAft>
                <a:spcPts val="0"/>
              </a:spcAft>
              <a:buClr>
                <a:schemeClr val="accent2"/>
              </a:buClr>
              <a:buSzPts val="216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42900" lvl="4" marL="22860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5pPr>
            <a:lvl6pPr indent="-342900" lvl="5" marL="27432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6pPr>
            <a:lvl7pPr indent="-342900" lvl="6" marL="32004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7pPr>
            <a:lvl8pPr indent="-342900" lvl="7" marL="36576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8pPr>
            <a:lvl9pPr indent="-342900" lvl="8" marL="41148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9pPr>
          </a:lstStyle>
          <a:p/>
        </p:txBody>
      </p:sp>
      <p:sp>
        <p:nvSpPr>
          <p:cNvPr id="52" name="Google Shape;52;p1"/>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53" name="Google Shape;53;p1"/>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54" name="Google Shape;54;p1"/>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48"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61" name="Shape 61"/>
        <p:cNvGrpSpPr/>
        <p:nvPr/>
      </p:nvGrpSpPr>
      <p:grpSpPr>
        <a:xfrm>
          <a:off x="0" y="0"/>
          <a:ext cx="0" cy="0"/>
          <a:chOff x="0" y="0"/>
          <a:chExt cx="0" cy="0"/>
        </a:xfrm>
      </p:grpSpPr>
      <p:sp>
        <p:nvSpPr>
          <p:cNvPr id="62" name="Google Shape;62;p3"/>
          <p:cNvSpPr txBox="1"/>
          <p:nvPr>
            <p:ph type="title"/>
          </p:nvPr>
        </p:nvSpPr>
        <p:spPr>
          <a:xfrm>
            <a:off x="685800" y="381000"/>
            <a:ext cx="7772400" cy="1143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63" name="Google Shape;63;p3"/>
          <p:cNvSpPr txBox="1"/>
          <p:nvPr>
            <p:ph idx="1" type="body"/>
          </p:nvPr>
        </p:nvSpPr>
        <p:spPr>
          <a:xfrm>
            <a:off x="685800" y="1828800"/>
            <a:ext cx="7772400" cy="42672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64" name="Google Shape;64;p3"/>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65" name="Google Shape;65;p3"/>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66" name="Google Shape;66;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ransition spd="slow">
    <p:fade/>
  </p:transition>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2"/>
        </a:solidFill>
      </p:bgPr>
    </p:bg>
    <p:spTree>
      <p:nvGrpSpPr>
        <p:cNvPr id="130" name="Shape 130"/>
        <p:cNvGrpSpPr/>
        <p:nvPr/>
      </p:nvGrpSpPr>
      <p:grpSpPr>
        <a:xfrm>
          <a:off x="0" y="0"/>
          <a:ext cx="0" cy="0"/>
          <a:chOff x="0" y="0"/>
          <a:chExt cx="0" cy="0"/>
        </a:xfrm>
      </p:grpSpPr>
      <p:grpSp>
        <p:nvGrpSpPr>
          <p:cNvPr id="131" name="Google Shape;131;p14"/>
          <p:cNvGrpSpPr/>
          <p:nvPr/>
        </p:nvGrpSpPr>
        <p:grpSpPr>
          <a:xfrm>
            <a:off x="0" y="6350"/>
            <a:ext cx="9135999" cy="6851650"/>
            <a:chOff x="0" y="4"/>
            <a:chExt cx="5755" cy="4316"/>
          </a:xfrm>
        </p:grpSpPr>
        <p:sp>
          <p:nvSpPr>
            <p:cNvPr id="132" name="Google Shape;132;p14"/>
            <p:cNvSpPr/>
            <p:nvPr/>
          </p:nvSpPr>
          <p:spPr>
            <a:xfrm>
              <a:off x="558" y="1161"/>
              <a:ext cx="5197" cy="3159"/>
            </a:xfrm>
            <a:custGeom>
              <a:rect b="b" l="l" r="r" t="t"/>
              <a:pathLst>
                <a:path extrusionOk="0" h="3159" w="5184">
                  <a:moveTo>
                    <a:pt x="0" y="3159"/>
                  </a:moveTo>
                  <a:lnTo>
                    <a:pt x="5184" y="3159"/>
                  </a:lnTo>
                  <a:lnTo>
                    <a:pt x="5184" y="0"/>
                  </a:lnTo>
                  <a:lnTo>
                    <a:pt x="0" y="0"/>
                  </a:lnTo>
                  <a:lnTo>
                    <a:pt x="0" y="3159"/>
                  </a:lnTo>
                  <a:lnTo>
                    <a:pt x="0" y="3159"/>
                  </a:lnTo>
                  <a:close/>
                </a:path>
              </a:pathLst>
            </a:custGeom>
            <a:gradFill>
              <a:gsLst>
                <a:gs pos="0">
                  <a:schemeClr val="dk2"/>
                </a:gs>
                <a:gs pos="100000">
                  <a:schemeClr val="dk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33" name="Google Shape;133;p14"/>
            <p:cNvSpPr/>
            <p:nvPr/>
          </p:nvSpPr>
          <p:spPr>
            <a:xfrm>
              <a:off x="0" y="1161"/>
              <a:ext cx="557" cy="3159"/>
            </a:xfrm>
            <a:custGeom>
              <a:rect b="b" l="l" r="r" t="t"/>
              <a:pathLst>
                <a:path extrusionOk="0" h="3159" w="556">
                  <a:moveTo>
                    <a:pt x="0" y="0"/>
                  </a:moveTo>
                  <a:lnTo>
                    <a:pt x="0" y="3159"/>
                  </a:lnTo>
                  <a:lnTo>
                    <a:pt x="556" y="3159"/>
                  </a:lnTo>
                  <a:lnTo>
                    <a:pt x="556" y="0"/>
                  </a:lnTo>
                  <a:lnTo>
                    <a:pt x="0" y="0"/>
                  </a:lnTo>
                  <a:lnTo>
                    <a:pt x="0" y="0"/>
                  </a:lnTo>
                  <a:close/>
                </a:path>
              </a:pathLst>
            </a:custGeom>
            <a:gradFill>
              <a:gsLst>
                <a:gs pos="0">
                  <a:schemeClr val="dk2"/>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grpSp>
          <p:nvGrpSpPr>
            <p:cNvPr id="134" name="Google Shape;134;p14"/>
            <p:cNvGrpSpPr/>
            <p:nvPr/>
          </p:nvGrpSpPr>
          <p:grpSpPr>
            <a:xfrm>
              <a:off x="0" y="4"/>
              <a:ext cx="5755" cy="4316"/>
              <a:chOff x="0" y="4"/>
              <a:chExt cx="5755" cy="4316"/>
            </a:xfrm>
          </p:grpSpPr>
          <p:sp>
            <p:nvSpPr>
              <p:cNvPr id="135" name="Google Shape;135;p14"/>
              <p:cNvSpPr/>
              <p:nvPr/>
            </p:nvSpPr>
            <p:spPr>
              <a:xfrm>
                <a:off x="552" y="4"/>
                <a:ext cx="12" cy="695"/>
              </a:xfrm>
              <a:custGeom>
                <a:rect b="b" l="l" r="r" t="t"/>
                <a:pathLst>
                  <a:path extrusionOk="0" h="695" w="12">
                    <a:moveTo>
                      <a:pt x="12" y="0"/>
                    </a:moveTo>
                    <a:lnTo>
                      <a:pt x="0" y="0"/>
                    </a:lnTo>
                    <a:lnTo>
                      <a:pt x="0" y="695"/>
                    </a:lnTo>
                    <a:lnTo>
                      <a:pt x="12" y="695"/>
                    </a:lnTo>
                    <a:lnTo>
                      <a:pt x="12" y="0"/>
                    </a:lnTo>
                    <a:lnTo>
                      <a:pt x="12" y="0"/>
                    </a:lnTo>
                    <a:close/>
                  </a:path>
                </a:pathLst>
              </a:custGeom>
              <a:gradFill>
                <a:gsLst>
                  <a:gs pos="0">
                    <a:schemeClr val="dk2"/>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36" name="Google Shape;136;p14"/>
              <p:cNvSpPr/>
              <p:nvPr/>
            </p:nvSpPr>
            <p:spPr>
              <a:xfrm>
                <a:off x="552" y="1623"/>
                <a:ext cx="12" cy="2697"/>
              </a:xfrm>
              <a:custGeom>
                <a:rect b="b" l="l" r="r" t="t"/>
                <a:pathLst>
                  <a:path extrusionOk="0" h="2697" w="12">
                    <a:moveTo>
                      <a:pt x="0" y="2697"/>
                    </a:moveTo>
                    <a:lnTo>
                      <a:pt x="12" y="2697"/>
                    </a:lnTo>
                    <a:lnTo>
                      <a:pt x="12" y="0"/>
                    </a:lnTo>
                    <a:lnTo>
                      <a:pt x="0" y="0"/>
                    </a:lnTo>
                    <a:lnTo>
                      <a:pt x="0" y="2697"/>
                    </a:lnTo>
                    <a:lnTo>
                      <a:pt x="0" y="2697"/>
                    </a:lnTo>
                    <a:close/>
                  </a:path>
                </a:pathLst>
              </a:custGeom>
              <a:gradFill>
                <a:gsLst>
                  <a:gs pos="0">
                    <a:schemeClr val="dk1"/>
                  </a:gs>
                  <a:gs pos="100000">
                    <a:schemeClr val="dk2"/>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37" name="Google Shape;137;p14"/>
              <p:cNvSpPr/>
              <p:nvPr/>
            </p:nvSpPr>
            <p:spPr>
              <a:xfrm>
                <a:off x="1019" y="1155"/>
                <a:ext cx="4736" cy="12"/>
              </a:xfrm>
              <a:custGeom>
                <a:rect b="b" l="l" r="r" t="t"/>
                <a:pathLst>
                  <a:path extrusionOk="0" h="12" w="4724">
                    <a:moveTo>
                      <a:pt x="4724" y="0"/>
                    </a:moveTo>
                    <a:lnTo>
                      <a:pt x="0" y="0"/>
                    </a:lnTo>
                    <a:lnTo>
                      <a:pt x="0" y="12"/>
                    </a:lnTo>
                    <a:lnTo>
                      <a:pt x="4724" y="12"/>
                    </a:lnTo>
                    <a:lnTo>
                      <a:pt x="4724" y="0"/>
                    </a:lnTo>
                    <a:lnTo>
                      <a:pt x="4724" y="0"/>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38" name="Google Shape;138;p14"/>
              <p:cNvSpPr/>
              <p:nvPr/>
            </p:nvSpPr>
            <p:spPr>
              <a:xfrm>
                <a:off x="552" y="1371"/>
                <a:ext cx="12" cy="252"/>
              </a:xfrm>
              <a:custGeom>
                <a:rect b="b" l="l" r="r" t="t"/>
                <a:pathLst>
                  <a:path extrusionOk="0" h="252" w="12">
                    <a:moveTo>
                      <a:pt x="0" y="252"/>
                    </a:moveTo>
                    <a:lnTo>
                      <a:pt x="12" y="252"/>
                    </a:lnTo>
                    <a:lnTo>
                      <a:pt x="12" y="0"/>
                    </a:lnTo>
                    <a:lnTo>
                      <a:pt x="0" y="0"/>
                    </a:lnTo>
                    <a:lnTo>
                      <a:pt x="0" y="252"/>
                    </a:lnTo>
                    <a:lnTo>
                      <a:pt x="0" y="252"/>
                    </a:lnTo>
                    <a:close/>
                  </a:path>
                </a:pathLst>
              </a:custGeom>
              <a:gradFill>
                <a:gsLst>
                  <a:gs pos="0">
                    <a:schemeClr val="accent2"/>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39" name="Google Shape;139;p14"/>
              <p:cNvSpPr/>
              <p:nvPr/>
            </p:nvSpPr>
            <p:spPr>
              <a:xfrm>
                <a:off x="552" y="699"/>
                <a:ext cx="12" cy="252"/>
              </a:xfrm>
              <a:custGeom>
                <a:rect b="b" l="l" r="r" t="t"/>
                <a:pathLst>
                  <a:path extrusionOk="0" h="252" w="12">
                    <a:moveTo>
                      <a:pt x="12" y="0"/>
                    </a:moveTo>
                    <a:lnTo>
                      <a:pt x="0" y="0"/>
                    </a:lnTo>
                    <a:lnTo>
                      <a:pt x="0" y="252"/>
                    </a:lnTo>
                    <a:lnTo>
                      <a:pt x="12" y="252"/>
                    </a:lnTo>
                    <a:lnTo>
                      <a:pt x="12" y="0"/>
                    </a:lnTo>
                    <a:lnTo>
                      <a:pt x="12" y="0"/>
                    </a:lnTo>
                    <a:close/>
                  </a:path>
                </a:pathLst>
              </a:custGeom>
              <a:gradFill>
                <a:gsLst>
                  <a:gs pos="0">
                    <a:schemeClr val="dk1"/>
                  </a:gs>
                  <a:gs pos="100000">
                    <a:schemeClr val="accent2"/>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40" name="Google Shape;140;p14"/>
              <p:cNvSpPr/>
              <p:nvPr/>
            </p:nvSpPr>
            <p:spPr>
              <a:xfrm>
                <a:off x="552" y="951"/>
                <a:ext cx="12" cy="420"/>
              </a:xfrm>
              <a:custGeom>
                <a:rect b="b" l="l" r="r" t="t"/>
                <a:pathLst>
                  <a:path extrusionOk="0" h="420" w="12">
                    <a:moveTo>
                      <a:pt x="0" y="0"/>
                    </a:moveTo>
                    <a:lnTo>
                      <a:pt x="0" y="420"/>
                    </a:lnTo>
                    <a:lnTo>
                      <a:pt x="12" y="420"/>
                    </a:lnTo>
                    <a:lnTo>
                      <a:pt x="12" y="0"/>
                    </a:lnTo>
                    <a:lnTo>
                      <a:pt x="0" y="0"/>
                    </a:lnTo>
                    <a:lnTo>
                      <a:pt x="0" y="0"/>
                    </a:lnTo>
                    <a:close/>
                  </a:path>
                </a:pathLst>
              </a:custGeom>
              <a:gradFill>
                <a:gsLst>
                  <a:gs pos="0">
                    <a:schemeClr val="accent2"/>
                  </a:gs>
                  <a:gs pos="50000">
                    <a:schemeClr val="hlink"/>
                  </a:gs>
                  <a:gs pos="100000">
                    <a:schemeClr val="accent2"/>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41" name="Google Shape;141;p14"/>
              <p:cNvSpPr/>
              <p:nvPr/>
            </p:nvSpPr>
            <p:spPr>
              <a:xfrm>
                <a:off x="0" y="1155"/>
                <a:ext cx="351" cy="12"/>
              </a:xfrm>
              <a:custGeom>
                <a:rect b="b" l="l" r="r" t="t"/>
                <a:pathLst>
                  <a:path extrusionOk="0" h="12" w="251">
                    <a:moveTo>
                      <a:pt x="0" y="0"/>
                    </a:moveTo>
                    <a:lnTo>
                      <a:pt x="0" y="12"/>
                    </a:lnTo>
                    <a:lnTo>
                      <a:pt x="251" y="12"/>
                    </a:lnTo>
                    <a:lnTo>
                      <a:pt x="251" y="0"/>
                    </a:lnTo>
                    <a:lnTo>
                      <a:pt x="0" y="0"/>
                    </a:lnTo>
                    <a:lnTo>
                      <a:pt x="0" y="0"/>
                    </a:lnTo>
                    <a:close/>
                  </a:path>
                </a:pathLst>
              </a:custGeom>
              <a:gradFill>
                <a:gsLst>
                  <a:gs pos="0">
                    <a:schemeClr val="dk1"/>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42" name="Google Shape;142;p14"/>
              <p:cNvSpPr/>
              <p:nvPr/>
            </p:nvSpPr>
            <p:spPr>
              <a:xfrm>
                <a:off x="767" y="1155"/>
                <a:ext cx="252" cy="12"/>
              </a:xfrm>
              <a:custGeom>
                <a:rect b="b" l="l" r="r" t="t"/>
                <a:pathLst>
                  <a:path extrusionOk="0" h="12" w="251">
                    <a:moveTo>
                      <a:pt x="251" y="0"/>
                    </a:moveTo>
                    <a:lnTo>
                      <a:pt x="0" y="0"/>
                    </a:lnTo>
                    <a:lnTo>
                      <a:pt x="0" y="12"/>
                    </a:lnTo>
                    <a:lnTo>
                      <a:pt x="251" y="12"/>
                    </a:lnTo>
                    <a:lnTo>
                      <a:pt x="251" y="0"/>
                    </a:lnTo>
                    <a:lnTo>
                      <a:pt x="251" y="0"/>
                    </a:lnTo>
                    <a:close/>
                  </a:path>
                </a:pathLst>
              </a:custGeom>
              <a:gradFill>
                <a:gsLst>
                  <a:gs pos="0">
                    <a:schemeClr val="accent2"/>
                  </a:gs>
                  <a:gs pos="100000">
                    <a:schemeClr val="dk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143" name="Google Shape;143;p14"/>
              <p:cNvSpPr/>
              <p:nvPr/>
            </p:nvSpPr>
            <p:spPr>
              <a:xfrm>
                <a:off x="348" y="1155"/>
                <a:ext cx="419" cy="12"/>
              </a:xfrm>
              <a:custGeom>
                <a:rect b="b" l="l" r="r" t="t"/>
                <a:pathLst>
                  <a:path extrusionOk="0" h="12" w="418">
                    <a:moveTo>
                      <a:pt x="0" y="0"/>
                    </a:moveTo>
                    <a:lnTo>
                      <a:pt x="0" y="12"/>
                    </a:lnTo>
                    <a:lnTo>
                      <a:pt x="418" y="12"/>
                    </a:lnTo>
                    <a:lnTo>
                      <a:pt x="418" y="0"/>
                    </a:lnTo>
                    <a:lnTo>
                      <a:pt x="0" y="0"/>
                    </a:lnTo>
                    <a:lnTo>
                      <a:pt x="0" y="0"/>
                    </a:lnTo>
                    <a:close/>
                  </a:path>
                </a:pathLst>
              </a:custGeom>
              <a:gradFill>
                <a:gsLst>
                  <a:gs pos="0">
                    <a:schemeClr val="accent2"/>
                  </a:gs>
                  <a:gs pos="50000">
                    <a:schemeClr val="hlink"/>
                  </a:gs>
                  <a:gs pos="100000">
                    <a:schemeClr val="accent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grpSp>
      </p:grpSp>
      <p:sp>
        <p:nvSpPr>
          <p:cNvPr id="144" name="Google Shape;144;p14"/>
          <p:cNvSpPr txBox="1"/>
          <p:nvPr>
            <p:ph type="title"/>
          </p:nvPr>
        </p:nvSpPr>
        <p:spPr>
          <a:xfrm>
            <a:off x="1066800" y="304800"/>
            <a:ext cx="7543800" cy="14319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1" i="0" sz="4400" u="none" cap="none" strike="noStrike">
                <a:solidFill>
                  <a:schemeClr val="lt2"/>
                </a:solidFill>
                <a:latin typeface="Tahoma"/>
                <a:ea typeface="Tahoma"/>
                <a:cs typeface="Tahoma"/>
                <a:sym typeface="Tahoma"/>
              </a:defRPr>
            </a:lvl1pPr>
            <a:lvl2pPr lvl="1" marR="0" rtl="0" algn="l">
              <a:spcBef>
                <a:spcPts val="0"/>
              </a:spcBef>
              <a:spcAft>
                <a:spcPts val="0"/>
              </a:spcAft>
              <a:buSzPts val="1400"/>
              <a:buNone/>
              <a:defRPr b="1" i="0" sz="4400" u="none" cap="none" strike="noStrike">
                <a:solidFill>
                  <a:schemeClr val="lt2"/>
                </a:solidFill>
                <a:latin typeface="Tahoma"/>
                <a:ea typeface="Tahoma"/>
                <a:cs typeface="Tahoma"/>
                <a:sym typeface="Tahoma"/>
              </a:defRPr>
            </a:lvl2pPr>
            <a:lvl3pPr lvl="2" marR="0" rtl="0" algn="l">
              <a:spcBef>
                <a:spcPts val="0"/>
              </a:spcBef>
              <a:spcAft>
                <a:spcPts val="0"/>
              </a:spcAft>
              <a:buSzPts val="1400"/>
              <a:buNone/>
              <a:defRPr b="1" i="0" sz="4400" u="none" cap="none" strike="noStrike">
                <a:solidFill>
                  <a:schemeClr val="lt2"/>
                </a:solidFill>
                <a:latin typeface="Tahoma"/>
                <a:ea typeface="Tahoma"/>
                <a:cs typeface="Tahoma"/>
                <a:sym typeface="Tahoma"/>
              </a:defRPr>
            </a:lvl3pPr>
            <a:lvl4pPr lvl="3" marR="0" rtl="0" algn="l">
              <a:spcBef>
                <a:spcPts val="0"/>
              </a:spcBef>
              <a:spcAft>
                <a:spcPts val="0"/>
              </a:spcAft>
              <a:buSzPts val="1400"/>
              <a:buNone/>
              <a:defRPr b="1" i="0" sz="4400" u="none" cap="none" strike="noStrike">
                <a:solidFill>
                  <a:schemeClr val="lt2"/>
                </a:solidFill>
                <a:latin typeface="Tahoma"/>
                <a:ea typeface="Tahoma"/>
                <a:cs typeface="Tahoma"/>
                <a:sym typeface="Tahoma"/>
              </a:defRPr>
            </a:lvl4pPr>
            <a:lvl5pPr lvl="4" marR="0" rtl="0" algn="l">
              <a:spcBef>
                <a:spcPts val="0"/>
              </a:spcBef>
              <a:spcAft>
                <a:spcPts val="0"/>
              </a:spcAft>
              <a:buSzPts val="1400"/>
              <a:buNone/>
              <a:defRPr b="1" i="0" sz="4400" u="none" cap="none" strike="noStrike">
                <a:solidFill>
                  <a:schemeClr val="lt2"/>
                </a:solidFill>
                <a:latin typeface="Tahoma"/>
                <a:ea typeface="Tahoma"/>
                <a:cs typeface="Tahoma"/>
                <a:sym typeface="Tahoma"/>
              </a:defRPr>
            </a:lvl5pPr>
            <a:lvl6pPr lvl="5" marR="0" rtl="0" algn="l">
              <a:spcBef>
                <a:spcPts val="0"/>
              </a:spcBef>
              <a:spcAft>
                <a:spcPts val="0"/>
              </a:spcAft>
              <a:buSzPts val="1400"/>
              <a:buNone/>
              <a:defRPr b="1" i="0" sz="4400" u="none" cap="none" strike="noStrike">
                <a:solidFill>
                  <a:schemeClr val="lt2"/>
                </a:solidFill>
                <a:latin typeface="Tahoma"/>
                <a:ea typeface="Tahoma"/>
                <a:cs typeface="Tahoma"/>
                <a:sym typeface="Tahoma"/>
              </a:defRPr>
            </a:lvl6pPr>
            <a:lvl7pPr lvl="6" marR="0" rtl="0" algn="l">
              <a:spcBef>
                <a:spcPts val="0"/>
              </a:spcBef>
              <a:spcAft>
                <a:spcPts val="0"/>
              </a:spcAft>
              <a:buSzPts val="1400"/>
              <a:buNone/>
              <a:defRPr b="1" i="0" sz="4400" u="none" cap="none" strike="noStrike">
                <a:solidFill>
                  <a:schemeClr val="lt2"/>
                </a:solidFill>
                <a:latin typeface="Tahoma"/>
                <a:ea typeface="Tahoma"/>
                <a:cs typeface="Tahoma"/>
                <a:sym typeface="Tahoma"/>
              </a:defRPr>
            </a:lvl7pPr>
            <a:lvl8pPr lvl="7" marR="0" rtl="0" algn="l">
              <a:spcBef>
                <a:spcPts val="0"/>
              </a:spcBef>
              <a:spcAft>
                <a:spcPts val="0"/>
              </a:spcAft>
              <a:buSzPts val="1400"/>
              <a:buNone/>
              <a:defRPr b="1" i="0" sz="4400" u="none" cap="none" strike="noStrike">
                <a:solidFill>
                  <a:schemeClr val="lt2"/>
                </a:solidFill>
                <a:latin typeface="Tahoma"/>
                <a:ea typeface="Tahoma"/>
                <a:cs typeface="Tahoma"/>
                <a:sym typeface="Tahoma"/>
              </a:defRPr>
            </a:lvl8pPr>
            <a:lvl9pPr lvl="8" marR="0" rtl="0" algn="l">
              <a:spcBef>
                <a:spcPts val="0"/>
              </a:spcBef>
              <a:spcAft>
                <a:spcPts val="0"/>
              </a:spcAft>
              <a:buSzPts val="1400"/>
              <a:buNone/>
              <a:defRPr b="1" i="0" sz="4400" u="none" cap="none" strike="noStrike">
                <a:solidFill>
                  <a:schemeClr val="lt2"/>
                </a:solidFill>
                <a:latin typeface="Tahoma"/>
                <a:ea typeface="Tahoma"/>
                <a:cs typeface="Tahoma"/>
                <a:sym typeface="Tahoma"/>
              </a:defRPr>
            </a:lvl9pPr>
          </a:lstStyle>
          <a:p/>
        </p:txBody>
      </p:sp>
      <p:sp>
        <p:nvSpPr>
          <p:cNvPr id="145" name="Google Shape;145;p14"/>
          <p:cNvSpPr txBox="1"/>
          <p:nvPr>
            <p:ph idx="1" type="body"/>
          </p:nvPr>
        </p:nvSpPr>
        <p:spPr>
          <a:xfrm>
            <a:off x="1066800" y="1981200"/>
            <a:ext cx="7543800" cy="4114800"/>
          </a:xfrm>
          <a:prstGeom prst="rect">
            <a:avLst/>
          </a:prstGeom>
          <a:noFill/>
          <a:ln>
            <a:noFill/>
          </a:ln>
        </p:spPr>
        <p:txBody>
          <a:bodyPr anchorCtr="0" anchor="t" bIns="45700" lIns="91425" spcFirstLastPara="1" rIns="91425" wrap="square" tIns="45700">
            <a:noAutofit/>
          </a:bodyPr>
          <a:lstStyle>
            <a:lvl1pPr indent="-370840" lvl="0" marL="457200" marR="0" rtl="0" algn="l">
              <a:spcBef>
                <a:spcPts val="640"/>
              </a:spcBef>
              <a:spcAft>
                <a:spcPts val="0"/>
              </a:spcAft>
              <a:buClr>
                <a:schemeClr val="hlink"/>
              </a:buClr>
              <a:buSzPts val="2240"/>
              <a:buFont typeface="Noto Sans Symbols"/>
              <a:buChar char="■"/>
              <a:defRPr b="0" i="0" sz="3200" u="none" cap="none" strike="noStrike">
                <a:solidFill>
                  <a:schemeClr val="lt1"/>
                </a:solidFill>
                <a:latin typeface="Tahoma"/>
                <a:ea typeface="Tahoma"/>
                <a:cs typeface="Tahoma"/>
                <a:sym typeface="Tahoma"/>
              </a:defRPr>
            </a:lvl1pPr>
            <a:lvl2pPr indent="-406400" lvl="1" marL="914400" marR="0" rtl="0" algn="l">
              <a:spcBef>
                <a:spcPts val="560"/>
              </a:spcBef>
              <a:spcAft>
                <a:spcPts val="0"/>
              </a:spcAft>
              <a:buClr>
                <a:schemeClr val="lt1"/>
              </a:buClr>
              <a:buSzPts val="2800"/>
              <a:buFont typeface="Tahoma"/>
              <a:buChar char="–"/>
              <a:defRPr b="0" i="0" sz="2800" u="none" cap="none" strike="noStrike">
                <a:solidFill>
                  <a:schemeClr val="lt1"/>
                </a:solidFill>
                <a:latin typeface="Tahoma"/>
                <a:ea typeface="Tahoma"/>
                <a:cs typeface="Tahoma"/>
                <a:sym typeface="Tahoma"/>
              </a:defRPr>
            </a:lvl2pPr>
            <a:lvl3pPr indent="-335280" lvl="2" marL="1371600" marR="0" rtl="0" algn="l">
              <a:spcBef>
                <a:spcPts val="480"/>
              </a:spcBef>
              <a:spcAft>
                <a:spcPts val="0"/>
              </a:spcAft>
              <a:buClr>
                <a:schemeClr val="hlink"/>
              </a:buClr>
              <a:buSzPts val="1680"/>
              <a:buFont typeface="Noto Sans Symbols"/>
              <a:buChar char="■"/>
              <a:defRPr b="0" i="0" sz="2400" u="none" cap="none" strike="noStrike">
                <a:solidFill>
                  <a:schemeClr val="lt1"/>
                </a:solidFill>
                <a:latin typeface="Tahoma"/>
                <a:ea typeface="Tahoma"/>
                <a:cs typeface="Tahoma"/>
                <a:sym typeface="Tahoma"/>
              </a:defRPr>
            </a:lvl3pPr>
            <a:lvl4pPr indent="-355600" lvl="3" marL="1828800" marR="0" rtl="0" algn="l">
              <a:spcBef>
                <a:spcPts val="400"/>
              </a:spcBef>
              <a:spcAft>
                <a:spcPts val="0"/>
              </a:spcAft>
              <a:buClr>
                <a:schemeClr val="lt1"/>
              </a:buClr>
              <a:buSzPts val="2000"/>
              <a:buFont typeface="Tahoma"/>
              <a:buChar char="–"/>
              <a:defRPr b="0" i="0" sz="2000" u="none" cap="none" strike="noStrike">
                <a:solidFill>
                  <a:schemeClr val="lt1"/>
                </a:solidFill>
                <a:latin typeface="Tahoma"/>
                <a:ea typeface="Tahoma"/>
                <a:cs typeface="Tahoma"/>
                <a:sym typeface="Tahoma"/>
              </a:defRPr>
            </a:lvl4pPr>
            <a:lvl5pPr indent="-317500" lvl="4" marL="2286000" marR="0" rtl="0" algn="l">
              <a:spcBef>
                <a:spcPts val="400"/>
              </a:spcBef>
              <a:spcAft>
                <a:spcPts val="0"/>
              </a:spcAft>
              <a:buClr>
                <a:schemeClr val="hlink"/>
              </a:buClr>
              <a:buSzPts val="1400"/>
              <a:buFont typeface="Noto Sans Symbols"/>
              <a:buChar char="■"/>
              <a:defRPr b="0" i="0" sz="2000" u="none" cap="none" strike="noStrike">
                <a:solidFill>
                  <a:schemeClr val="lt1"/>
                </a:solidFill>
                <a:latin typeface="Tahoma"/>
                <a:ea typeface="Tahoma"/>
                <a:cs typeface="Tahoma"/>
                <a:sym typeface="Tahoma"/>
              </a:defRPr>
            </a:lvl5pPr>
            <a:lvl6pPr indent="-317500" lvl="5" marL="2743200" marR="0" rtl="0" algn="l">
              <a:spcBef>
                <a:spcPts val="400"/>
              </a:spcBef>
              <a:spcAft>
                <a:spcPts val="0"/>
              </a:spcAft>
              <a:buClr>
                <a:schemeClr val="hlink"/>
              </a:buClr>
              <a:buSzPts val="1400"/>
              <a:buFont typeface="Noto Sans Symbols"/>
              <a:buChar char="■"/>
              <a:defRPr b="0" i="0" sz="2000" u="none" cap="none" strike="noStrike">
                <a:solidFill>
                  <a:schemeClr val="lt1"/>
                </a:solidFill>
                <a:latin typeface="Tahoma"/>
                <a:ea typeface="Tahoma"/>
                <a:cs typeface="Tahoma"/>
                <a:sym typeface="Tahoma"/>
              </a:defRPr>
            </a:lvl6pPr>
            <a:lvl7pPr indent="-317500" lvl="6" marL="3200400" marR="0" rtl="0" algn="l">
              <a:spcBef>
                <a:spcPts val="400"/>
              </a:spcBef>
              <a:spcAft>
                <a:spcPts val="0"/>
              </a:spcAft>
              <a:buClr>
                <a:schemeClr val="hlink"/>
              </a:buClr>
              <a:buSzPts val="1400"/>
              <a:buFont typeface="Noto Sans Symbols"/>
              <a:buChar char="■"/>
              <a:defRPr b="0" i="0" sz="2000" u="none" cap="none" strike="noStrike">
                <a:solidFill>
                  <a:schemeClr val="lt1"/>
                </a:solidFill>
                <a:latin typeface="Tahoma"/>
                <a:ea typeface="Tahoma"/>
                <a:cs typeface="Tahoma"/>
                <a:sym typeface="Tahoma"/>
              </a:defRPr>
            </a:lvl7pPr>
            <a:lvl8pPr indent="-317500" lvl="7" marL="3657600" marR="0" rtl="0" algn="l">
              <a:spcBef>
                <a:spcPts val="400"/>
              </a:spcBef>
              <a:spcAft>
                <a:spcPts val="0"/>
              </a:spcAft>
              <a:buClr>
                <a:schemeClr val="hlink"/>
              </a:buClr>
              <a:buSzPts val="1400"/>
              <a:buFont typeface="Noto Sans Symbols"/>
              <a:buChar char="■"/>
              <a:defRPr b="0" i="0" sz="2000" u="none" cap="none" strike="noStrike">
                <a:solidFill>
                  <a:schemeClr val="lt1"/>
                </a:solidFill>
                <a:latin typeface="Tahoma"/>
                <a:ea typeface="Tahoma"/>
                <a:cs typeface="Tahoma"/>
                <a:sym typeface="Tahoma"/>
              </a:defRPr>
            </a:lvl8pPr>
            <a:lvl9pPr indent="-317500" lvl="8" marL="4114800" marR="0" rtl="0" algn="l">
              <a:spcBef>
                <a:spcPts val="400"/>
              </a:spcBef>
              <a:spcAft>
                <a:spcPts val="0"/>
              </a:spcAft>
              <a:buClr>
                <a:schemeClr val="hlink"/>
              </a:buClr>
              <a:buSzPts val="1400"/>
              <a:buFont typeface="Noto Sans Symbols"/>
              <a:buChar char="■"/>
              <a:defRPr b="0" i="0" sz="2000" u="none" cap="none" strike="noStrike">
                <a:solidFill>
                  <a:schemeClr val="lt1"/>
                </a:solidFill>
                <a:latin typeface="Tahoma"/>
                <a:ea typeface="Tahoma"/>
                <a:cs typeface="Tahoma"/>
                <a:sym typeface="Tahoma"/>
              </a:defRPr>
            </a:lvl9pPr>
          </a:lstStyle>
          <a:p/>
        </p:txBody>
      </p:sp>
      <p:sp>
        <p:nvSpPr>
          <p:cNvPr id="146" name="Google Shape;146;p14"/>
          <p:cNvSpPr txBox="1"/>
          <p:nvPr>
            <p:ph idx="10" type="dt"/>
          </p:nvPr>
        </p:nvSpPr>
        <p:spPr>
          <a:xfrm>
            <a:off x="1066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47" name="Google Shape;147;p14"/>
          <p:cNvSpPr txBox="1"/>
          <p:nvPr>
            <p:ph idx="11" type="ftr"/>
          </p:nvPr>
        </p:nvSpPr>
        <p:spPr>
          <a:xfrm>
            <a:off x="34290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148" name="Google Shape;148;p14"/>
          <p:cNvSpPr txBox="1"/>
          <p:nvPr>
            <p:ph idx="12" type="sldNum"/>
          </p:nvPr>
        </p:nvSpPr>
        <p:spPr>
          <a:xfrm>
            <a:off x="67056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1pPr>
            <a:lvl2pPr indent="0" lvl="1"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2pPr>
            <a:lvl3pPr indent="0" lvl="2"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3pPr>
            <a:lvl4pPr indent="0" lvl="3"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4pPr>
            <a:lvl5pPr indent="0" lvl="4"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5pPr>
            <a:lvl6pPr indent="0" lvl="5"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6pPr>
            <a:lvl7pPr indent="0" lvl="6"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7pPr>
            <a:lvl8pPr indent="0" lvl="7"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8pPr>
            <a:lvl9pPr indent="0" lvl="8" marL="0" marR="0" rtl="0" algn="r">
              <a:lnSpc>
                <a:spcPct val="100000"/>
              </a:lnSpc>
              <a:spcBef>
                <a:spcPts val="0"/>
              </a:spcBef>
              <a:spcAft>
                <a:spcPts val="0"/>
              </a:spcAft>
              <a:buClr>
                <a:schemeClr val="lt1"/>
              </a:buClr>
              <a:buSzPts val="1000"/>
              <a:buFont typeface="Tahoma"/>
              <a:buNone/>
              <a:defRPr b="0" i="0" sz="1000" u="none">
                <a:solidFill>
                  <a:schemeClr val="lt1"/>
                </a:solidFill>
                <a:latin typeface="Tahoma"/>
                <a:ea typeface="Tahoma"/>
                <a:cs typeface="Tahoma"/>
                <a:sym typeface="Tahoma"/>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58"/>
            </a:gs>
            <a:gs pos="100000">
              <a:schemeClr val="dk2"/>
            </a:gs>
          </a:gsLst>
          <a:lin ang="2700006" scaled="0"/>
        </a:gradFill>
      </p:bgPr>
    </p:bg>
    <p:spTree>
      <p:nvGrpSpPr>
        <p:cNvPr id="212" name="Shape 212"/>
        <p:cNvGrpSpPr/>
        <p:nvPr/>
      </p:nvGrpSpPr>
      <p:grpSpPr>
        <a:xfrm>
          <a:off x="0" y="0"/>
          <a:ext cx="0" cy="0"/>
          <a:chOff x="0" y="0"/>
          <a:chExt cx="0" cy="0"/>
        </a:xfrm>
      </p:grpSpPr>
      <p:grpSp>
        <p:nvGrpSpPr>
          <p:cNvPr id="213" name="Google Shape;213;p25"/>
          <p:cNvGrpSpPr/>
          <p:nvPr/>
        </p:nvGrpSpPr>
        <p:grpSpPr>
          <a:xfrm>
            <a:off x="0" y="0"/>
            <a:ext cx="9144000" cy="6856412"/>
            <a:chOff x="0" y="0"/>
            <a:chExt cx="5760" cy="4319"/>
          </a:xfrm>
        </p:grpSpPr>
        <p:sp>
          <p:nvSpPr>
            <p:cNvPr id="214" name="Google Shape;214;p25"/>
            <p:cNvSpPr/>
            <p:nvPr/>
          </p:nvSpPr>
          <p:spPr>
            <a:xfrm>
              <a:off x="0" y="12"/>
              <a:ext cx="5754" cy="3273"/>
            </a:xfrm>
            <a:custGeom>
              <a:rect b="b" l="l" r="r" t="t"/>
              <a:pathLst>
                <a:path extrusionOk="0" h="3273" w="5740">
                  <a:moveTo>
                    <a:pt x="3193" y="1816"/>
                  </a:moveTo>
                  <a:lnTo>
                    <a:pt x="0" y="0"/>
                  </a:lnTo>
                  <a:lnTo>
                    <a:pt x="0" y="522"/>
                  </a:lnTo>
                  <a:lnTo>
                    <a:pt x="3037" y="1978"/>
                  </a:lnTo>
                  <a:lnTo>
                    <a:pt x="5740" y="3273"/>
                  </a:lnTo>
                  <a:lnTo>
                    <a:pt x="5740" y="3267"/>
                  </a:lnTo>
                  <a:lnTo>
                    <a:pt x="3193" y="1816"/>
                  </a:lnTo>
                  <a:lnTo>
                    <a:pt x="3193" y="1816"/>
                  </a:lnTo>
                  <a:close/>
                </a:path>
              </a:pathLst>
            </a:custGeom>
            <a:gradFill>
              <a:gsLst>
                <a:gs pos="0">
                  <a:srgbClr val="000051"/>
                </a:gs>
                <a:gs pos="100000">
                  <a:schemeClr val="dk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15" name="Google Shape;215;p25"/>
            <p:cNvSpPr/>
            <p:nvPr/>
          </p:nvSpPr>
          <p:spPr>
            <a:xfrm>
              <a:off x="149" y="0"/>
              <a:ext cx="5605" cy="3243"/>
            </a:xfrm>
            <a:custGeom>
              <a:rect b="b" l="l" r="r" t="t"/>
              <a:pathLst>
                <a:path extrusionOk="0" h="3243" w="5591">
                  <a:moveTo>
                    <a:pt x="3163" y="1714"/>
                  </a:moveTo>
                  <a:lnTo>
                    <a:pt x="431" y="0"/>
                  </a:lnTo>
                  <a:lnTo>
                    <a:pt x="0" y="0"/>
                  </a:lnTo>
                  <a:lnTo>
                    <a:pt x="3086" y="1786"/>
                  </a:lnTo>
                  <a:lnTo>
                    <a:pt x="5591" y="3243"/>
                  </a:lnTo>
                  <a:lnTo>
                    <a:pt x="5591" y="3237"/>
                  </a:lnTo>
                  <a:lnTo>
                    <a:pt x="3163" y="1714"/>
                  </a:lnTo>
                  <a:lnTo>
                    <a:pt x="3163" y="1714"/>
                  </a:lnTo>
                  <a:close/>
                </a:path>
              </a:pathLst>
            </a:custGeom>
            <a:gradFill>
              <a:gsLst>
                <a:gs pos="0">
                  <a:srgbClr val="00005D"/>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16" name="Google Shape;216;p25"/>
            <p:cNvSpPr/>
            <p:nvPr/>
          </p:nvSpPr>
          <p:spPr>
            <a:xfrm>
              <a:off x="0" y="3433"/>
              <a:ext cx="4042" cy="191"/>
            </a:xfrm>
            <a:custGeom>
              <a:rect b="b" l="l" r="r" t="t"/>
              <a:pathLst>
                <a:path extrusionOk="0" h="192" w="4042">
                  <a:moveTo>
                    <a:pt x="0" y="156"/>
                  </a:moveTo>
                  <a:lnTo>
                    <a:pt x="4042" y="192"/>
                  </a:lnTo>
                  <a:lnTo>
                    <a:pt x="4042" y="144"/>
                  </a:lnTo>
                  <a:lnTo>
                    <a:pt x="0" y="0"/>
                  </a:lnTo>
                  <a:lnTo>
                    <a:pt x="0" y="156"/>
                  </a:lnTo>
                  <a:lnTo>
                    <a:pt x="0" y="156"/>
                  </a:lnTo>
                  <a:close/>
                </a:path>
              </a:pathLst>
            </a:custGeom>
            <a:gradFill>
              <a:gsLst>
                <a:gs pos="0">
                  <a:srgbClr val="000061"/>
                </a:gs>
                <a:gs pos="100000">
                  <a:schemeClr val="dk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17" name="Google Shape;217;p25"/>
            <p:cNvSpPr/>
            <p:nvPr/>
          </p:nvSpPr>
          <p:spPr>
            <a:xfrm>
              <a:off x="4038" y="3577"/>
              <a:ext cx="1722" cy="65"/>
            </a:xfrm>
            <a:custGeom>
              <a:rect b="b" l="l" r="r" t="t"/>
              <a:pathLst>
                <a:path extrusionOk="0" h="66" w="1722">
                  <a:moveTo>
                    <a:pt x="1722" y="66"/>
                  </a:moveTo>
                  <a:lnTo>
                    <a:pt x="1722" y="60"/>
                  </a:lnTo>
                  <a:lnTo>
                    <a:pt x="0" y="0"/>
                  </a:lnTo>
                  <a:lnTo>
                    <a:pt x="0" y="48"/>
                  </a:lnTo>
                  <a:lnTo>
                    <a:pt x="1722" y="66"/>
                  </a:lnTo>
                  <a:lnTo>
                    <a:pt x="1722" y="66"/>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18" name="Google Shape;218;p25"/>
            <p:cNvSpPr/>
            <p:nvPr/>
          </p:nvSpPr>
          <p:spPr>
            <a:xfrm>
              <a:off x="0" y="3726"/>
              <a:ext cx="4789" cy="329"/>
            </a:xfrm>
            <a:custGeom>
              <a:rect b="b" l="l" r="r" t="t"/>
              <a:pathLst>
                <a:path extrusionOk="0" h="329" w="4789">
                  <a:moveTo>
                    <a:pt x="0" y="329"/>
                  </a:moveTo>
                  <a:lnTo>
                    <a:pt x="4789" y="77"/>
                  </a:lnTo>
                  <a:lnTo>
                    <a:pt x="4789" y="0"/>
                  </a:lnTo>
                  <a:lnTo>
                    <a:pt x="0" y="107"/>
                  </a:lnTo>
                  <a:lnTo>
                    <a:pt x="0" y="329"/>
                  </a:lnTo>
                  <a:lnTo>
                    <a:pt x="0" y="329"/>
                  </a:lnTo>
                  <a:close/>
                </a:path>
              </a:pathLst>
            </a:custGeom>
            <a:gradFill>
              <a:gsLst>
                <a:gs pos="0">
                  <a:srgbClr val="00007D"/>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19" name="Google Shape;219;p25"/>
            <p:cNvSpPr/>
            <p:nvPr/>
          </p:nvSpPr>
          <p:spPr>
            <a:xfrm>
              <a:off x="4784" y="3702"/>
              <a:ext cx="975" cy="101"/>
            </a:xfrm>
            <a:custGeom>
              <a:rect b="b" l="l" r="r" t="t"/>
              <a:pathLst>
                <a:path extrusionOk="0" h="101" w="975">
                  <a:moveTo>
                    <a:pt x="975" y="48"/>
                  </a:moveTo>
                  <a:lnTo>
                    <a:pt x="975" y="0"/>
                  </a:lnTo>
                  <a:lnTo>
                    <a:pt x="0" y="24"/>
                  </a:lnTo>
                  <a:lnTo>
                    <a:pt x="0" y="101"/>
                  </a:lnTo>
                  <a:lnTo>
                    <a:pt x="975" y="48"/>
                  </a:lnTo>
                  <a:lnTo>
                    <a:pt x="975" y="48"/>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0" name="Google Shape;220;p25"/>
            <p:cNvSpPr/>
            <p:nvPr/>
          </p:nvSpPr>
          <p:spPr>
            <a:xfrm>
              <a:off x="3619" y="3815"/>
              <a:ext cx="2141" cy="198"/>
            </a:xfrm>
            <a:custGeom>
              <a:rect b="b" l="l" r="r" t="t"/>
              <a:pathLst>
                <a:path extrusionOk="0" h="198" w="2141">
                  <a:moveTo>
                    <a:pt x="2141" y="0"/>
                  </a:moveTo>
                  <a:lnTo>
                    <a:pt x="0" y="156"/>
                  </a:lnTo>
                  <a:lnTo>
                    <a:pt x="0" y="198"/>
                  </a:lnTo>
                  <a:lnTo>
                    <a:pt x="2141" y="0"/>
                  </a:lnTo>
                  <a:lnTo>
                    <a:pt x="2141" y="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1" name="Google Shape;221;p25"/>
            <p:cNvSpPr/>
            <p:nvPr/>
          </p:nvSpPr>
          <p:spPr>
            <a:xfrm>
              <a:off x="0" y="3971"/>
              <a:ext cx="3623" cy="348"/>
            </a:xfrm>
            <a:custGeom>
              <a:rect b="b" l="l" r="r" t="t"/>
              <a:pathLst>
                <a:path extrusionOk="0" h="348" w="3623">
                  <a:moveTo>
                    <a:pt x="0" y="348"/>
                  </a:moveTo>
                  <a:lnTo>
                    <a:pt x="311" y="348"/>
                  </a:lnTo>
                  <a:lnTo>
                    <a:pt x="3623" y="42"/>
                  </a:lnTo>
                  <a:lnTo>
                    <a:pt x="3623" y="0"/>
                  </a:lnTo>
                  <a:lnTo>
                    <a:pt x="0" y="264"/>
                  </a:lnTo>
                  <a:lnTo>
                    <a:pt x="0" y="348"/>
                  </a:lnTo>
                  <a:lnTo>
                    <a:pt x="0" y="348"/>
                  </a:lnTo>
                  <a:close/>
                </a:path>
              </a:pathLst>
            </a:custGeom>
            <a:gradFill>
              <a:gsLst>
                <a:gs pos="0">
                  <a:srgbClr val="00006F"/>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2" name="Google Shape;222;p25"/>
            <p:cNvSpPr/>
            <p:nvPr/>
          </p:nvSpPr>
          <p:spPr>
            <a:xfrm>
              <a:off x="2097" y="4043"/>
              <a:ext cx="2517" cy="276"/>
            </a:xfrm>
            <a:custGeom>
              <a:rect b="b" l="l" r="r" t="t"/>
              <a:pathLst>
                <a:path extrusionOk="0" h="276" w="2517">
                  <a:moveTo>
                    <a:pt x="2182" y="276"/>
                  </a:moveTo>
                  <a:lnTo>
                    <a:pt x="2517" y="204"/>
                  </a:lnTo>
                  <a:lnTo>
                    <a:pt x="2260" y="0"/>
                  </a:lnTo>
                  <a:lnTo>
                    <a:pt x="0" y="276"/>
                  </a:lnTo>
                  <a:lnTo>
                    <a:pt x="2182" y="276"/>
                  </a:lnTo>
                  <a:lnTo>
                    <a:pt x="2182" y="276"/>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3" name="Google Shape;223;p25"/>
            <p:cNvSpPr/>
            <p:nvPr/>
          </p:nvSpPr>
          <p:spPr>
            <a:xfrm>
              <a:off x="4354" y="3869"/>
              <a:ext cx="1405" cy="378"/>
            </a:xfrm>
            <a:custGeom>
              <a:rect b="b" l="l" r="r" t="t"/>
              <a:pathLst>
                <a:path extrusionOk="0" h="378" w="1405">
                  <a:moveTo>
                    <a:pt x="1405" y="126"/>
                  </a:moveTo>
                  <a:lnTo>
                    <a:pt x="1405" y="0"/>
                  </a:lnTo>
                  <a:lnTo>
                    <a:pt x="0" y="174"/>
                  </a:lnTo>
                  <a:lnTo>
                    <a:pt x="257" y="378"/>
                  </a:lnTo>
                  <a:lnTo>
                    <a:pt x="1405" y="126"/>
                  </a:lnTo>
                  <a:lnTo>
                    <a:pt x="1405" y="126"/>
                  </a:lnTo>
                  <a:close/>
                </a:path>
              </a:pathLst>
            </a:custGeom>
            <a:gradFill>
              <a:gsLst>
                <a:gs pos="0">
                  <a:schemeClr val="dk2"/>
                </a:gs>
                <a:gs pos="100000">
                  <a:srgbClr val="08089C"/>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4" name="Google Shape;224;p25"/>
            <p:cNvSpPr/>
            <p:nvPr/>
          </p:nvSpPr>
          <p:spPr>
            <a:xfrm>
              <a:off x="5030" y="3151"/>
              <a:ext cx="727" cy="240"/>
            </a:xfrm>
            <a:custGeom>
              <a:rect b="b" l="l" r="r" t="t"/>
              <a:pathLst>
                <a:path extrusionOk="0" h="240" w="729">
                  <a:moveTo>
                    <a:pt x="729" y="240"/>
                  </a:moveTo>
                  <a:lnTo>
                    <a:pt x="0" y="0"/>
                  </a:lnTo>
                  <a:lnTo>
                    <a:pt x="0" y="6"/>
                  </a:lnTo>
                  <a:lnTo>
                    <a:pt x="729" y="240"/>
                  </a:lnTo>
                  <a:lnTo>
                    <a:pt x="729" y="240"/>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5" name="Google Shape;225;p25"/>
            <p:cNvSpPr/>
            <p:nvPr/>
          </p:nvSpPr>
          <p:spPr>
            <a:xfrm>
              <a:off x="0" y="1486"/>
              <a:ext cx="5035" cy="1672"/>
            </a:xfrm>
            <a:custGeom>
              <a:rect b="b" l="l" r="r" t="t"/>
              <a:pathLst>
                <a:path extrusionOk="0" h="1672" w="5035">
                  <a:moveTo>
                    <a:pt x="0" y="72"/>
                  </a:moveTo>
                  <a:lnTo>
                    <a:pt x="5035" y="1672"/>
                  </a:lnTo>
                  <a:lnTo>
                    <a:pt x="5035" y="1666"/>
                  </a:lnTo>
                  <a:lnTo>
                    <a:pt x="0" y="0"/>
                  </a:lnTo>
                  <a:lnTo>
                    <a:pt x="0" y="72"/>
                  </a:lnTo>
                  <a:lnTo>
                    <a:pt x="0" y="72"/>
                  </a:lnTo>
                  <a:close/>
                </a:path>
              </a:pathLst>
            </a:custGeom>
            <a:gradFill>
              <a:gsLst>
                <a:gs pos="0">
                  <a:srgbClr val="000053"/>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6" name="Google Shape;226;p25"/>
            <p:cNvSpPr/>
            <p:nvPr/>
          </p:nvSpPr>
          <p:spPr>
            <a:xfrm>
              <a:off x="5030" y="3049"/>
              <a:ext cx="727" cy="318"/>
            </a:xfrm>
            <a:custGeom>
              <a:rect b="b" l="l" r="r" t="t"/>
              <a:pathLst>
                <a:path extrusionOk="0" h="318" w="729">
                  <a:moveTo>
                    <a:pt x="729" y="318"/>
                  </a:moveTo>
                  <a:lnTo>
                    <a:pt x="729" y="312"/>
                  </a:lnTo>
                  <a:lnTo>
                    <a:pt x="0" y="0"/>
                  </a:lnTo>
                  <a:lnTo>
                    <a:pt x="0" y="54"/>
                  </a:lnTo>
                  <a:lnTo>
                    <a:pt x="729" y="318"/>
                  </a:lnTo>
                  <a:lnTo>
                    <a:pt x="729" y="318"/>
                  </a:lnTo>
                  <a:close/>
                </a:path>
              </a:pathLst>
            </a:custGeom>
            <a:gradFill>
              <a:gsLst>
                <a:gs pos="0">
                  <a:schemeClr val="dk1"/>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7" name="Google Shape;227;p25"/>
            <p:cNvSpPr/>
            <p:nvPr/>
          </p:nvSpPr>
          <p:spPr>
            <a:xfrm>
              <a:off x="0" y="916"/>
              <a:ext cx="5035" cy="2188"/>
            </a:xfrm>
            <a:custGeom>
              <a:rect b="b" l="l" r="r" t="t"/>
              <a:pathLst>
                <a:path extrusionOk="0" h="2188" w="5035">
                  <a:moveTo>
                    <a:pt x="0" y="396"/>
                  </a:moveTo>
                  <a:lnTo>
                    <a:pt x="5035" y="2188"/>
                  </a:lnTo>
                  <a:lnTo>
                    <a:pt x="5035" y="2134"/>
                  </a:lnTo>
                  <a:lnTo>
                    <a:pt x="0" y="0"/>
                  </a:lnTo>
                  <a:lnTo>
                    <a:pt x="0" y="396"/>
                  </a:lnTo>
                  <a:lnTo>
                    <a:pt x="0" y="396"/>
                  </a:lnTo>
                  <a:close/>
                </a:path>
              </a:pathLst>
            </a:custGeom>
            <a:gradFill>
              <a:gsLst>
                <a:gs pos="0">
                  <a:srgbClr val="000055"/>
                </a:gs>
                <a:gs pos="100000">
                  <a:schemeClr val="dk1"/>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8" name="Google Shape;228;p25"/>
            <p:cNvSpPr/>
            <p:nvPr/>
          </p:nvSpPr>
          <p:spPr>
            <a:xfrm>
              <a:off x="2294" y="0"/>
              <a:ext cx="3155" cy="2727"/>
            </a:xfrm>
            <a:custGeom>
              <a:rect b="b" l="l" r="r" t="t"/>
              <a:pathLst>
                <a:path extrusionOk="0" h="2727" w="3163">
                  <a:moveTo>
                    <a:pt x="0" y="0"/>
                  </a:moveTo>
                  <a:lnTo>
                    <a:pt x="3145" y="2727"/>
                  </a:lnTo>
                  <a:lnTo>
                    <a:pt x="3163" y="2704"/>
                  </a:lnTo>
                  <a:lnTo>
                    <a:pt x="102" y="0"/>
                  </a:lnTo>
                  <a:lnTo>
                    <a:pt x="0" y="0"/>
                  </a:lnTo>
                  <a:lnTo>
                    <a:pt x="0" y="0"/>
                  </a:lnTo>
                  <a:close/>
                </a:path>
              </a:pathLst>
            </a:custGeom>
            <a:gradFill>
              <a:gsLst>
                <a:gs pos="0">
                  <a:srgbClr val="00006B"/>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29" name="Google Shape;229;p25"/>
            <p:cNvSpPr/>
            <p:nvPr/>
          </p:nvSpPr>
          <p:spPr>
            <a:xfrm>
              <a:off x="5435" y="2702"/>
              <a:ext cx="323" cy="299"/>
            </a:xfrm>
            <a:custGeom>
              <a:rect b="b" l="l" r="r" t="t"/>
              <a:pathLst>
                <a:path extrusionOk="0" h="299" w="323">
                  <a:moveTo>
                    <a:pt x="323" y="299"/>
                  </a:moveTo>
                  <a:lnTo>
                    <a:pt x="323" y="263"/>
                  </a:lnTo>
                  <a:lnTo>
                    <a:pt x="18" y="0"/>
                  </a:lnTo>
                  <a:lnTo>
                    <a:pt x="0" y="23"/>
                  </a:lnTo>
                  <a:lnTo>
                    <a:pt x="323" y="299"/>
                  </a:lnTo>
                  <a:lnTo>
                    <a:pt x="323" y="299"/>
                  </a:lnTo>
                  <a:close/>
                </a:path>
              </a:pathLst>
            </a:custGeom>
            <a:gradFill>
              <a:gsLst>
                <a:gs pos="0">
                  <a:schemeClr val="dk2"/>
                </a:gs>
                <a:gs pos="100000">
                  <a:srgbClr val="0F0F9F"/>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0" name="Google Shape;230;p25"/>
            <p:cNvSpPr/>
            <p:nvPr/>
          </p:nvSpPr>
          <p:spPr>
            <a:xfrm>
              <a:off x="5477" y="2588"/>
              <a:ext cx="281" cy="335"/>
            </a:xfrm>
            <a:custGeom>
              <a:rect b="b" l="l" r="r" t="t"/>
              <a:pathLst>
                <a:path extrusionOk="0" h="335" w="281">
                  <a:moveTo>
                    <a:pt x="281" y="335"/>
                  </a:moveTo>
                  <a:lnTo>
                    <a:pt x="281" y="173"/>
                  </a:lnTo>
                  <a:lnTo>
                    <a:pt x="96" y="0"/>
                  </a:lnTo>
                  <a:lnTo>
                    <a:pt x="0" y="90"/>
                  </a:lnTo>
                  <a:lnTo>
                    <a:pt x="281" y="335"/>
                  </a:lnTo>
                  <a:lnTo>
                    <a:pt x="281" y="335"/>
                  </a:lnTo>
                  <a:close/>
                </a:path>
              </a:pathLst>
            </a:custGeom>
            <a:solidFill>
              <a:schemeClr val="dk2"/>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1" name="Google Shape;231;p25"/>
            <p:cNvSpPr/>
            <p:nvPr/>
          </p:nvSpPr>
          <p:spPr>
            <a:xfrm>
              <a:off x="2454" y="0"/>
              <a:ext cx="3122" cy="2680"/>
            </a:xfrm>
            <a:custGeom>
              <a:rect b="b" l="l" r="r" t="t"/>
              <a:pathLst>
                <a:path extrusionOk="0" h="2680" w="3122">
                  <a:moveTo>
                    <a:pt x="0" y="0"/>
                  </a:moveTo>
                  <a:lnTo>
                    <a:pt x="3026" y="2680"/>
                  </a:lnTo>
                  <a:lnTo>
                    <a:pt x="3122" y="2590"/>
                  </a:lnTo>
                  <a:lnTo>
                    <a:pt x="383" y="0"/>
                  </a:lnTo>
                  <a:lnTo>
                    <a:pt x="0" y="0"/>
                  </a:lnTo>
                  <a:lnTo>
                    <a:pt x="0" y="0"/>
                  </a:lnTo>
                  <a:close/>
                </a:path>
              </a:pathLst>
            </a:custGeom>
            <a:gradFill>
              <a:gsLst>
                <a:gs pos="0">
                  <a:srgbClr val="000047"/>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2" name="Google Shape;232;p25"/>
            <p:cNvSpPr/>
            <p:nvPr/>
          </p:nvSpPr>
          <p:spPr>
            <a:xfrm>
              <a:off x="5626" y="2534"/>
              <a:ext cx="132" cy="132"/>
            </a:xfrm>
            <a:custGeom>
              <a:rect b="b" l="l" r="r" t="t"/>
              <a:pathLst>
                <a:path extrusionOk="0" h="132" w="132">
                  <a:moveTo>
                    <a:pt x="132" y="132"/>
                  </a:moveTo>
                  <a:lnTo>
                    <a:pt x="0" y="0"/>
                  </a:lnTo>
                  <a:lnTo>
                    <a:pt x="0" y="0"/>
                  </a:lnTo>
                  <a:lnTo>
                    <a:pt x="132" y="132"/>
                  </a:lnTo>
                  <a:lnTo>
                    <a:pt x="132" y="132"/>
                  </a:lnTo>
                  <a:close/>
                </a:path>
              </a:pathLst>
            </a:custGeom>
            <a:solidFill>
              <a:srgbClr val="FF999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3" name="Google Shape;233;p25"/>
            <p:cNvSpPr/>
            <p:nvPr/>
          </p:nvSpPr>
          <p:spPr>
            <a:xfrm>
              <a:off x="3112" y="0"/>
              <a:ext cx="2517" cy="2536"/>
            </a:xfrm>
            <a:custGeom>
              <a:rect b="b" l="l" r="r" t="t"/>
              <a:pathLst>
                <a:path extrusionOk="0" h="2536" w="2517">
                  <a:moveTo>
                    <a:pt x="0" y="0"/>
                  </a:moveTo>
                  <a:lnTo>
                    <a:pt x="2517" y="2536"/>
                  </a:lnTo>
                  <a:lnTo>
                    <a:pt x="2517" y="2536"/>
                  </a:lnTo>
                  <a:lnTo>
                    <a:pt x="66" y="0"/>
                  </a:lnTo>
                  <a:lnTo>
                    <a:pt x="0" y="0"/>
                  </a:lnTo>
                  <a:lnTo>
                    <a:pt x="0" y="0"/>
                  </a:lnTo>
                  <a:close/>
                </a:path>
              </a:pathLst>
            </a:custGeom>
            <a:gradFill>
              <a:gsLst>
                <a:gs pos="0">
                  <a:srgbClr val="00004F"/>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4" name="Google Shape;234;p25"/>
            <p:cNvSpPr/>
            <p:nvPr/>
          </p:nvSpPr>
          <p:spPr>
            <a:xfrm>
              <a:off x="3488" y="0"/>
              <a:ext cx="2200" cy="2482"/>
            </a:xfrm>
            <a:custGeom>
              <a:rect b="b" l="l" r="r" t="t"/>
              <a:pathLst>
                <a:path extrusionOk="0" h="2482" w="2200">
                  <a:moveTo>
                    <a:pt x="0" y="0"/>
                  </a:moveTo>
                  <a:lnTo>
                    <a:pt x="2188" y="2482"/>
                  </a:lnTo>
                  <a:lnTo>
                    <a:pt x="2200" y="2476"/>
                  </a:lnTo>
                  <a:lnTo>
                    <a:pt x="317" y="0"/>
                  </a:lnTo>
                  <a:lnTo>
                    <a:pt x="0" y="0"/>
                  </a:lnTo>
                  <a:lnTo>
                    <a:pt x="0" y="0"/>
                  </a:lnTo>
                  <a:close/>
                </a:path>
              </a:pathLst>
            </a:custGeom>
            <a:gradFill>
              <a:gsLst>
                <a:gs pos="0">
                  <a:srgbClr val="000065"/>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5" name="Google Shape;235;p25"/>
            <p:cNvSpPr/>
            <p:nvPr/>
          </p:nvSpPr>
          <p:spPr>
            <a:xfrm>
              <a:off x="5674" y="2474"/>
              <a:ext cx="84" cy="96"/>
            </a:xfrm>
            <a:custGeom>
              <a:rect b="b" l="l" r="r" t="t"/>
              <a:pathLst>
                <a:path extrusionOk="0" h="96" w="84">
                  <a:moveTo>
                    <a:pt x="84" y="96"/>
                  </a:moveTo>
                  <a:lnTo>
                    <a:pt x="84" y="90"/>
                  </a:lnTo>
                  <a:lnTo>
                    <a:pt x="12" y="0"/>
                  </a:lnTo>
                  <a:lnTo>
                    <a:pt x="0" y="6"/>
                  </a:lnTo>
                  <a:lnTo>
                    <a:pt x="84" y="96"/>
                  </a:lnTo>
                  <a:lnTo>
                    <a:pt x="84" y="96"/>
                  </a:lnTo>
                  <a:close/>
                </a:path>
              </a:pathLst>
            </a:custGeom>
            <a:gradFill>
              <a:gsLst>
                <a:gs pos="0">
                  <a:schemeClr val="dk2"/>
                </a:gs>
                <a:gs pos="100000">
                  <a:srgbClr val="1717A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6" name="Google Shape;236;p25"/>
            <p:cNvSpPr/>
            <p:nvPr/>
          </p:nvSpPr>
          <p:spPr>
            <a:xfrm>
              <a:off x="5603" y="850"/>
              <a:ext cx="155" cy="516"/>
            </a:xfrm>
            <a:custGeom>
              <a:rect b="b" l="l" r="r" t="t"/>
              <a:pathLst>
                <a:path extrusionOk="0" h="516" w="155">
                  <a:moveTo>
                    <a:pt x="155" y="516"/>
                  </a:moveTo>
                  <a:lnTo>
                    <a:pt x="155" y="204"/>
                  </a:lnTo>
                  <a:lnTo>
                    <a:pt x="77" y="0"/>
                  </a:lnTo>
                  <a:lnTo>
                    <a:pt x="0" y="192"/>
                  </a:lnTo>
                  <a:lnTo>
                    <a:pt x="155" y="516"/>
                  </a:lnTo>
                  <a:lnTo>
                    <a:pt x="155" y="516"/>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7" name="Google Shape;237;p25"/>
            <p:cNvSpPr/>
            <p:nvPr/>
          </p:nvSpPr>
          <p:spPr>
            <a:xfrm>
              <a:off x="5107" y="0"/>
              <a:ext cx="573" cy="1043"/>
            </a:xfrm>
            <a:custGeom>
              <a:rect b="b" l="l" r="r" t="t"/>
              <a:pathLst>
                <a:path extrusionOk="0" h="1043" w="574">
                  <a:moveTo>
                    <a:pt x="0" y="0"/>
                  </a:moveTo>
                  <a:lnTo>
                    <a:pt x="497" y="1043"/>
                  </a:lnTo>
                  <a:lnTo>
                    <a:pt x="574" y="851"/>
                  </a:lnTo>
                  <a:lnTo>
                    <a:pt x="251" y="0"/>
                  </a:lnTo>
                  <a:lnTo>
                    <a:pt x="0" y="0"/>
                  </a:lnTo>
                  <a:lnTo>
                    <a:pt x="0" y="0"/>
                  </a:lnTo>
                  <a:close/>
                </a:path>
              </a:pathLst>
            </a:custGeom>
            <a:gradFill>
              <a:gsLst>
                <a:gs pos="0">
                  <a:srgbClr val="000055"/>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8" name="Google Shape;238;p25"/>
            <p:cNvSpPr/>
            <p:nvPr/>
          </p:nvSpPr>
          <p:spPr>
            <a:xfrm>
              <a:off x="5411" y="0"/>
              <a:ext cx="341" cy="795"/>
            </a:xfrm>
            <a:custGeom>
              <a:rect b="b" l="l" r="r" t="t"/>
              <a:pathLst>
                <a:path extrusionOk="0" h="797" w="341">
                  <a:moveTo>
                    <a:pt x="144" y="0"/>
                  </a:moveTo>
                  <a:lnTo>
                    <a:pt x="0" y="0"/>
                  </a:lnTo>
                  <a:lnTo>
                    <a:pt x="287" y="797"/>
                  </a:lnTo>
                  <a:lnTo>
                    <a:pt x="341" y="653"/>
                  </a:lnTo>
                  <a:lnTo>
                    <a:pt x="144" y="0"/>
                  </a:lnTo>
                  <a:lnTo>
                    <a:pt x="144" y="0"/>
                  </a:lnTo>
                  <a:close/>
                </a:path>
              </a:pathLst>
            </a:custGeom>
            <a:gradFill>
              <a:gsLst>
                <a:gs pos="0">
                  <a:srgbClr val="000059"/>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39" name="Google Shape;239;p25"/>
            <p:cNvSpPr/>
            <p:nvPr/>
          </p:nvSpPr>
          <p:spPr>
            <a:xfrm>
              <a:off x="5698" y="653"/>
              <a:ext cx="60" cy="311"/>
            </a:xfrm>
            <a:custGeom>
              <a:rect b="b" l="l" r="r" t="t"/>
              <a:pathLst>
                <a:path extrusionOk="0" h="312" w="60">
                  <a:moveTo>
                    <a:pt x="0" y="144"/>
                  </a:moveTo>
                  <a:lnTo>
                    <a:pt x="60" y="312"/>
                  </a:lnTo>
                  <a:lnTo>
                    <a:pt x="60" y="6"/>
                  </a:lnTo>
                  <a:lnTo>
                    <a:pt x="54" y="0"/>
                  </a:lnTo>
                  <a:lnTo>
                    <a:pt x="0" y="144"/>
                  </a:lnTo>
                  <a:lnTo>
                    <a:pt x="0" y="144"/>
                  </a:lnTo>
                  <a:close/>
                </a:path>
              </a:pathLst>
            </a:custGeom>
            <a:solidFill>
              <a:schemeClr val="dk1"/>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0" name="Google Shape;240;p25"/>
            <p:cNvSpPr/>
            <p:nvPr/>
          </p:nvSpPr>
          <p:spPr>
            <a:xfrm>
              <a:off x="2" y="1601"/>
              <a:ext cx="5754" cy="1864"/>
            </a:xfrm>
            <a:custGeom>
              <a:rect b="b" l="l" r="r" t="t"/>
              <a:pathLst>
                <a:path extrusionOk="0" h="1864" w="5740">
                  <a:moveTo>
                    <a:pt x="0" y="371"/>
                  </a:moveTo>
                  <a:lnTo>
                    <a:pt x="5740" y="1864"/>
                  </a:lnTo>
                  <a:lnTo>
                    <a:pt x="5740" y="1834"/>
                  </a:lnTo>
                  <a:lnTo>
                    <a:pt x="0" y="0"/>
                  </a:lnTo>
                  <a:lnTo>
                    <a:pt x="0" y="371"/>
                  </a:lnTo>
                  <a:lnTo>
                    <a:pt x="0" y="371"/>
                  </a:lnTo>
                  <a:close/>
                </a:path>
              </a:pathLst>
            </a:custGeom>
            <a:gradFill>
              <a:gsLst>
                <a:gs pos="0">
                  <a:srgbClr val="000061"/>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1" name="Google Shape;241;p25"/>
            <p:cNvSpPr/>
            <p:nvPr/>
          </p:nvSpPr>
          <p:spPr>
            <a:xfrm>
              <a:off x="5754" y="3483"/>
              <a:ext cx="6" cy="6"/>
            </a:xfrm>
            <a:custGeom>
              <a:rect b="b" l="l" r="r" t="t"/>
              <a:pathLst>
                <a:path extrusionOk="0" h="6" w="6">
                  <a:moveTo>
                    <a:pt x="6" y="6"/>
                  </a:moveTo>
                  <a:lnTo>
                    <a:pt x="0" y="0"/>
                  </a:lnTo>
                  <a:lnTo>
                    <a:pt x="0" y="6"/>
                  </a:lnTo>
                  <a:lnTo>
                    <a:pt x="6" y="6"/>
                  </a:lnTo>
                  <a:lnTo>
                    <a:pt x="6" y="6"/>
                  </a:lnTo>
                  <a:close/>
                </a:path>
              </a:pathLst>
            </a:custGeom>
            <a:solidFill>
              <a:srgbClr val="18FF00"/>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2" name="Google Shape;242;p25"/>
            <p:cNvSpPr/>
            <p:nvPr/>
          </p:nvSpPr>
          <p:spPr>
            <a:xfrm>
              <a:off x="2" y="2152"/>
              <a:ext cx="5754" cy="1337"/>
            </a:xfrm>
            <a:custGeom>
              <a:rect b="b" l="l" r="r" t="t"/>
              <a:pathLst>
                <a:path extrusionOk="0" h="1337" w="5740">
                  <a:moveTo>
                    <a:pt x="0" y="366"/>
                  </a:moveTo>
                  <a:lnTo>
                    <a:pt x="5740" y="1337"/>
                  </a:lnTo>
                  <a:lnTo>
                    <a:pt x="5740" y="1331"/>
                  </a:lnTo>
                  <a:lnTo>
                    <a:pt x="0" y="0"/>
                  </a:lnTo>
                  <a:lnTo>
                    <a:pt x="0" y="366"/>
                  </a:lnTo>
                  <a:lnTo>
                    <a:pt x="0" y="366"/>
                  </a:lnTo>
                  <a:close/>
                </a:path>
              </a:pathLst>
            </a:custGeom>
            <a:gradFill>
              <a:gsLst>
                <a:gs pos="0">
                  <a:srgbClr val="00005D"/>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3" name="Google Shape;243;p25"/>
            <p:cNvSpPr/>
            <p:nvPr/>
          </p:nvSpPr>
          <p:spPr>
            <a:xfrm>
              <a:off x="2" y="3177"/>
              <a:ext cx="5754" cy="414"/>
            </a:xfrm>
            <a:custGeom>
              <a:rect b="b" l="l" r="r" t="t"/>
              <a:pathLst>
                <a:path extrusionOk="0" h="414" w="5740">
                  <a:moveTo>
                    <a:pt x="0" y="48"/>
                  </a:moveTo>
                  <a:lnTo>
                    <a:pt x="5740" y="414"/>
                  </a:lnTo>
                  <a:lnTo>
                    <a:pt x="5740" y="402"/>
                  </a:lnTo>
                  <a:lnTo>
                    <a:pt x="0" y="0"/>
                  </a:lnTo>
                  <a:lnTo>
                    <a:pt x="0" y="48"/>
                  </a:lnTo>
                  <a:lnTo>
                    <a:pt x="0" y="48"/>
                  </a:lnTo>
                  <a:close/>
                </a:path>
              </a:pathLst>
            </a:custGeom>
            <a:gradFill>
              <a:gsLst>
                <a:gs pos="0">
                  <a:srgbClr val="000082"/>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4" name="Google Shape;244;p25"/>
            <p:cNvSpPr/>
            <p:nvPr/>
          </p:nvSpPr>
          <p:spPr>
            <a:xfrm>
              <a:off x="1297" y="0"/>
              <a:ext cx="4459" cy="3177"/>
            </a:xfrm>
            <a:custGeom>
              <a:rect b="b" l="l" r="r" t="t"/>
              <a:pathLst>
                <a:path extrusionOk="0" h="3177" w="4448">
                  <a:moveTo>
                    <a:pt x="0" y="0"/>
                  </a:moveTo>
                  <a:lnTo>
                    <a:pt x="4448" y="3177"/>
                  </a:lnTo>
                  <a:lnTo>
                    <a:pt x="4448" y="3153"/>
                  </a:lnTo>
                  <a:lnTo>
                    <a:pt x="125" y="0"/>
                  </a:lnTo>
                  <a:lnTo>
                    <a:pt x="0" y="0"/>
                  </a:lnTo>
                  <a:lnTo>
                    <a:pt x="0" y="0"/>
                  </a:lnTo>
                  <a:close/>
                </a:path>
              </a:pathLst>
            </a:custGeom>
            <a:gradFill>
              <a:gsLst>
                <a:gs pos="0">
                  <a:srgbClr val="00004A"/>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5" name="Google Shape;245;p25"/>
            <p:cNvSpPr/>
            <p:nvPr/>
          </p:nvSpPr>
          <p:spPr>
            <a:xfrm>
              <a:off x="3321" y="0"/>
              <a:ext cx="2434" cy="2614"/>
            </a:xfrm>
            <a:custGeom>
              <a:rect b="b" l="l" r="r" t="t"/>
              <a:pathLst>
                <a:path extrusionOk="0" h="2614" w="2428">
                  <a:moveTo>
                    <a:pt x="0" y="0"/>
                  </a:moveTo>
                  <a:lnTo>
                    <a:pt x="2428" y="2614"/>
                  </a:lnTo>
                  <a:lnTo>
                    <a:pt x="2428" y="2608"/>
                  </a:lnTo>
                  <a:lnTo>
                    <a:pt x="66" y="0"/>
                  </a:lnTo>
                  <a:lnTo>
                    <a:pt x="0" y="0"/>
                  </a:lnTo>
                  <a:lnTo>
                    <a:pt x="0" y="0"/>
                  </a:lnTo>
                  <a:close/>
                </a:path>
              </a:pathLst>
            </a:custGeom>
            <a:gradFill>
              <a:gsLst>
                <a:gs pos="0">
                  <a:srgbClr val="000082"/>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6" name="Google Shape;246;p25"/>
            <p:cNvSpPr/>
            <p:nvPr/>
          </p:nvSpPr>
          <p:spPr>
            <a:xfrm>
              <a:off x="3950" y="0"/>
              <a:ext cx="1805" cy="2464"/>
            </a:xfrm>
            <a:custGeom>
              <a:rect b="b" l="l" r="r" t="t"/>
              <a:pathLst>
                <a:path extrusionOk="0" h="2464" w="1800">
                  <a:moveTo>
                    <a:pt x="485" y="0"/>
                  </a:moveTo>
                  <a:lnTo>
                    <a:pt x="0" y="0"/>
                  </a:lnTo>
                  <a:lnTo>
                    <a:pt x="1800" y="2464"/>
                  </a:lnTo>
                  <a:lnTo>
                    <a:pt x="1800" y="2248"/>
                  </a:lnTo>
                  <a:lnTo>
                    <a:pt x="1794" y="2248"/>
                  </a:lnTo>
                  <a:lnTo>
                    <a:pt x="485" y="0"/>
                  </a:lnTo>
                  <a:lnTo>
                    <a:pt x="485" y="0"/>
                  </a:lnTo>
                  <a:close/>
                </a:path>
              </a:pathLst>
            </a:custGeom>
            <a:gradFill>
              <a:gsLst>
                <a:gs pos="0">
                  <a:srgbClr val="000065"/>
                </a:gs>
                <a:gs pos="100000">
                  <a:schemeClr val="dk1"/>
                </a:gs>
              </a:gsLst>
              <a:lin ang="5400012"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7" name="Google Shape;247;p25"/>
            <p:cNvSpPr/>
            <p:nvPr/>
          </p:nvSpPr>
          <p:spPr>
            <a:xfrm>
              <a:off x="4519" y="0"/>
              <a:ext cx="1235" cy="2074"/>
            </a:xfrm>
            <a:custGeom>
              <a:rect b="b" l="l" r="r" t="t"/>
              <a:pathLst>
                <a:path extrusionOk="0" h="2074" w="1232">
                  <a:moveTo>
                    <a:pt x="0" y="0"/>
                  </a:moveTo>
                  <a:lnTo>
                    <a:pt x="1232" y="2074"/>
                  </a:lnTo>
                  <a:lnTo>
                    <a:pt x="1232" y="2038"/>
                  </a:lnTo>
                  <a:lnTo>
                    <a:pt x="42" y="0"/>
                  </a:lnTo>
                  <a:lnTo>
                    <a:pt x="0" y="0"/>
                  </a:lnTo>
                  <a:lnTo>
                    <a:pt x="0" y="0"/>
                  </a:lnTo>
                  <a:close/>
                </a:path>
              </a:pathLst>
            </a:custGeom>
            <a:gradFill>
              <a:gsLst>
                <a:gs pos="0">
                  <a:srgbClr val="000058"/>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8" name="Google Shape;248;p25"/>
            <p:cNvSpPr/>
            <p:nvPr/>
          </p:nvSpPr>
          <p:spPr>
            <a:xfrm>
              <a:off x="4694" y="0"/>
              <a:ext cx="1061" cy="1936"/>
            </a:xfrm>
            <a:custGeom>
              <a:rect b="b" l="l" r="r" t="t"/>
              <a:pathLst>
                <a:path extrusionOk="0" h="1936" w="1058">
                  <a:moveTo>
                    <a:pt x="0" y="0"/>
                  </a:moveTo>
                  <a:lnTo>
                    <a:pt x="1058" y="1936"/>
                  </a:lnTo>
                  <a:lnTo>
                    <a:pt x="1058" y="1930"/>
                  </a:lnTo>
                  <a:lnTo>
                    <a:pt x="54" y="0"/>
                  </a:lnTo>
                  <a:lnTo>
                    <a:pt x="0" y="0"/>
                  </a:lnTo>
                  <a:lnTo>
                    <a:pt x="0" y="0"/>
                  </a:lnTo>
                  <a:close/>
                </a:path>
              </a:pathLst>
            </a:custGeom>
            <a:gradFill>
              <a:gsLst>
                <a:gs pos="0">
                  <a:srgbClr val="00006F"/>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49" name="Google Shape;249;p25"/>
            <p:cNvSpPr/>
            <p:nvPr/>
          </p:nvSpPr>
          <p:spPr>
            <a:xfrm>
              <a:off x="4981" y="0"/>
              <a:ext cx="773" cy="1487"/>
            </a:xfrm>
            <a:custGeom>
              <a:rect b="b" l="l" r="r" t="t"/>
              <a:pathLst>
                <a:path extrusionOk="0" h="1487" w="771">
                  <a:moveTo>
                    <a:pt x="771" y="1433"/>
                  </a:moveTo>
                  <a:lnTo>
                    <a:pt x="42" y="0"/>
                  </a:lnTo>
                  <a:lnTo>
                    <a:pt x="0" y="0"/>
                  </a:lnTo>
                  <a:lnTo>
                    <a:pt x="771" y="1487"/>
                  </a:lnTo>
                  <a:lnTo>
                    <a:pt x="771" y="1433"/>
                  </a:lnTo>
                  <a:lnTo>
                    <a:pt x="771" y="1433"/>
                  </a:lnTo>
                  <a:close/>
                </a:path>
              </a:pathLst>
            </a:custGeom>
            <a:gradFill>
              <a:gsLst>
                <a:gs pos="0">
                  <a:srgbClr val="000079"/>
                </a:gs>
                <a:gs pos="100000">
                  <a:schemeClr val="dk2"/>
                </a:gs>
              </a:gsLst>
              <a:lin ang="2700006"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grpSp>
          <p:nvGrpSpPr>
            <p:cNvPr id="250" name="Google Shape;250;p25"/>
            <p:cNvGrpSpPr/>
            <p:nvPr/>
          </p:nvGrpSpPr>
          <p:grpSpPr>
            <a:xfrm>
              <a:off x="0" y="1632"/>
              <a:ext cx="5756" cy="1858"/>
              <a:chOff x="0" y="1632"/>
              <a:chExt cx="5756" cy="1858"/>
            </a:xfrm>
          </p:grpSpPr>
          <p:sp>
            <p:nvSpPr>
              <p:cNvPr id="251" name="Google Shape;251;p25"/>
              <p:cNvSpPr/>
              <p:nvPr/>
            </p:nvSpPr>
            <p:spPr>
              <a:xfrm>
                <a:off x="0" y="1632"/>
                <a:ext cx="3668" cy="1313"/>
              </a:xfrm>
              <a:custGeom>
                <a:rect b="b" l="l" r="r" t="t"/>
                <a:pathLst>
                  <a:path extrusionOk="0" h="1313" w="3659">
                    <a:moveTo>
                      <a:pt x="0" y="0"/>
                    </a:moveTo>
                    <a:lnTo>
                      <a:pt x="0" y="366"/>
                    </a:lnTo>
                    <a:lnTo>
                      <a:pt x="3635" y="1313"/>
                    </a:lnTo>
                    <a:lnTo>
                      <a:pt x="3647" y="1235"/>
                    </a:lnTo>
                    <a:lnTo>
                      <a:pt x="3659" y="1163"/>
                    </a:lnTo>
                    <a:lnTo>
                      <a:pt x="0" y="0"/>
                    </a:lnTo>
                    <a:lnTo>
                      <a:pt x="0" y="0"/>
                    </a:lnTo>
                    <a:close/>
                  </a:path>
                </a:pathLst>
              </a:custGeom>
              <a:gradFill>
                <a:gsLst>
                  <a:gs pos="0">
                    <a:srgbClr val="00006F"/>
                  </a:gs>
                  <a:gs pos="100000">
                    <a:schemeClr val="dk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sp>
            <p:nvSpPr>
              <p:cNvPr id="252" name="Google Shape;252;p25"/>
              <p:cNvSpPr/>
              <p:nvPr/>
            </p:nvSpPr>
            <p:spPr>
              <a:xfrm>
                <a:off x="3646" y="2795"/>
                <a:ext cx="2110" cy="695"/>
              </a:xfrm>
              <a:custGeom>
                <a:rect b="b" l="l" r="r" t="t"/>
                <a:pathLst>
                  <a:path extrusionOk="0" h="695" w="2105">
                    <a:moveTo>
                      <a:pt x="2105" y="665"/>
                    </a:moveTo>
                    <a:lnTo>
                      <a:pt x="24" y="0"/>
                    </a:lnTo>
                    <a:lnTo>
                      <a:pt x="12" y="72"/>
                    </a:lnTo>
                    <a:lnTo>
                      <a:pt x="0" y="150"/>
                    </a:lnTo>
                    <a:lnTo>
                      <a:pt x="2105" y="695"/>
                    </a:lnTo>
                    <a:lnTo>
                      <a:pt x="2105" y="665"/>
                    </a:lnTo>
                    <a:lnTo>
                      <a:pt x="2105" y="665"/>
                    </a:lnTo>
                    <a:close/>
                  </a:path>
                </a:pathLst>
              </a:custGeom>
              <a:gradFill>
                <a:gsLst>
                  <a:gs pos="0">
                    <a:schemeClr val="dk2"/>
                  </a:gs>
                  <a:gs pos="100000">
                    <a:srgbClr val="1717A2"/>
                  </a:gs>
                </a:gsLst>
                <a:lin ang="0" scaled="0"/>
              </a:gra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None/>
                </a:pPr>
                <a:r>
                  <a:t/>
                </a:r>
                <a:endParaRPr b="0" i="0" sz="1800" u="none">
                  <a:solidFill>
                    <a:schemeClr val="lt1"/>
                  </a:solidFill>
                  <a:latin typeface="Times New Roman"/>
                  <a:ea typeface="Times New Roman"/>
                  <a:cs typeface="Times New Roman"/>
                  <a:sym typeface="Times New Roman"/>
                </a:endParaRPr>
              </a:p>
            </p:txBody>
          </p:sp>
        </p:grpSp>
      </p:grpSp>
      <p:sp>
        <p:nvSpPr>
          <p:cNvPr id="253" name="Google Shape;253;p25"/>
          <p:cNvSpPr txBox="1"/>
          <p:nvPr>
            <p:ph type="title"/>
          </p:nvPr>
        </p:nvSpPr>
        <p:spPr>
          <a:xfrm>
            <a:off x="457200" y="277812"/>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1pPr>
            <a:lvl2pPr lvl="1"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2pPr>
            <a:lvl3pPr lvl="2"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3pPr>
            <a:lvl4pPr lvl="3"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4pPr>
            <a:lvl5pPr lvl="4"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5pPr>
            <a:lvl6pPr lvl="5"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6pPr>
            <a:lvl7pPr lvl="6"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7pPr>
            <a:lvl8pPr lvl="7"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8pPr>
            <a:lvl9pPr lvl="8" marR="0" rtl="0" algn="ctr">
              <a:spcBef>
                <a:spcPts val="0"/>
              </a:spcBef>
              <a:spcAft>
                <a:spcPts val="0"/>
              </a:spcAft>
              <a:buSzPts val="1400"/>
              <a:buNone/>
              <a:defRPr b="0" i="0" sz="4400" u="none" cap="none" strike="noStrike">
                <a:solidFill>
                  <a:schemeClr val="lt2"/>
                </a:solidFill>
                <a:latin typeface="Arial"/>
                <a:ea typeface="Arial"/>
                <a:cs typeface="Arial"/>
                <a:sym typeface="Arial"/>
              </a:defRPr>
            </a:lvl9pPr>
          </a:lstStyle>
          <a:p/>
        </p:txBody>
      </p:sp>
      <p:sp>
        <p:nvSpPr>
          <p:cNvPr id="254" name="Google Shape;254;p25"/>
          <p:cNvSpPr txBox="1"/>
          <p:nvPr>
            <p:ph idx="1" type="body"/>
          </p:nvPr>
        </p:nvSpPr>
        <p:spPr>
          <a:xfrm>
            <a:off x="457200" y="1600200"/>
            <a:ext cx="8229600" cy="4530600"/>
          </a:xfrm>
          <a:prstGeom prst="rect">
            <a:avLst/>
          </a:prstGeom>
          <a:noFill/>
          <a:ln>
            <a:noFill/>
          </a:ln>
        </p:spPr>
        <p:txBody>
          <a:bodyPr anchorCtr="0" anchor="t" bIns="45700" lIns="91425" spcFirstLastPara="1" rIns="91425" wrap="square" tIns="45700">
            <a:noAutofit/>
          </a:bodyPr>
          <a:lstStyle>
            <a:lvl1pPr indent="-411480" lvl="0" marL="457200" marR="0" rtl="0" algn="l">
              <a:spcBef>
                <a:spcPts val="640"/>
              </a:spcBef>
              <a:spcAft>
                <a:spcPts val="0"/>
              </a:spcAft>
              <a:buClr>
                <a:schemeClr val="hlink"/>
              </a:buClr>
              <a:buSzPts val="2880"/>
              <a:buFont typeface="Noto Sans Symbols"/>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65760" lvl="2" marL="1371600" marR="0" rtl="0" algn="l">
              <a:spcBef>
                <a:spcPts val="480"/>
              </a:spcBef>
              <a:spcAft>
                <a:spcPts val="0"/>
              </a:spcAft>
              <a:buClr>
                <a:schemeClr val="accent2"/>
              </a:buClr>
              <a:buSzPts val="2160"/>
              <a:buFont typeface="Noto Sans Symbols"/>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42900" lvl="4" marL="22860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5pPr>
            <a:lvl6pPr indent="-342900" lvl="5" marL="27432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6pPr>
            <a:lvl7pPr indent="-342900" lvl="6" marL="32004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7pPr>
            <a:lvl8pPr indent="-342900" lvl="7" marL="36576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8pPr>
            <a:lvl9pPr indent="-342900" lvl="8" marL="4114800" marR="0" rtl="0" algn="l">
              <a:spcBef>
                <a:spcPts val="400"/>
              </a:spcBef>
              <a:spcAft>
                <a:spcPts val="0"/>
              </a:spcAft>
              <a:buClr>
                <a:schemeClr val="folHlink"/>
              </a:buClr>
              <a:buSzPts val="1800"/>
              <a:buFont typeface="Noto Sans Symbols"/>
              <a:buChar char="•"/>
              <a:defRPr b="0" i="0" sz="2000" u="none" cap="none" strike="noStrike">
                <a:solidFill>
                  <a:schemeClr val="lt1"/>
                </a:solidFill>
                <a:latin typeface="Arial"/>
                <a:ea typeface="Arial"/>
                <a:cs typeface="Arial"/>
                <a:sym typeface="Arial"/>
              </a:defRPr>
            </a:lvl9pPr>
          </a:lstStyle>
          <a:p/>
        </p:txBody>
      </p:sp>
      <p:sp>
        <p:nvSpPr>
          <p:cNvPr id="255" name="Google Shape;255;p25"/>
          <p:cNvSpPr txBox="1"/>
          <p:nvPr>
            <p:ph idx="10" type="dt"/>
          </p:nvPr>
        </p:nvSpPr>
        <p:spPr>
          <a:xfrm>
            <a:off x="457200" y="6243637"/>
            <a:ext cx="2133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256" name="Google Shape;256;p25"/>
          <p:cNvSpPr txBox="1"/>
          <p:nvPr>
            <p:ph idx="11" type="ftr"/>
          </p:nvPr>
        </p:nvSpPr>
        <p:spPr>
          <a:xfrm>
            <a:off x="3124200" y="6248400"/>
            <a:ext cx="2895600" cy="457200"/>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lt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lt1"/>
                </a:solidFill>
                <a:latin typeface="Times New Roman"/>
                <a:ea typeface="Times New Roman"/>
                <a:cs typeface="Times New Roman"/>
                <a:sym typeface="Times New Roman"/>
              </a:defRPr>
            </a:lvl9pPr>
          </a:lstStyle>
          <a:p/>
        </p:txBody>
      </p:sp>
      <p:sp>
        <p:nvSpPr>
          <p:cNvPr id="257" name="Google Shape;257;p25"/>
          <p:cNvSpPr txBox="1"/>
          <p:nvPr>
            <p:ph idx="12" type="sldNum"/>
          </p:nvPr>
        </p:nvSpPr>
        <p:spPr>
          <a:xfrm>
            <a:off x="6553200" y="6243637"/>
            <a:ext cx="2133600" cy="457200"/>
          </a:xfrm>
          <a:prstGeom prst="rect">
            <a:avLst/>
          </a:prstGeom>
          <a:noFill/>
          <a:ln>
            <a:noFill/>
          </a:ln>
        </p:spPr>
        <p:txBody>
          <a:bodyPr anchorCtr="0" anchor="b" bIns="45700" lIns="91425" spcFirstLastPara="1" rIns="91425" wrap="square" tIns="45700">
            <a:noAutofit/>
          </a:bodyPr>
          <a:lstStyle>
            <a:lvl1pPr indent="0" lvl="0"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1pPr>
            <a:lvl2pPr indent="0" lvl="1"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2pPr>
            <a:lvl3pPr indent="0" lvl="2"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3pPr>
            <a:lvl4pPr indent="0" lvl="3"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4pPr>
            <a:lvl5pPr indent="0" lvl="4"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5pPr>
            <a:lvl6pPr indent="0" lvl="5"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6pPr>
            <a:lvl7pPr indent="0" lvl="6"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7pPr>
            <a:lvl8pPr indent="0" lvl="7"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8pPr>
            <a:lvl9pPr indent="0" lvl="8" marL="0" marR="0" rtl="0" algn="r">
              <a:lnSpc>
                <a:spcPct val="100000"/>
              </a:lnSpc>
              <a:spcBef>
                <a:spcPts val="0"/>
              </a:spcBef>
              <a:spcAft>
                <a:spcPts val="0"/>
              </a:spcAft>
              <a:buClr>
                <a:schemeClr val="lt1"/>
              </a:buClr>
              <a:buSzPts val="1200"/>
              <a:buFont typeface="Arial"/>
              <a:buNone/>
              <a:defRPr b="0" i="0" sz="1200" u="none">
                <a:solidFill>
                  <a:schemeClr val="lt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sz="1400">
              <a:solidFill>
                <a:srgbClr val="000000"/>
              </a:solidFill>
            </a:endParaRPr>
          </a:p>
        </p:txBody>
      </p:sp>
    </p:spTree>
  </p:cSld>
  <p:clrMap accent1="accent1" accent2="accent2" accent3="accent3" accent4="accent4" accent5="accent5" accent6="accent6" bg1="lt1" bg2="dk2" tx1="dk1" tx2="lt2" folHlink="folHlink" hlink="hlink"/>
  <p:sldLayoutIdLst>
    <p:sldLayoutId id="2147483669" r:id="rId1"/>
    <p:sldLayoutId id="2147483670" r:id="rId2"/>
    <p:sldLayoutId id="2147483671" r:id="rId3"/>
    <p:sldLayoutId id="2147483672" r:id="rId4"/>
    <p:sldLayoutId id="2147483673" r:id="rId5"/>
    <p:sldLayoutId id="2147483674" r:id="rId6"/>
    <p:sldLayoutId id="2147483675" r:id="rId7"/>
    <p:sldLayoutId id="2147483676" r:id="rId8"/>
    <p:sldLayoutId id="2147483677" r:id="rId9"/>
    <p:sldLayoutId id="2147483678"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5.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21" name="Shape 321"/>
        <p:cNvGrpSpPr/>
        <p:nvPr/>
      </p:nvGrpSpPr>
      <p:grpSpPr>
        <a:xfrm>
          <a:off x="0" y="0"/>
          <a:ext cx="0" cy="0"/>
          <a:chOff x="0" y="0"/>
          <a:chExt cx="0" cy="0"/>
        </a:xfrm>
      </p:grpSpPr>
      <p:sp>
        <p:nvSpPr>
          <p:cNvPr id="322" name="Google Shape;322;p36"/>
          <p:cNvSpPr txBox="1"/>
          <p:nvPr>
            <p:ph type="title"/>
          </p:nvPr>
        </p:nvSpPr>
        <p:spPr>
          <a:xfrm>
            <a:off x="685800" y="838200"/>
            <a:ext cx="7772400" cy="7620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323" name="Google Shape;323;p36"/>
          <p:cNvSpPr txBox="1"/>
          <p:nvPr>
            <p:ph idx="1" type="body"/>
          </p:nvPr>
        </p:nvSpPr>
        <p:spPr>
          <a:xfrm>
            <a:off x="685800" y="1752600"/>
            <a:ext cx="7772400" cy="43434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24" name="Google Shape;324;p36"/>
          <p:cNvSpPr txBox="1"/>
          <p:nvPr>
            <p:ph idx="10" type="dt"/>
          </p:nvPr>
        </p:nvSpPr>
        <p:spPr>
          <a:xfrm>
            <a:off x="685800" y="62484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25" name="Google Shape;325;p36"/>
          <p:cNvSpPr txBox="1"/>
          <p:nvPr>
            <p:ph idx="11" type="ftr"/>
          </p:nvPr>
        </p:nvSpPr>
        <p:spPr>
          <a:xfrm>
            <a:off x="3124200" y="62484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326" name="Google Shape;326;p3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6.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1">
            <a:alphaModFix/>
          </a:blip>
          <a:stretch>
            <a:fillRect/>
          </a:stretch>
        </a:blipFill>
      </p:bgPr>
    </p:bg>
    <p:spTree>
      <p:nvGrpSpPr>
        <p:cNvPr id="396" name="Shape 396"/>
        <p:cNvGrpSpPr/>
        <p:nvPr/>
      </p:nvGrpSpPr>
      <p:grpSpPr>
        <a:xfrm>
          <a:off x="0" y="0"/>
          <a:ext cx="0" cy="0"/>
          <a:chOff x="0" y="0"/>
          <a:chExt cx="0" cy="0"/>
        </a:xfrm>
      </p:grpSpPr>
      <p:sp>
        <p:nvSpPr>
          <p:cNvPr id="397" name="Google Shape;397;p48"/>
          <p:cNvSpPr txBox="1"/>
          <p:nvPr>
            <p:ph type="title"/>
          </p:nvPr>
        </p:nvSpPr>
        <p:spPr>
          <a:xfrm>
            <a:off x="1600200" y="152400"/>
            <a:ext cx="7315200" cy="838200"/>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1pPr>
            <a:lvl2pPr lvl="1"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2pPr>
            <a:lvl3pPr lvl="2"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3pPr>
            <a:lvl4pPr lvl="3"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4pPr>
            <a:lvl5pPr lvl="4"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5pPr>
            <a:lvl6pPr lvl="5"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6pPr>
            <a:lvl7pPr lvl="6"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7pPr>
            <a:lvl8pPr lvl="7"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8pPr>
            <a:lvl9pPr lvl="8" marR="0" rtl="0" algn="l">
              <a:spcBef>
                <a:spcPts val="0"/>
              </a:spcBef>
              <a:spcAft>
                <a:spcPts val="0"/>
              </a:spcAft>
              <a:buSzPts val="1400"/>
              <a:buNone/>
              <a:defRPr b="0" i="0" sz="4400" u="none" cap="none" strike="noStrike">
                <a:solidFill>
                  <a:schemeClr val="dk2"/>
                </a:solidFill>
                <a:latin typeface="Times New Roman"/>
                <a:ea typeface="Times New Roman"/>
                <a:cs typeface="Times New Roman"/>
                <a:sym typeface="Times New Roman"/>
              </a:defRPr>
            </a:lvl9pPr>
          </a:lstStyle>
          <a:p/>
        </p:txBody>
      </p:sp>
      <p:sp>
        <p:nvSpPr>
          <p:cNvPr id="398" name="Google Shape;398;p48"/>
          <p:cNvSpPr txBox="1"/>
          <p:nvPr>
            <p:ph idx="1" type="body"/>
          </p:nvPr>
        </p:nvSpPr>
        <p:spPr>
          <a:xfrm>
            <a:off x="1600200" y="1219200"/>
            <a:ext cx="7315200" cy="4800600"/>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Times New Roman"/>
              <a:buChar char="•"/>
              <a:defRPr b="0" i="0" sz="3200" u="none" cap="none" strike="noStrike">
                <a:solidFill>
                  <a:schemeClr val="dk1"/>
                </a:solidFill>
                <a:latin typeface="Times New Roman"/>
                <a:ea typeface="Times New Roman"/>
                <a:cs typeface="Times New Roman"/>
                <a:sym typeface="Times New Roman"/>
              </a:defRPr>
            </a:lvl1pPr>
            <a:lvl2pPr indent="-406400" lvl="1" marL="914400" marR="0" rtl="0" algn="l">
              <a:spcBef>
                <a:spcPts val="560"/>
              </a:spcBef>
              <a:spcAft>
                <a:spcPts val="0"/>
              </a:spcAft>
              <a:buClr>
                <a:schemeClr val="dk1"/>
              </a:buClr>
              <a:buSzPts val="2800"/>
              <a:buFont typeface="Times New Roman"/>
              <a:buChar char="–"/>
              <a:defRPr b="0" i="0" sz="2800" u="none" cap="none" strike="noStrike">
                <a:solidFill>
                  <a:schemeClr val="dk1"/>
                </a:solidFill>
                <a:latin typeface="Times New Roman"/>
                <a:ea typeface="Times New Roman"/>
                <a:cs typeface="Times New Roman"/>
                <a:sym typeface="Times New Roman"/>
              </a:defRPr>
            </a:lvl2pPr>
            <a:lvl3pPr indent="-381000" lvl="2" marL="1371600" marR="0" rtl="0" algn="l">
              <a:spcBef>
                <a:spcPts val="480"/>
              </a:spcBef>
              <a:spcAft>
                <a:spcPts val="0"/>
              </a:spcAft>
              <a:buClr>
                <a:schemeClr val="dk1"/>
              </a:buClr>
              <a:buSzPts val="2400"/>
              <a:buFont typeface="Times New Roman"/>
              <a:buChar char="•"/>
              <a:defRPr b="0" i="0" sz="2400" u="none" cap="none" strike="noStrike">
                <a:solidFill>
                  <a:schemeClr val="dk1"/>
                </a:solidFill>
                <a:latin typeface="Times New Roman"/>
                <a:ea typeface="Times New Roman"/>
                <a:cs typeface="Times New Roman"/>
                <a:sym typeface="Times New Roman"/>
              </a:defRPr>
            </a:lvl3pPr>
            <a:lvl4pPr indent="-355600" lvl="3" marL="1828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4pPr>
            <a:lvl5pPr indent="-355600" lvl="4" marL="22860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5pPr>
            <a:lvl6pPr indent="-355600" lvl="5" marL="27432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6pPr>
            <a:lvl7pPr indent="-355600" lvl="6" marL="32004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7pPr>
            <a:lvl8pPr indent="-355600" lvl="7" marL="36576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8pPr>
            <a:lvl9pPr indent="-355600" lvl="8" marL="4114800" marR="0" rtl="0" algn="l">
              <a:spcBef>
                <a:spcPts val="400"/>
              </a:spcBef>
              <a:spcAft>
                <a:spcPts val="0"/>
              </a:spcAft>
              <a:buClr>
                <a:schemeClr val="dk1"/>
              </a:buClr>
              <a:buSzPts val="2000"/>
              <a:buFont typeface="Times New Roman"/>
              <a:buChar char="»"/>
              <a:defRPr b="0" i="0" sz="2000" u="none" cap="none" strike="noStrike">
                <a:solidFill>
                  <a:schemeClr val="dk1"/>
                </a:solidFill>
                <a:latin typeface="Times New Roman"/>
                <a:ea typeface="Times New Roman"/>
                <a:cs typeface="Times New Roman"/>
                <a:sym typeface="Times New Roman"/>
              </a:defRPr>
            </a:lvl9pPr>
          </a:lstStyle>
          <a:p/>
        </p:txBody>
      </p:sp>
      <p:sp>
        <p:nvSpPr>
          <p:cNvPr id="399" name="Google Shape;399;p48"/>
          <p:cNvSpPr txBox="1"/>
          <p:nvPr>
            <p:ph idx="10" type="dt"/>
          </p:nvPr>
        </p:nvSpPr>
        <p:spPr>
          <a:xfrm>
            <a:off x="1600200" y="6172200"/>
            <a:ext cx="19050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400" name="Google Shape;400;p48"/>
          <p:cNvSpPr txBox="1"/>
          <p:nvPr>
            <p:ph idx="11" type="ftr"/>
          </p:nvPr>
        </p:nvSpPr>
        <p:spPr>
          <a:xfrm>
            <a:off x="3810000" y="6172200"/>
            <a:ext cx="2895600" cy="457200"/>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SzPts val="1400"/>
              <a:buNone/>
              <a:defRPr b="0" i="0" sz="1800" u="none">
                <a:solidFill>
                  <a:schemeClr val="dk1"/>
                </a:solidFill>
                <a:latin typeface="Times New Roman"/>
                <a:ea typeface="Times New Roman"/>
                <a:cs typeface="Times New Roman"/>
                <a:sym typeface="Times New Roman"/>
              </a:defRPr>
            </a:lvl1pPr>
            <a:lvl2pPr lvl="1"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2pPr>
            <a:lvl3pPr lvl="2"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3pPr>
            <a:lvl4pPr lvl="3"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4pPr>
            <a:lvl5pPr lvl="4"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5pPr>
            <a:lvl6pPr lvl="5"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6pPr>
            <a:lvl7pPr lvl="6"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7pPr>
            <a:lvl8pPr lvl="7"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8pPr>
            <a:lvl9pPr lvl="8" marR="0" rtl="0" algn="l">
              <a:lnSpc>
                <a:spcPct val="100000"/>
              </a:lnSpc>
              <a:spcBef>
                <a:spcPts val="0"/>
              </a:spcBef>
              <a:spcAft>
                <a:spcPts val="0"/>
              </a:spcAft>
              <a:buSzPts val="1400"/>
              <a:buNone/>
              <a:defRPr b="0" i="0" sz="1800" u="none" cap="none" strike="noStrike">
                <a:solidFill>
                  <a:schemeClr val="dk1"/>
                </a:solidFill>
                <a:latin typeface="Times New Roman"/>
                <a:ea typeface="Times New Roman"/>
                <a:cs typeface="Times New Roman"/>
                <a:sym typeface="Times New Roman"/>
              </a:defRPr>
            </a:lvl9pPr>
          </a:lstStyle>
          <a:p/>
        </p:txBody>
      </p:sp>
      <p:sp>
        <p:nvSpPr>
          <p:cNvPr id="401" name="Google Shape;401;p48"/>
          <p:cNvSpPr txBox="1"/>
          <p:nvPr>
            <p:ph idx="12" type="sldNum"/>
          </p:nvPr>
        </p:nvSpPr>
        <p:spPr>
          <a:xfrm>
            <a:off x="7010400" y="6172200"/>
            <a:ext cx="1905000" cy="4572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1pPr>
            <a:lvl2pPr indent="0" lvl="1"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2pPr>
            <a:lvl3pPr indent="0" lvl="2"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3pPr>
            <a:lvl4pPr indent="0" lvl="3"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4pPr>
            <a:lvl5pPr indent="0" lvl="4"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5pPr>
            <a:lvl6pPr indent="0" lvl="5"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6pPr>
            <a:lvl7pPr indent="0" lvl="6"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7pPr>
            <a:lvl8pPr indent="0" lvl="7"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8pPr>
            <a:lvl9pPr indent="0" lvl="8" marL="0" marR="0" rtl="0" algn="r">
              <a:lnSpc>
                <a:spcPct val="100000"/>
              </a:lnSpc>
              <a:spcBef>
                <a:spcPts val="0"/>
              </a:spcBef>
              <a:spcAft>
                <a:spcPts val="0"/>
              </a:spcAft>
              <a:buClr>
                <a:schemeClr val="dk1"/>
              </a:buClr>
              <a:buSzPts val="1400"/>
              <a:buFont typeface="Times New Roman"/>
              <a:buNone/>
              <a:defRPr b="0" i="0" sz="1400" u="none">
                <a:solidFill>
                  <a:schemeClr val="dk1"/>
                </a:solidFill>
                <a:latin typeface="Times New Roman"/>
                <a:ea typeface="Times New Roman"/>
                <a:cs typeface="Times New Roman"/>
                <a:sym typeface="Times New Roman"/>
              </a:defRPr>
            </a:lvl9pPr>
          </a:lstStyle>
          <a:p>
            <a:pPr indent="0" lvl="0" marL="0" rtl="0" algn="r">
              <a:spcBef>
                <a:spcPts val="0"/>
              </a:spcBef>
              <a:spcAft>
                <a:spcPts val="0"/>
              </a:spcAft>
              <a:buNone/>
            </a:pPr>
            <a:fld id="{00000000-1234-1234-1234-123412341234}" type="slidenum">
              <a:rPr lang="en-US"/>
              <a:t>‹#›</a:t>
            </a:fld>
            <a:endParaRPr>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4.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5.jpg"/><Relationship Id="rId4" Type="http://schemas.openxmlformats.org/officeDocument/2006/relationships/image" Target="../media/image6.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5.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7.jpg"/><Relationship Id="rId4"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8.png"/><Relationship Id="rId4"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9.jpg"/><Relationship Id="rId4"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8" name="Shape 468"/>
        <p:cNvGrpSpPr/>
        <p:nvPr/>
      </p:nvGrpSpPr>
      <p:grpSpPr>
        <a:xfrm>
          <a:off x="0" y="0"/>
          <a:ext cx="0" cy="0"/>
          <a:chOff x="0" y="0"/>
          <a:chExt cx="0" cy="0"/>
        </a:xfrm>
      </p:grpSpPr>
      <p:sp>
        <p:nvSpPr>
          <p:cNvPr id="469" name="Google Shape;469;p59"/>
          <p:cNvSpPr/>
          <p:nvPr/>
        </p:nvSpPr>
        <p:spPr>
          <a:xfrm>
            <a:off x="0" y="4211122"/>
            <a:ext cx="9144000" cy="26469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C3300"/>
              </a:buClr>
              <a:buSzPts val="2800"/>
              <a:buFont typeface="Arial Black"/>
              <a:buNone/>
            </a:pPr>
            <a:r>
              <a:rPr b="0" i="0" lang="en-US" sz="2800" u="none" cap="none" strike="noStrike">
                <a:solidFill>
                  <a:srgbClr val="CC3300"/>
                </a:solidFill>
                <a:latin typeface="Arial Black"/>
                <a:ea typeface="Arial Black"/>
                <a:cs typeface="Arial Black"/>
                <a:sym typeface="Arial Black"/>
              </a:rPr>
              <a:t>BAB 1</a:t>
            </a:r>
            <a:endParaRPr/>
          </a:p>
          <a:p>
            <a:pPr indent="0" lvl="0" marL="0" marR="0" rtl="0" algn="ctr">
              <a:lnSpc>
                <a:spcPct val="100000"/>
              </a:lnSpc>
              <a:spcBef>
                <a:spcPts val="0"/>
              </a:spcBef>
              <a:spcAft>
                <a:spcPts val="0"/>
              </a:spcAft>
              <a:buClr>
                <a:srgbClr val="CC3300"/>
              </a:buClr>
              <a:buSzPts val="2800"/>
              <a:buFont typeface="Arial Black"/>
              <a:buNone/>
            </a:pPr>
            <a:r>
              <a:rPr b="0" i="0" lang="en-US" sz="2800" u="none" cap="none" strike="noStrike">
                <a:solidFill>
                  <a:srgbClr val="CC3300"/>
                </a:solidFill>
                <a:latin typeface="Arial Black"/>
                <a:ea typeface="Arial Black"/>
                <a:cs typeface="Arial Black"/>
                <a:sym typeface="Arial Black"/>
              </a:rPr>
              <a:t>PERSPEKTIF KEWIRAUSAHAAN</a:t>
            </a:r>
            <a:endParaRPr/>
          </a:p>
          <a:p>
            <a:pPr indent="0" lvl="0" marL="0" marR="0" rtl="0" algn="ctr">
              <a:lnSpc>
                <a:spcPct val="100000"/>
              </a:lnSpc>
              <a:spcBef>
                <a:spcPts val="0"/>
              </a:spcBef>
              <a:spcAft>
                <a:spcPts val="0"/>
              </a:spcAft>
              <a:buClr>
                <a:srgbClr val="CC3300"/>
              </a:buClr>
              <a:buSzPts val="2000"/>
              <a:buFont typeface="Arial Black"/>
              <a:buNone/>
            </a:pPr>
            <a:r>
              <a:rPr b="0" i="0" lang="en-US" sz="2000" u="none" cap="none" strike="noStrike">
                <a:solidFill>
                  <a:srgbClr val="CC3300"/>
                </a:solidFill>
                <a:latin typeface="Arial Black"/>
                <a:ea typeface="Arial Black"/>
                <a:cs typeface="Arial Black"/>
                <a:sym typeface="Arial Black"/>
              </a:rPr>
              <a:t>(ARTI, TUJUAN DAN MANFAAT)</a:t>
            </a:r>
            <a:endParaRPr/>
          </a:p>
          <a:p>
            <a:pPr indent="0" lvl="0" marL="0" marR="0" rtl="0" algn="ctr">
              <a:lnSpc>
                <a:spcPct val="100000"/>
              </a:lnSpc>
              <a:spcBef>
                <a:spcPts val="0"/>
              </a:spcBef>
              <a:spcAft>
                <a:spcPts val="0"/>
              </a:spcAft>
              <a:buClr>
                <a:schemeClr val="lt1"/>
              </a:buClr>
              <a:buSzPts val="1400"/>
              <a:buFont typeface="Times New Roman"/>
              <a:buNone/>
            </a:pPr>
            <a:r>
              <a:t/>
            </a:r>
            <a:endParaRPr b="0" i="0" sz="1400" u="none" cap="none" strike="noStrike">
              <a:solidFill>
                <a:srgbClr val="CC3300"/>
              </a:solidFill>
              <a:latin typeface="Arial Black"/>
              <a:ea typeface="Arial Black"/>
              <a:cs typeface="Arial Black"/>
              <a:sym typeface="Arial Black"/>
            </a:endParaRPr>
          </a:p>
          <a:p>
            <a:pPr indent="0" lvl="0" marL="0" marR="0" rtl="0" algn="ctr">
              <a:lnSpc>
                <a:spcPct val="100000"/>
              </a:lnSpc>
              <a:spcBef>
                <a:spcPts val="0"/>
              </a:spcBef>
              <a:spcAft>
                <a:spcPts val="0"/>
              </a:spcAft>
              <a:buClr>
                <a:srgbClr val="CC3300"/>
              </a:buClr>
              <a:buSzPts val="2800"/>
              <a:buFont typeface="Arial Black"/>
              <a:buNone/>
            </a:pPr>
            <a:r>
              <a:rPr b="0" i="0" lang="en-US" sz="2800" u="none" cap="none" strike="noStrike">
                <a:solidFill>
                  <a:srgbClr val="CC3300"/>
                </a:solidFill>
                <a:latin typeface="Arial Black"/>
                <a:ea typeface="Arial Black"/>
                <a:cs typeface="Arial Black"/>
                <a:sym typeface="Arial Black"/>
              </a:rPr>
              <a:t>BAB 2</a:t>
            </a:r>
            <a:endParaRPr/>
          </a:p>
          <a:p>
            <a:pPr indent="0" lvl="0" marL="0" marR="0" rtl="0" algn="ctr">
              <a:lnSpc>
                <a:spcPct val="100000"/>
              </a:lnSpc>
              <a:spcBef>
                <a:spcPts val="0"/>
              </a:spcBef>
              <a:spcAft>
                <a:spcPts val="0"/>
              </a:spcAft>
              <a:buClr>
                <a:srgbClr val="CC3300"/>
              </a:buClr>
              <a:buSzPts val="2800"/>
              <a:buFont typeface="Arial Black"/>
              <a:buNone/>
            </a:pPr>
            <a:r>
              <a:rPr b="0" i="0" lang="en-US" sz="2800" u="none" cap="none" strike="noStrike">
                <a:solidFill>
                  <a:srgbClr val="CC3300"/>
                </a:solidFill>
                <a:latin typeface="Arial Black"/>
                <a:ea typeface="Arial Black"/>
                <a:cs typeface="Arial Black"/>
                <a:sym typeface="Arial Black"/>
              </a:rPr>
              <a:t>LANSKAP KEWIRAUSAHAAN</a:t>
            </a:r>
            <a:endParaRPr/>
          </a:p>
          <a:p>
            <a:pPr indent="0" lvl="0" marL="0" marR="0" rtl="0" algn="ctr">
              <a:lnSpc>
                <a:spcPct val="100000"/>
              </a:lnSpc>
              <a:spcBef>
                <a:spcPts val="0"/>
              </a:spcBef>
              <a:spcAft>
                <a:spcPts val="0"/>
              </a:spcAft>
              <a:buClr>
                <a:srgbClr val="CC3300"/>
              </a:buClr>
              <a:buSzPts val="2000"/>
              <a:buFont typeface="Arial Black"/>
              <a:buNone/>
            </a:pPr>
            <a:r>
              <a:rPr b="0" i="0" lang="en-US" sz="2000" u="none" cap="none" strike="noStrike">
                <a:solidFill>
                  <a:srgbClr val="CC3300"/>
                </a:solidFill>
                <a:latin typeface="Arial Black"/>
                <a:ea typeface="Arial Black"/>
                <a:cs typeface="Arial Black"/>
                <a:sym typeface="Arial Black"/>
              </a:rPr>
              <a:t>(TENTANG KEWIRAUSAHAAN)</a:t>
            </a:r>
            <a:endParaRPr b="0" i="0" sz="2000" u="none" cap="none" strike="noStrike">
              <a:solidFill>
                <a:srgbClr val="CC3300"/>
              </a:solidFill>
              <a:latin typeface="Arial Black"/>
              <a:ea typeface="Arial Black"/>
              <a:cs typeface="Arial Black"/>
              <a:sym typeface="Arial Black"/>
            </a:endParaRPr>
          </a:p>
        </p:txBody>
      </p:sp>
      <p:sp>
        <p:nvSpPr>
          <p:cNvPr id="470" name="Google Shape;470;p59"/>
          <p:cNvSpPr/>
          <p:nvPr/>
        </p:nvSpPr>
        <p:spPr>
          <a:xfrm>
            <a:off x="0" y="0"/>
            <a:ext cx="9144000" cy="12003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CC3300"/>
              </a:buClr>
              <a:buSzPts val="3600"/>
              <a:buFont typeface="Arial Black"/>
              <a:buNone/>
            </a:pPr>
            <a:r>
              <a:rPr b="0" i="0" lang="en-US" sz="3600" u="none" cap="none" strike="noStrike">
                <a:solidFill>
                  <a:srgbClr val="CC3300"/>
                </a:solidFill>
                <a:latin typeface="Arial Black"/>
                <a:ea typeface="Arial Black"/>
                <a:cs typeface="Arial Black"/>
                <a:sym typeface="Arial Black"/>
              </a:rPr>
              <a:t>BAGIAN 1</a:t>
            </a:r>
            <a:endParaRPr/>
          </a:p>
          <a:p>
            <a:pPr indent="0" lvl="0" marL="0" marR="0" rtl="0" algn="ctr">
              <a:lnSpc>
                <a:spcPct val="100000"/>
              </a:lnSpc>
              <a:spcBef>
                <a:spcPts val="0"/>
              </a:spcBef>
              <a:spcAft>
                <a:spcPts val="0"/>
              </a:spcAft>
              <a:buClr>
                <a:srgbClr val="CC3300"/>
              </a:buClr>
              <a:buSzPts val="3600"/>
              <a:buFont typeface="Arial Black"/>
              <a:buNone/>
            </a:pPr>
            <a:r>
              <a:rPr b="0" i="0" lang="en-US" sz="3600" u="none" cap="none" strike="noStrike">
                <a:solidFill>
                  <a:srgbClr val="CC3300"/>
                </a:solidFill>
                <a:latin typeface="Arial Black"/>
                <a:ea typeface="Arial Black"/>
                <a:cs typeface="Arial Black"/>
                <a:sym typeface="Arial Black"/>
              </a:rPr>
              <a:t>MENGENAL KEWIRAUSAHAAN</a:t>
            </a:r>
            <a:endParaRPr/>
          </a:p>
        </p:txBody>
      </p:sp>
      <p:pic>
        <p:nvPicPr>
          <p:cNvPr descr="4.jpg" id="471" name="Google Shape;471;p59"/>
          <p:cNvPicPr preferRelativeResize="0"/>
          <p:nvPr/>
        </p:nvPicPr>
        <p:blipFill rotWithShape="1">
          <a:blip r:embed="rId3">
            <a:alphaModFix/>
          </a:blip>
          <a:srcRect b="0" l="0" r="0" t="0"/>
          <a:stretch/>
        </p:blipFill>
        <p:spPr>
          <a:xfrm>
            <a:off x="3478212" y="1219200"/>
            <a:ext cx="2187575" cy="283527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5" name="Shape 475"/>
        <p:cNvGrpSpPr/>
        <p:nvPr/>
      </p:nvGrpSpPr>
      <p:grpSpPr>
        <a:xfrm>
          <a:off x="0" y="0"/>
          <a:ext cx="0" cy="0"/>
          <a:chOff x="0" y="0"/>
          <a:chExt cx="0" cy="0"/>
        </a:xfrm>
      </p:grpSpPr>
      <p:sp>
        <p:nvSpPr>
          <p:cNvPr id="476" name="Google Shape;476;p60"/>
          <p:cNvSpPr txBox="1"/>
          <p:nvPr/>
        </p:nvSpPr>
        <p:spPr>
          <a:xfrm>
            <a:off x="0" y="1295400"/>
            <a:ext cx="9144000" cy="13239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F0"/>
              </a:buClr>
              <a:buSzPts val="4000"/>
              <a:buFont typeface="Trebuchet MS"/>
              <a:buNone/>
            </a:pPr>
            <a:r>
              <a:rPr b="1" i="0" lang="en-US" sz="4000" u="none">
                <a:solidFill>
                  <a:srgbClr val="00B0F0"/>
                </a:solidFill>
                <a:latin typeface="Trebuchet MS"/>
                <a:ea typeface="Trebuchet MS"/>
                <a:cs typeface="Trebuchet MS"/>
                <a:sym typeface="Trebuchet MS"/>
              </a:rPr>
              <a:t>BAB 1</a:t>
            </a:r>
            <a:endParaRPr/>
          </a:p>
          <a:p>
            <a:pPr indent="0" lvl="0" marL="0" marR="0" rtl="0" algn="ctr">
              <a:lnSpc>
                <a:spcPct val="100000"/>
              </a:lnSpc>
              <a:spcBef>
                <a:spcPts val="0"/>
              </a:spcBef>
              <a:spcAft>
                <a:spcPts val="0"/>
              </a:spcAft>
              <a:buClr>
                <a:srgbClr val="00B0F0"/>
              </a:buClr>
              <a:buSzPts val="4000"/>
              <a:buFont typeface="Trebuchet MS"/>
              <a:buNone/>
            </a:pPr>
            <a:r>
              <a:rPr b="1" i="0" lang="en-US" sz="4000" u="none">
                <a:solidFill>
                  <a:srgbClr val="00B0F0"/>
                </a:solidFill>
                <a:latin typeface="Trebuchet MS"/>
                <a:ea typeface="Trebuchet MS"/>
                <a:cs typeface="Trebuchet MS"/>
                <a:sym typeface="Trebuchet MS"/>
              </a:rPr>
              <a:t>PERSPEKTIF KEWIRAUSAHAAN</a:t>
            </a:r>
            <a:endParaRPr/>
          </a:p>
        </p:txBody>
      </p:sp>
      <p:grpSp>
        <p:nvGrpSpPr>
          <p:cNvPr id="477" name="Google Shape;477;p60"/>
          <p:cNvGrpSpPr/>
          <p:nvPr/>
        </p:nvGrpSpPr>
        <p:grpSpPr>
          <a:xfrm>
            <a:off x="130176" y="157160"/>
            <a:ext cx="8861991" cy="985822"/>
            <a:chOff x="130110" y="157178"/>
            <a:chExt cx="8861991" cy="985822"/>
          </a:xfrm>
        </p:grpSpPr>
        <p:grpSp>
          <p:nvGrpSpPr>
            <p:cNvPr id="478" name="Google Shape;478;p60"/>
            <p:cNvGrpSpPr/>
            <p:nvPr/>
          </p:nvGrpSpPr>
          <p:grpSpPr>
            <a:xfrm>
              <a:off x="990663" y="222897"/>
              <a:ext cx="8001439" cy="838158"/>
              <a:chOff x="1278747" y="410849"/>
              <a:chExt cx="5388900" cy="419100"/>
            </a:xfrm>
          </p:grpSpPr>
          <p:sp>
            <p:nvSpPr>
              <p:cNvPr id="479" name="Shape 479"/>
              <p:cNvSpPr/>
              <p:nvPr/>
            </p:nvSpPr>
            <p:spPr>
              <a:xfrm>
                <a:off x="1360595" y="410849"/>
                <a:ext cx="5255600" cy="419100"/>
              </a:xfrm>
              <a:prstGeom prst="rect"/>
              <a:solidFill>
                <a:srgbClr val="CC3300"/>
              </a:solidFill>
              <a:ln cap="flat" cmpd="sng" w="19050" algn="ctr">
                <a:solidFill>
                  <a:schemeClr val="tx1"/>
                </a:solidFill>
                <a:miter lim="800000"/>
                <a:headEnd/>
                <a:tailEnd/>
              </a:ln>
            </p:spPr>
            <p:txBody>
              <a:bodyPr fromWordArt="1"/>
              <a:lstStyle>
                <a:defPPr lvl="0"/>
                <a:lvl1pPr lvl="0"/>
                <a:lvl2pPr lvl="1"/>
                <a:lvl3pPr lvl="2"/>
                <a:lvl4pPr lvl="3"/>
                <a:lvl5pPr lvl="4"/>
                <a:lvl6pPr lvl="5"/>
                <a:lvl7pPr lvl="6"/>
                <a:lvl8pPr lvl="7"/>
                <a:lvl9pPr lvl="8"/>
              </a:lstStyle>
              <a:p>
                <a:r>
                  <a:rPr b="0" i="0" u="none" cap="none">
                    <a:latin typeface="Arial Black"/>
                  </a:rPr>
                  <a:t>MENGENAL KEWIRAUSAHAAN
BAB 1 : PERSPEKTIF KEWIRAUSAHAAN
</a:t>
                </a:r>
              </a:p>
            </p:txBody>
          </p:sp>
          <p:cxnSp>
            <p:nvCxnSpPr>
              <p:cNvPr id="480" name="Google Shape;480;p60"/>
              <p:cNvCxnSpPr/>
              <p:nvPr/>
            </p:nvCxnSpPr>
            <p:spPr>
              <a:xfrm>
                <a:off x="1278747" y="614210"/>
                <a:ext cx="5388900" cy="900"/>
              </a:xfrm>
              <a:prstGeom prst="straightConnector1">
                <a:avLst/>
              </a:prstGeom>
              <a:solidFill>
                <a:schemeClr val="accent1"/>
              </a:solidFill>
              <a:ln cap="sq" cmpd="sng" w="38100">
                <a:solidFill>
                  <a:schemeClr val="lt1"/>
                </a:solidFill>
                <a:prstDash val="solid"/>
                <a:miter lim="800000"/>
                <a:headEnd len="med" w="med" type="oval"/>
                <a:tailEnd len="med" w="med" type="oval"/>
              </a:ln>
            </p:spPr>
          </p:cxnSp>
        </p:grpSp>
        <p:pic>
          <p:nvPicPr>
            <p:cNvPr descr="4.jpg" id="481" name="Google Shape;481;p60"/>
            <p:cNvPicPr preferRelativeResize="0"/>
            <p:nvPr/>
          </p:nvPicPr>
          <p:blipFill rotWithShape="1">
            <a:blip r:embed="rId3">
              <a:alphaModFix/>
            </a:blip>
            <a:srcRect b="0" l="0" r="0" t="0"/>
            <a:stretch/>
          </p:blipFill>
          <p:spPr>
            <a:xfrm>
              <a:off x="130110" y="157178"/>
              <a:ext cx="760370" cy="985822"/>
            </a:xfrm>
            <a:prstGeom prst="rect">
              <a:avLst/>
            </a:prstGeom>
            <a:noFill/>
            <a:ln>
              <a:noFill/>
            </a:ln>
          </p:spPr>
        </p:pic>
      </p:grpSp>
      <p:sp>
        <p:nvSpPr>
          <p:cNvPr id="482" name="Google Shape;482;p60"/>
          <p:cNvSpPr txBox="1"/>
          <p:nvPr/>
        </p:nvSpPr>
        <p:spPr>
          <a:xfrm>
            <a:off x="4876800" y="2895600"/>
            <a:ext cx="4038600" cy="3714900"/>
          </a:xfrm>
          <a:prstGeom prst="rect">
            <a:avLst/>
          </a:prstGeom>
          <a:noFill/>
          <a:ln>
            <a:noFill/>
          </a:ln>
        </p:spPr>
        <p:txBody>
          <a:bodyPr anchorCtr="0" anchor="t" bIns="45700" lIns="91425" spcFirstLastPara="1" rIns="91425" wrap="square" tIns="45700">
            <a:noAutofit/>
          </a:bodyPr>
          <a:lstStyle/>
          <a:p>
            <a:pPr indent="-3175" lvl="0" marL="3175" marR="0" rtl="0" algn="l">
              <a:lnSpc>
                <a:spcPct val="110000"/>
              </a:lnSpc>
              <a:spcBef>
                <a:spcPts val="0"/>
              </a:spcBef>
              <a:spcAft>
                <a:spcPts val="0"/>
              </a:spcAft>
              <a:buClr>
                <a:schemeClr val="lt1"/>
              </a:buClr>
              <a:buSzPts val="2000"/>
              <a:buFont typeface="Trebuchet MS"/>
              <a:buNone/>
            </a:pPr>
            <a:r>
              <a:rPr b="0" i="1" lang="en-US" sz="2000" u="none">
                <a:solidFill>
                  <a:schemeClr val="lt1"/>
                </a:solidFill>
                <a:latin typeface="Trebuchet MS"/>
                <a:ea typeface="Trebuchet MS"/>
                <a:cs typeface="Trebuchet MS"/>
                <a:sym typeface="Trebuchet MS"/>
              </a:rPr>
              <a:t>Ilmu-ilmu pengetahuan yang Anda miliki itu seperti seikat anak panah dari beberapa tipe</a:t>
            </a:r>
            <a:endParaRPr/>
          </a:p>
          <a:p>
            <a:pPr indent="-3175" lvl="0" marL="3175" marR="0" rtl="0" algn="l">
              <a:lnSpc>
                <a:spcPct val="110000"/>
              </a:lnSpc>
              <a:spcBef>
                <a:spcPts val="0"/>
              </a:spcBef>
              <a:spcAft>
                <a:spcPts val="0"/>
              </a:spcAft>
              <a:buClr>
                <a:schemeClr val="lt1"/>
              </a:buClr>
              <a:buSzPts val="2000"/>
              <a:buFont typeface="Times New Roman"/>
              <a:buNone/>
            </a:pPr>
            <a:r>
              <a:t/>
            </a:r>
            <a:endParaRPr b="0" i="1" sz="2000" u="none">
              <a:solidFill>
                <a:schemeClr val="lt1"/>
              </a:solidFill>
              <a:latin typeface="Trebuchet MS"/>
              <a:ea typeface="Trebuchet MS"/>
              <a:cs typeface="Trebuchet MS"/>
              <a:sym typeface="Trebuchet MS"/>
            </a:endParaRPr>
          </a:p>
          <a:p>
            <a:pPr indent="-3175" lvl="0" marL="3175" marR="0" rtl="0" algn="l">
              <a:lnSpc>
                <a:spcPct val="110000"/>
              </a:lnSpc>
              <a:spcBef>
                <a:spcPts val="0"/>
              </a:spcBef>
              <a:spcAft>
                <a:spcPts val="0"/>
              </a:spcAft>
              <a:buClr>
                <a:schemeClr val="lt1"/>
              </a:buClr>
              <a:buSzPts val="2000"/>
              <a:buFont typeface="Trebuchet MS"/>
              <a:buNone/>
            </a:pPr>
            <a:r>
              <a:rPr b="0" i="1" lang="en-US" sz="2000" u="none">
                <a:solidFill>
                  <a:schemeClr val="lt1"/>
                </a:solidFill>
                <a:latin typeface="Trebuchet MS"/>
                <a:ea typeface="Trebuchet MS"/>
                <a:cs typeface="Trebuchet MS"/>
                <a:sym typeface="Trebuchet MS"/>
              </a:rPr>
              <a:t>Semua membutuhkan sebuah busur yaitu kewirausahaan</a:t>
            </a:r>
            <a:endParaRPr/>
          </a:p>
          <a:p>
            <a:pPr indent="-3175" lvl="0" marL="3175" marR="0" rtl="0" algn="l">
              <a:lnSpc>
                <a:spcPct val="110000"/>
              </a:lnSpc>
              <a:spcBef>
                <a:spcPts val="0"/>
              </a:spcBef>
              <a:spcAft>
                <a:spcPts val="0"/>
              </a:spcAft>
              <a:buClr>
                <a:schemeClr val="lt1"/>
              </a:buClr>
              <a:buSzPts val="2000"/>
              <a:buFont typeface="Trebuchet MS"/>
              <a:buNone/>
            </a:pPr>
            <a:r>
              <a:rPr b="0" i="1" lang="en-US" sz="2000" u="none">
                <a:solidFill>
                  <a:schemeClr val="lt1"/>
                </a:solidFill>
                <a:latin typeface="Trebuchet MS"/>
                <a:ea typeface="Trebuchet MS"/>
                <a:cs typeface="Trebuchet MS"/>
                <a:sym typeface="Trebuchet MS"/>
              </a:rPr>
              <a:t>agar bisa digunakan sebagaimana mestinya </a:t>
            </a:r>
            <a:endParaRPr/>
          </a:p>
          <a:p>
            <a:pPr indent="-3175" lvl="0" marL="3175" marR="0" rtl="0" algn="l">
              <a:lnSpc>
                <a:spcPct val="110000"/>
              </a:lnSpc>
              <a:spcBef>
                <a:spcPts val="0"/>
              </a:spcBef>
              <a:spcAft>
                <a:spcPts val="0"/>
              </a:spcAft>
              <a:buClr>
                <a:schemeClr val="lt1"/>
              </a:buClr>
              <a:buSzPts val="2000"/>
              <a:buFont typeface="Times New Roman"/>
              <a:buNone/>
            </a:pPr>
            <a:r>
              <a:t/>
            </a:r>
            <a:endParaRPr b="0" i="0" sz="2000" u="none">
              <a:solidFill>
                <a:schemeClr val="lt1"/>
              </a:solidFill>
              <a:latin typeface="Trebuchet MS"/>
              <a:ea typeface="Trebuchet MS"/>
              <a:cs typeface="Trebuchet MS"/>
              <a:sym typeface="Trebuchet MS"/>
            </a:endParaRPr>
          </a:p>
          <a:p>
            <a:pPr indent="-3175" lvl="0" marL="3175" marR="0" rtl="0" algn="r">
              <a:lnSpc>
                <a:spcPct val="110000"/>
              </a:lnSpc>
              <a:spcBef>
                <a:spcPts val="0"/>
              </a:spcBef>
              <a:spcAft>
                <a:spcPts val="0"/>
              </a:spcAft>
              <a:buClr>
                <a:schemeClr val="lt1"/>
              </a:buClr>
              <a:buSzPts val="2000"/>
              <a:buFont typeface="Trebuchet MS"/>
              <a:buNone/>
            </a:pPr>
            <a:r>
              <a:rPr b="0" i="0" lang="en-US" sz="2000" u="none">
                <a:solidFill>
                  <a:schemeClr val="lt1"/>
                </a:solidFill>
                <a:latin typeface="Trebuchet MS"/>
                <a:ea typeface="Trebuchet MS"/>
                <a:cs typeface="Trebuchet MS"/>
                <a:sym typeface="Trebuchet MS"/>
              </a:rPr>
              <a:t>Ir. Hendro, M.M.</a:t>
            </a:r>
            <a:endParaRPr/>
          </a:p>
        </p:txBody>
      </p:sp>
      <p:pic>
        <p:nvPicPr>
          <p:cNvPr descr="FORMAT-24.jpg" id="483" name="Google Shape;483;p60"/>
          <p:cNvPicPr preferRelativeResize="0"/>
          <p:nvPr/>
        </p:nvPicPr>
        <p:blipFill rotWithShape="1">
          <a:blip r:embed="rId4">
            <a:alphaModFix/>
          </a:blip>
          <a:srcRect b="0" l="0" r="0" t="0"/>
          <a:stretch/>
        </p:blipFill>
        <p:spPr>
          <a:xfrm>
            <a:off x="381000" y="2743200"/>
            <a:ext cx="4038599" cy="382905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76"/>
                                        </p:tgtEl>
                                        <p:attrNameLst>
                                          <p:attrName>style.visibility</p:attrName>
                                        </p:attrNameLst>
                                      </p:cBhvr>
                                      <p:to>
                                        <p:strVal val="visible"/>
                                      </p:to>
                                    </p:set>
                                    <p:animEffect filter="fade" transition="in">
                                      <p:cBhvr>
                                        <p:cTn dur="500"/>
                                        <p:tgtEl>
                                          <p:spTgt spid="476"/>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82">
                                            <p:txEl>
                                              <p:pRg end="0" st="0"/>
                                            </p:txEl>
                                          </p:spTgt>
                                        </p:tgtEl>
                                        <p:attrNameLst>
                                          <p:attrName>style.visibility</p:attrName>
                                        </p:attrNameLst>
                                      </p:cBhvr>
                                      <p:to>
                                        <p:strVal val="visible"/>
                                      </p:to>
                                    </p:set>
                                    <p:animEffect filter="fade" transition="in">
                                      <p:cBhvr>
                                        <p:cTn dur="500"/>
                                        <p:tgtEl>
                                          <p:spTgt spid="482">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482">
                                            <p:txEl>
                                              <p:pRg end="1" st="1"/>
                                            </p:txEl>
                                          </p:spTgt>
                                        </p:tgtEl>
                                        <p:attrNameLst>
                                          <p:attrName>style.visibility</p:attrName>
                                        </p:attrNameLst>
                                      </p:cBhvr>
                                      <p:to>
                                        <p:strVal val="visible"/>
                                      </p:to>
                                    </p:set>
                                    <p:animEffect filter="fade" transition="in">
                                      <p:cBhvr>
                                        <p:cTn dur="500"/>
                                        <p:tgtEl>
                                          <p:spTgt spid="482">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482">
                                            <p:txEl>
                                              <p:pRg end="2" st="2"/>
                                            </p:txEl>
                                          </p:spTgt>
                                        </p:tgtEl>
                                        <p:attrNameLst>
                                          <p:attrName>style.visibility</p:attrName>
                                        </p:attrNameLst>
                                      </p:cBhvr>
                                      <p:to>
                                        <p:strVal val="visible"/>
                                      </p:to>
                                    </p:set>
                                    <p:animEffect filter="fade" transition="in">
                                      <p:cBhvr>
                                        <p:cTn dur="500"/>
                                        <p:tgtEl>
                                          <p:spTgt spid="482">
                                            <p:txEl>
                                              <p:pRg end="2" st="2"/>
                                            </p:txEl>
                                          </p:spTgt>
                                        </p:tgtEl>
                                      </p:cBhvr>
                                    </p:animEffect>
                                  </p:childTnLst>
                                </p:cTn>
                              </p:par>
                            </p:childTnLst>
                          </p:cTn>
                        </p:par>
                        <p:par>
                          <p:cTn fill="hold">
                            <p:stCondLst>
                              <p:cond delay="2000"/>
                            </p:stCondLst>
                            <p:childTnLst>
                              <p:par>
                                <p:cTn fill="hold" nodeType="afterEffect" presetClass="entr" presetID="10" presetSubtype="0">
                                  <p:stCondLst>
                                    <p:cond delay="0"/>
                                  </p:stCondLst>
                                  <p:childTnLst>
                                    <p:set>
                                      <p:cBhvr>
                                        <p:cTn dur="1" fill="hold">
                                          <p:stCondLst>
                                            <p:cond delay="0"/>
                                          </p:stCondLst>
                                        </p:cTn>
                                        <p:tgtEl>
                                          <p:spTgt spid="482">
                                            <p:txEl>
                                              <p:pRg end="3" st="3"/>
                                            </p:txEl>
                                          </p:spTgt>
                                        </p:tgtEl>
                                        <p:attrNameLst>
                                          <p:attrName>style.visibility</p:attrName>
                                        </p:attrNameLst>
                                      </p:cBhvr>
                                      <p:to>
                                        <p:strVal val="visible"/>
                                      </p:to>
                                    </p:set>
                                    <p:animEffect filter="fade" transition="in">
                                      <p:cBhvr>
                                        <p:cTn dur="500"/>
                                        <p:tgtEl>
                                          <p:spTgt spid="482">
                                            <p:txEl>
                                              <p:pRg end="3" st="3"/>
                                            </p:txEl>
                                          </p:spTgt>
                                        </p:tgtEl>
                                      </p:cBhvr>
                                    </p:animEffect>
                                  </p:childTnLst>
                                </p:cTn>
                              </p:par>
                            </p:childTnLst>
                          </p:cTn>
                        </p:par>
                        <p:par>
                          <p:cTn fill="hold">
                            <p:stCondLst>
                              <p:cond delay="2500"/>
                            </p:stCondLst>
                            <p:childTnLst>
                              <p:par>
                                <p:cTn fill="hold" nodeType="afterEffect" presetClass="entr" presetID="10" presetSubtype="0">
                                  <p:stCondLst>
                                    <p:cond delay="0"/>
                                  </p:stCondLst>
                                  <p:childTnLst>
                                    <p:set>
                                      <p:cBhvr>
                                        <p:cTn dur="1" fill="hold">
                                          <p:stCondLst>
                                            <p:cond delay="0"/>
                                          </p:stCondLst>
                                        </p:cTn>
                                        <p:tgtEl>
                                          <p:spTgt spid="482">
                                            <p:txEl>
                                              <p:pRg end="4" st="4"/>
                                            </p:txEl>
                                          </p:spTgt>
                                        </p:tgtEl>
                                        <p:attrNameLst>
                                          <p:attrName>style.visibility</p:attrName>
                                        </p:attrNameLst>
                                      </p:cBhvr>
                                      <p:to>
                                        <p:strVal val="visible"/>
                                      </p:to>
                                    </p:set>
                                    <p:animEffect filter="fade" transition="in">
                                      <p:cBhvr>
                                        <p:cTn dur="500"/>
                                        <p:tgtEl>
                                          <p:spTgt spid="482">
                                            <p:txEl>
                                              <p:pRg end="4" st="4"/>
                                            </p:txEl>
                                          </p:spTgt>
                                        </p:tgtEl>
                                      </p:cBhvr>
                                    </p:animEffect>
                                  </p:childTnLst>
                                </p:cTn>
                              </p:par>
                            </p:childTnLst>
                          </p:cTn>
                        </p:par>
                        <p:par>
                          <p:cTn fill="hold">
                            <p:stCondLst>
                              <p:cond delay="3000"/>
                            </p:stCondLst>
                            <p:childTnLst>
                              <p:par>
                                <p:cTn fill="hold" nodeType="afterEffect" presetClass="entr" presetID="10" presetSubtype="0">
                                  <p:stCondLst>
                                    <p:cond delay="0"/>
                                  </p:stCondLst>
                                  <p:childTnLst>
                                    <p:set>
                                      <p:cBhvr>
                                        <p:cTn dur="1" fill="hold">
                                          <p:stCondLst>
                                            <p:cond delay="0"/>
                                          </p:stCondLst>
                                        </p:cTn>
                                        <p:tgtEl>
                                          <p:spTgt spid="482">
                                            <p:txEl>
                                              <p:pRg end="5" st="5"/>
                                            </p:txEl>
                                          </p:spTgt>
                                        </p:tgtEl>
                                        <p:attrNameLst>
                                          <p:attrName>style.visibility</p:attrName>
                                        </p:attrNameLst>
                                      </p:cBhvr>
                                      <p:to>
                                        <p:strVal val="visible"/>
                                      </p:to>
                                    </p:set>
                                    <p:animEffect filter="fade" transition="in">
                                      <p:cBhvr>
                                        <p:cTn dur="500"/>
                                        <p:tgtEl>
                                          <p:spTgt spid="482">
                                            <p:txEl>
                                              <p:pRg end="5" st="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61"/>
          <p:cNvSpPr txBox="1"/>
          <p:nvPr/>
        </p:nvSpPr>
        <p:spPr>
          <a:xfrm>
            <a:off x="0" y="1752600"/>
            <a:ext cx="9144000" cy="5078400"/>
          </a:xfrm>
          <a:prstGeom prst="rect">
            <a:avLst/>
          </a:prstGeom>
          <a:noFill/>
          <a:ln>
            <a:noFill/>
          </a:ln>
        </p:spPr>
        <p:txBody>
          <a:bodyPr anchorCtr="0" anchor="t" bIns="45700" lIns="91425" spcFirstLastPara="1" rIns="91425" wrap="square" tIns="45700">
            <a:spAutoFit/>
          </a:bodyPr>
          <a:lstStyle/>
          <a:p>
            <a:pPr indent="-395287" lvl="0" marL="395287" marR="0" rtl="0" algn="l">
              <a:lnSpc>
                <a:spcPct val="100000"/>
              </a:lnSpc>
              <a:spcBef>
                <a:spcPts val="0"/>
              </a:spcBef>
              <a:spcAft>
                <a:spcPts val="0"/>
              </a:spcAft>
              <a:buClr>
                <a:schemeClr val="lt1"/>
              </a:buClr>
              <a:buSzPts val="1800"/>
              <a:buFont typeface="Noto Sans Symbols"/>
              <a:buChar char="❑"/>
            </a:pPr>
            <a:r>
              <a:rPr b="0" i="0" lang="en-US" sz="2000" u="none">
                <a:solidFill>
                  <a:schemeClr val="lt1"/>
                </a:solidFill>
                <a:latin typeface="Trebuchet MS"/>
                <a:ea typeface="Trebuchet MS"/>
                <a:cs typeface="Trebuchet MS"/>
                <a:sym typeface="Trebuchet MS"/>
              </a:rPr>
              <a:t>Krisis global membuat tingkat pengangguran terdidik (lulusan S1 &amp; S2) semakin bertambah. Tanpa krisis global, tingkat pengangguran adalah sebagai berikut:</a:t>
            </a:r>
            <a:endParaRPr/>
          </a:p>
          <a:p>
            <a:pPr indent="-395287" lvl="0" marL="395287" marR="0" rtl="0" algn="l">
              <a:lnSpc>
                <a:spcPct val="100000"/>
              </a:lnSpc>
              <a:spcBef>
                <a:spcPts val="0"/>
              </a:spcBef>
              <a:spcAft>
                <a:spcPts val="0"/>
              </a:spcAft>
              <a:buClr>
                <a:schemeClr val="lt1"/>
              </a:buClr>
              <a:buSzPts val="1800"/>
              <a:buFont typeface="Noto Sans Symbols"/>
              <a:buChar char="✰"/>
            </a:pPr>
            <a:r>
              <a:rPr b="0" i="0" lang="en-US" sz="2000" u="none">
                <a:solidFill>
                  <a:schemeClr val="lt1"/>
                </a:solidFill>
                <a:latin typeface="Trebuchet MS"/>
                <a:ea typeface="Trebuchet MS"/>
                <a:cs typeface="Trebuchet MS"/>
                <a:sym typeface="Trebuchet MS"/>
              </a:rPr>
              <a:t>Data dari ILO (International Labor Organization) :</a:t>
            </a:r>
            <a:endParaRPr/>
          </a:p>
          <a:p>
            <a:pPr indent="-395287" lvl="0" marL="395287" marR="0" rtl="0" algn="l">
              <a:lnSpc>
                <a:spcPct val="100000"/>
              </a:lnSpc>
              <a:spcBef>
                <a:spcPts val="0"/>
              </a:spcBef>
              <a:spcAft>
                <a:spcPts val="0"/>
              </a:spcAft>
              <a:buClr>
                <a:schemeClr val="lt1"/>
              </a:buClr>
              <a:buSzPts val="1800"/>
              <a:buFont typeface="Courier New"/>
              <a:buChar char="o"/>
            </a:pPr>
            <a:r>
              <a:rPr b="0" i="0" lang="en-US" sz="2000" u="none">
                <a:solidFill>
                  <a:schemeClr val="lt1"/>
                </a:solidFill>
                <a:latin typeface="Trebuchet MS"/>
                <a:ea typeface="Trebuchet MS"/>
                <a:cs typeface="Trebuchet MS"/>
                <a:sym typeface="Trebuchet MS"/>
              </a:rPr>
              <a:t>69% muda-mudi Indonesia menganggur</a:t>
            </a:r>
            <a:endParaRPr/>
          </a:p>
          <a:p>
            <a:pPr indent="-395287" lvl="0" marL="395287" marR="0" rtl="0" algn="l">
              <a:lnSpc>
                <a:spcPct val="100000"/>
              </a:lnSpc>
              <a:spcBef>
                <a:spcPts val="0"/>
              </a:spcBef>
              <a:spcAft>
                <a:spcPts val="0"/>
              </a:spcAft>
              <a:buClr>
                <a:schemeClr val="lt1"/>
              </a:buClr>
              <a:buSzPts val="1800"/>
              <a:buFont typeface="Courier New"/>
              <a:buChar char="o"/>
            </a:pPr>
            <a:r>
              <a:rPr b="0" i="0" lang="en-US" sz="2000" u="none">
                <a:solidFill>
                  <a:schemeClr val="lt1"/>
                </a:solidFill>
                <a:latin typeface="Trebuchet MS"/>
                <a:ea typeface="Trebuchet MS"/>
                <a:cs typeface="Trebuchet MS"/>
                <a:sym typeface="Trebuchet MS"/>
              </a:rPr>
              <a:t>10% dari 10 Juta angkatan kerja juga menganggur </a:t>
            </a:r>
            <a:endParaRPr/>
          </a:p>
          <a:p>
            <a:pPr indent="-395287" lvl="0" marL="395287" marR="0" rtl="0" algn="l">
              <a:lnSpc>
                <a:spcPct val="100000"/>
              </a:lnSpc>
              <a:spcBef>
                <a:spcPts val="0"/>
              </a:spcBef>
              <a:spcAft>
                <a:spcPts val="0"/>
              </a:spcAft>
              <a:buClr>
                <a:schemeClr val="lt1"/>
              </a:buClr>
              <a:buSzPts val="1200"/>
              <a:buFont typeface="Trebuchet MS"/>
              <a:buNone/>
            </a:pPr>
            <a:r>
              <a:rPr b="0" i="0" lang="en-US" sz="1200" u="none">
                <a:solidFill>
                  <a:schemeClr val="lt1"/>
                </a:solidFill>
                <a:latin typeface="Trebuchet MS"/>
                <a:ea typeface="Trebuchet MS"/>
                <a:cs typeface="Trebuchet MS"/>
                <a:sym typeface="Trebuchet MS"/>
              </a:rPr>
              <a:t>(Data Young Biz, sumber : Kompas. 30 September 2008) </a:t>
            </a:r>
            <a:endParaRPr/>
          </a:p>
          <a:p>
            <a:pPr indent="-268287" lvl="0" marL="395287" marR="0" rtl="0" algn="l">
              <a:lnSpc>
                <a:spcPct val="100000"/>
              </a:lnSpc>
              <a:spcBef>
                <a:spcPts val="0"/>
              </a:spcBef>
              <a:spcAft>
                <a:spcPts val="0"/>
              </a:spcAft>
              <a:buClr>
                <a:schemeClr val="lt1"/>
              </a:buClr>
              <a:buSzPts val="2000"/>
              <a:buFont typeface="Noto Sans Symbols"/>
              <a:buNone/>
            </a:pPr>
            <a:r>
              <a:t/>
            </a:r>
            <a:endParaRPr b="0" i="0" sz="2000" u="none">
              <a:solidFill>
                <a:schemeClr val="lt1"/>
              </a:solidFill>
              <a:latin typeface="Trebuchet MS"/>
              <a:ea typeface="Trebuchet MS"/>
              <a:cs typeface="Trebuchet MS"/>
              <a:sym typeface="Trebuchet MS"/>
            </a:endParaRPr>
          </a:p>
          <a:p>
            <a:pPr indent="-395287" lvl="0" marL="395287" marR="0" rtl="0" algn="l">
              <a:lnSpc>
                <a:spcPct val="100000"/>
              </a:lnSpc>
              <a:spcBef>
                <a:spcPts val="0"/>
              </a:spcBef>
              <a:spcAft>
                <a:spcPts val="0"/>
              </a:spcAft>
              <a:buClr>
                <a:schemeClr val="lt1"/>
              </a:buClr>
              <a:buSzPts val="1800"/>
              <a:buFont typeface="Noto Sans Symbols"/>
              <a:buChar char="❑"/>
            </a:pPr>
            <a:r>
              <a:rPr b="0" i="0" lang="en-US" sz="2000" u="none">
                <a:solidFill>
                  <a:schemeClr val="lt1"/>
                </a:solidFill>
                <a:latin typeface="Trebuchet MS"/>
                <a:ea typeface="Trebuchet MS"/>
                <a:cs typeface="Trebuchet MS"/>
                <a:sym typeface="Trebuchet MS"/>
              </a:rPr>
              <a:t>Kita dihadapi oleh pilihan yang sulit, tetap harus mencari kerja dengan kondisi seperti saat ini…. atau berubah untuk mencari alternatif lainnya…?</a:t>
            </a:r>
            <a:endParaRPr/>
          </a:p>
          <a:p>
            <a:pPr indent="-395287" lvl="0" marL="395287" marR="0" rtl="0" algn="l">
              <a:lnSpc>
                <a:spcPct val="100000"/>
              </a:lnSpc>
              <a:spcBef>
                <a:spcPts val="0"/>
              </a:spcBef>
              <a:spcAft>
                <a:spcPts val="0"/>
              </a:spcAft>
              <a:buClr>
                <a:schemeClr val="lt1"/>
              </a:buClr>
              <a:buSzPts val="2000"/>
              <a:buFont typeface="Noto Sans Symbols"/>
              <a:buChar char="✰"/>
            </a:pPr>
            <a:r>
              <a:rPr b="0" i="0" lang="en-US" sz="2000" u="none">
                <a:solidFill>
                  <a:schemeClr val="lt1"/>
                </a:solidFill>
                <a:latin typeface="Trebuchet MS"/>
                <a:ea typeface="Trebuchet MS"/>
                <a:cs typeface="Trebuchet MS"/>
                <a:sym typeface="Trebuchet MS"/>
              </a:rPr>
              <a:t>Data, bursa kerja terisi 30%-nya walaupun yang mendaftar beberapa puluh kali lipat. Ada apa dengan para lulusannya…?</a:t>
            </a:r>
            <a:endParaRPr/>
          </a:p>
          <a:p>
            <a:pPr indent="-395287" lvl="0" marL="395287" marR="0" rtl="0" algn="l">
              <a:lnSpc>
                <a:spcPct val="100000"/>
              </a:lnSpc>
              <a:spcBef>
                <a:spcPts val="0"/>
              </a:spcBef>
              <a:spcAft>
                <a:spcPts val="0"/>
              </a:spcAft>
              <a:buClr>
                <a:schemeClr val="lt1"/>
              </a:buClr>
              <a:buSzPts val="1200"/>
              <a:buFont typeface="Trebuchet MS"/>
              <a:buNone/>
            </a:pPr>
            <a:r>
              <a:rPr b="0" i="0" lang="en-US" sz="1200" u="none">
                <a:solidFill>
                  <a:schemeClr val="lt1"/>
                </a:solidFill>
                <a:latin typeface="Trebuchet MS"/>
                <a:ea typeface="Trebuchet MS"/>
                <a:cs typeface="Trebuchet MS"/>
                <a:sym typeface="Trebuchet MS"/>
              </a:rPr>
              <a:t>(Sumber : Kompas. 26 Desember 2009) </a:t>
            </a:r>
            <a:endParaRPr/>
          </a:p>
          <a:p>
            <a:pPr indent="-395287" lvl="0" marL="395287" marR="0" rtl="0" algn="l">
              <a:lnSpc>
                <a:spcPct val="100000"/>
              </a:lnSpc>
              <a:spcBef>
                <a:spcPts val="0"/>
              </a:spcBef>
              <a:spcAft>
                <a:spcPts val="0"/>
              </a:spcAft>
              <a:buClr>
                <a:schemeClr val="lt1"/>
              </a:buClr>
              <a:buSzPts val="2000"/>
              <a:buFont typeface="Times New Roman"/>
              <a:buNone/>
            </a:pPr>
            <a:r>
              <a:t/>
            </a:r>
            <a:endParaRPr b="0" i="0" sz="2000" u="none">
              <a:solidFill>
                <a:schemeClr val="lt1"/>
              </a:solidFill>
              <a:latin typeface="Trebuchet MS"/>
              <a:ea typeface="Trebuchet MS"/>
              <a:cs typeface="Trebuchet MS"/>
              <a:sym typeface="Trebuchet MS"/>
            </a:endParaRPr>
          </a:p>
          <a:p>
            <a:pPr indent="-395287" lvl="0" marL="395287" marR="0" rtl="0" algn="l">
              <a:lnSpc>
                <a:spcPct val="100000"/>
              </a:lnSpc>
              <a:spcBef>
                <a:spcPts val="0"/>
              </a:spcBef>
              <a:spcAft>
                <a:spcPts val="0"/>
              </a:spcAft>
              <a:buClr>
                <a:schemeClr val="lt1"/>
              </a:buClr>
              <a:buSzPts val="2000"/>
              <a:buFont typeface="Noto Sans Symbols"/>
              <a:buChar char="❑"/>
            </a:pPr>
            <a:r>
              <a:rPr b="0" i="0" lang="en-US" sz="2000" u="none">
                <a:solidFill>
                  <a:schemeClr val="lt1"/>
                </a:solidFill>
                <a:latin typeface="Trebuchet MS"/>
                <a:ea typeface="Trebuchet MS"/>
                <a:cs typeface="Trebuchet MS"/>
                <a:sym typeface="Trebuchet MS"/>
              </a:rPr>
              <a:t>Para lulusan Perguruan Tinggi perlu merubah pola pikir, paradigma dan visinya dalam meniti karir pasca kuliah sehingga dapat bertahan dikemudian hari</a:t>
            </a:r>
            <a:endParaRPr/>
          </a:p>
        </p:txBody>
      </p:sp>
      <p:grpSp>
        <p:nvGrpSpPr>
          <p:cNvPr id="489" name="Google Shape;489;p61"/>
          <p:cNvGrpSpPr/>
          <p:nvPr/>
        </p:nvGrpSpPr>
        <p:grpSpPr>
          <a:xfrm>
            <a:off x="130176" y="157160"/>
            <a:ext cx="8861991" cy="985822"/>
            <a:chOff x="130110" y="157178"/>
            <a:chExt cx="8861991" cy="985822"/>
          </a:xfrm>
        </p:grpSpPr>
        <p:grpSp>
          <p:nvGrpSpPr>
            <p:cNvPr id="490" name="Google Shape;490;p61"/>
            <p:cNvGrpSpPr/>
            <p:nvPr/>
          </p:nvGrpSpPr>
          <p:grpSpPr>
            <a:xfrm>
              <a:off x="990663" y="222897"/>
              <a:ext cx="8001439" cy="838158"/>
              <a:chOff x="1278747" y="410849"/>
              <a:chExt cx="5388900" cy="419100"/>
            </a:xfrm>
          </p:grpSpPr>
          <p:sp>
            <p:nvSpPr>
              <p:cNvPr id="491" name="Shape 491"/>
              <p:cNvSpPr/>
              <p:nvPr/>
            </p:nvSpPr>
            <p:spPr>
              <a:xfrm>
                <a:off x="1360595" y="410849"/>
                <a:ext cx="5255600" cy="419100"/>
              </a:xfrm>
              <a:prstGeom prst="rect"/>
              <a:solidFill>
                <a:srgbClr val="CC3300"/>
              </a:solidFill>
              <a:ln cap="flat" cmpd="sng" w="19050" algn="ctr">
                <a:solidFill>
                  <a:schemeClr val="tx1"/>
                </a:solidFill>
                <a:miter lim="800000"/>
                <a:headEnd/>
                <a:tailEnd/>
              </a:ln>
            </p:spPr>
            <p:txBody>
              <a:bodyPr fromWordArt="1"/>
              <a:lstStyle>
                <a:defPPr lvl="0"/>
                <a:lvl1pPr lvl="0"/>
                <a:lvl2pPr lvl="1"/>
                <a:lvl3pPr lvl="2"/>
                <a:lvl4pPr lvl="3"/>
                <a:lvl5pPr lvl="4"/>
                <a:lvl6pPr lvl="5"/>
                <a:lvl7pPr lvl="6"/>
                <a:lvl8pPr lvl="7"/>
                <a:lvl9pPr lvl="8"/>
              </a:lstStyle>
              <a:p>
                <a:r>
                  <a:rPr b="0" i="0" u="none" cap="none">
                    <a:latin typeface="Arial Black"/>
                  </a:rPr>
                  <a:t>MENGENAL KEWIRAUSAHAAN
BAB 1 : PERSPEKTIF KEWIRAUSAHAAN
</a:t>
                </a:r>
              </a:p>
            </p:txBody>
          </p:sp>
          <p:cxnSp>
            <p:nvCxnSpPr>
              <p:cNvPr id="492" name="Google Shape;492;p61"/>
              <p:cNvCxnSpPr/>
              <p:nvPr/>
            </p:nvCxnSpPr>
            <p:spPr>
              <a:xfrm>
                <a:off x="1278747" y="614210"/>
                <a:ext cx="5388900" cy="900"/>
              </a:xfrm>
              <a:prstGeom prst="straightConnector1">
                <a:avLst/>
              </a:prstGeom>
              <a:solidFill>
                <a:schemeClr val="accent1"/>
              </a:solidFill>
              <a:ln cap="sq" cmpd="sng" w="38100">
                <a:solidFill>
                  <a:schemeClr val="lt1"/>
                </a:solidFill>
                <a:prstDash val="solid"/>
                <a:miter lim="800000"/>
                <a:headEnd len="med" w="med" type="oval"/>
                <a:tailEnd len="med" w="med" type="oval"/>
              </a:ln>
            </p:spPr>
          </p:cxnSp>
        </p:grpSp>
        <p:pic>
          <p:nvPicPr>
            <p:cNvPr descr="4.jpg" id="493" name="Google Shape;493;p61"/>
            <p:cNvPicPr preferRelativeResize="0"/>
            <p:nvPr/>
          </p:nvPicPr>
          <p:blipFill rotWithShape="1">
            <a:blip r:embed="rId3">
              <a:alphaModFix/>
            </a:blip>
            <a:srcRect b="0" l="0" r="0" t="0"/>
            <a:stretch/>
          </p:blipFill>
          <p:spPr>
            <a:xfrm>
              <a:off x="130110" y="157178"/>
              <a:ext cx="760370" cy="9858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88"/>
                                        </p:tgtEl>
                                        <p:attrNameLst>
                                          <p:attrName>style.visibility</p:attrName>
                                        </p:attrNameLst>
                                      </p:cBhvr>
                                      <p:to>
                                        <p:strVal val="visible"/>
                                      </p:to>
                                    </p:set>
                                    <p:animEffect filter="fade" transition="in">
                                      <p:cBhvr>
                                        <p:cTn dur="500"/>
                                        <p:tgtEl>
                                          <p:spTgt spid="488"/>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7" name="Shape 497"/>
        <p:cNvGrpSpPr/>
        <p:nvPr/>
      </p:nvGrpSpPr>
      <p:grpSpPr>
        <a:xfrm>
          <a:off x="0" y="0"/>
          <a:ext cx="0" cy="0"/>
          <a:chOff x="0" y="0"/>
          <a:chExt cx="0" cy="0"/>
        </a:xfrm>
      </p:grpSpPr>
      <p:sp>
        <p:nvSpPr>
          <p:cNvPr id="498" name="Google Shape;498;p62"/>
          <p:cNvSpPr txBox="1"/>
          <p:nvPr/>
        </p:nvSpPr>
        <p:spPr>
          <a:xfrm>
            <a:off x="0" y="2057400"/>
            <a:ext cx="9144000" cy="4653000"/>
          </a:xfrm>
          <a:prstGeom prst="rect">
            <a:avLst/>
          </a:prstGeom>
          <a:noFill/>
          <a:ln>
            <a:noFill/>
          </a:ln>
        </p:spPr>
        <p:txBody>
          <a:bodyPr anchorCtr="0" anchor="t" bIns="45700" lIns="91425" spcFirstLastPara="1" rIns="91425" wrap="square" tIns="45700">
            <a:spAutoFit/>
          </a:bodyPr>
          <a:lstStyle/>
          <a:p>
            <a:pPr indent="-347662" lvl="0" marL="347662" marR="0" rtl="0" algn="l">
              <a:lnSpc>
                <a:spcPct val="150000"/>
              </a:lnSpc>
              <a:spcBef>
                <a:spcPts val="0"/>
              </a:spcBef>
              <a:spcAft>
                <a:spcPts val="0"/>
              </a:spcAft>
              <a:buClr>
                <a:schemeClr val="lt1"/>
              </a:buClr>
              <a:buSzPts val="1800"/>
              <a:buFont typeface="Arial"/>
              <a:buAutoNum type="arabicPeriod"/>
            </a:pPr>
            <a:r>
              <a:rPr b="0" i="0" lang="en-US" sz="2000" u="none">
                <a:solidFill>
                  <a:schemeClr val="lt1"/>
                </a:solidFill>
                <a:latin typeface="Trebuchet MS"/>
                <a:ea typeface="Trebuchet MS"/>
                <a:cs typeface="Trebuchet MS"/>
                <a:sym typeface="Trebuchet MS"/>
              </a:rPr>
              <a:t>Perusahaan membutuhkan lulusan yang siap memberi kontribusi, bukan hanya siap kerja saja</a:t>
            </a:r>
            <a:endParaRPr/>
          </a:p>
          <a:p>
            <a:pPr indent="-347662" lvl="0" marL="347662" marR="0" rtl="0" algn="l">
              <a:lnSpc>
                <a:spcPct val="150000"/>
              </a:lnSpc>
              <a:spcBef>
                <a:spcPts val="0"/>
              </a:spcBef>
              <a:spcAft>
                <a:spcPts val="0"/>
              </a:spcAft>
              <a:buClr>
                <a:schemeClr val="lt1"/>
              </a:buClr>
              <a:buSzPts val="1800"/>
              <a:buFont typeface="Arial"/>
              <a:buAutoNum type="arabicPeriod"/>
            </a:pPr>
            <a:r>
              <a:rPr b="0" i="0" lang="en-US" sz="2000" u="none">
                <a:solidFill>
                  <a:schemeClr val="lt1"/>
                </a:solidFill>
                <a:latin typeface="Trebuchet MS"/>
                <a:ea typeface="Trebuchet MS"/>
                <a:cs typeface="Trebuchet MS"/>
                <a:sym typeface="Trebuchet MS"/>
              </a:rPr>
              <a:t>Dibutuhkan pekerja yang memiliki wawasan konsep bisnis (</a:t>
            </a:r>
            <a:r>
              <a:rPr b="0" i="1" lang="en-US" sz="2000" u="none">
                <a:solidFill>
                  <a:schemeClr val="lt1"/>
                </a:solidFill>
                <a:latin typeface="Trebuchet MS"/>
                <a:ea typeface="Trebuchet MS"/>
                <a:cs typeface="Trebuchet MS"/>
                <a:sym typeface="Trebuchet MS"/>
              </a:rPr>
              <a:t>Intrapreneur-ship</a:t>
            </a:r>
            <a:r>
              <a:rPr b="0" i="0" lang="en-US" sz="2000" u="none">
                <a:solidFill>
                  <a:schemeClr val="lt1"/>
                </a:solidFill>
                <a:latin typeface="Trebuchet MS"/>
                <a:ea typeface="Trebuchet MS"/>
                <a:cs typeface="Trebuchet MS"/>
                <a:sym typeface="Trebuchet MS"/>
              </a:rPr>
              <a:t>), belumlah cukup jika hanya berbekal Indeks Prestasi (IP) saja dalam menjamin untuk sukses di karir dan bisnis</a:t>
            </a:r>
            <a:endParaRPr/>
          </a:p>
          <a:p>
            <a:pPr indent="-347662" lvl="0" marL="347662" marR="0" rtl="0" algn="l">
              <a:lnSpc>
                <a:spcPct val="150000"/>
              </a:lnSpc>
              <a:spcBef>
                <a:spcPts val="0"/>
              </a:spcBef>
              <a:spcAft>
                <a:spcPts val="0"/>
              </a:spcAft>
              <a:buClr>
                <a:schemeClr val="lt1"/>
              </a:buClr>
              <a:buSzPts val="1800"/>
              <a:buFont typeface="Arial"/>
              <a:buAutoNum type="arabicPeriod"/>
            </a:pPr>
            <a:r>
              <a:rPr b="0" i="0" lang="en-US" sz="2000" u="none">
                <a:solidFill>
                  <a:schemeClr val="lt1"/>
                </a:solidFill>
                <a:latin typeface="Trebuchet MS"/>
                <a:ea typeface="Trebuchet MS"/>
                <a:cs typeface="Trebuchet MS"/>
                <a:sym typeface="Trebuchet MS"/>
              </a:rPr>
              <a:t>Bila belum mendapatkan pekerjaan, maka dengan berbekal kewirausahaan akan bisa mempersiapkan satu pekerjaan bagi dirinya dan orang lain</a:t>
            </a:r>
            <a:endParaRPr/>
          </a:p>
          <a:p>
            <a:pPr indent="-347662" lvl="0" marL="347662" marR="0" rtl="0" algn="l">
              <a:lnSpc>
                <a:spcPct val="150000"/>
              </a:lnSpc>
              <a:spcBef>
                <a:spcPts val="0"/>
              </a:spcBef>
              <a:spcAft>
                <a:spcPts val="0"/>
              </a:spcAft>
              <a:buClr>
                <a:schemeClr val="lt1"/>
              </a:buClr>
              <a:buSzPts val="1800"/>
              <a:buFont typeface="Arial"/>
              <a:buAutoNum type="arabicPeriod"/>
            </a:pPr>
            <a:r>
              <a:rPr b="0" i="0" lang="en-US" sz="2000" u="none">
                <a:solidFill>
                  <a:schemeClr val="lt1"/>
                </a:solidFill>
                <a:latin typeface="Trebuchet MS"/>
                <a:ea typeface="Trebuchet MS"/>
                <a:cs typeface="Trebuchet MS"/>
                <a:sym typeface="Trebuchet MS"/>
              </a:rPr>
              <a:t>Kewirausahaan adalah ilmu penting untuk mencari nafkah dan meniti karir</a:t>
            </a:r>
            <a:endParaRPr/>
          </a:p>
          <a:p>
            <a:pPr indent="-347662" lvl="0" marL="347662" marR="0" rtl="0" algn="l">
              <a:lnSpc>
                <a:spcPct val="150000"/>
              </a:lnSpc>
              <a:spcBef>
                <a:spcPts val="0"/>
              </a:spcBef>
              <a:spcAft>
                <a:spcPts val="0"/>
              </a:spcAft>
              <a:buClr>
                <a:schemeClr val="lt1"/>
              </a:buClr>
              <a:buSzPts val="1800"/>
              <a:buFont typeface="Arial"/>
              <a:buAutoNum type="arabicPeriod"/>
            </a:pPr>
            <a:r>
              <a:rPr b="0" i="0" lang="en-US" sz="2000" u="none">
                <a:solidFill>
                  <a:schemeClr val="lt1"/>
                </a:solidFill>
                <a:latin typeface="Trebuchet MS"/>
                <a:ea typeface="Trebuchet MS"/>
                <a:cs typeface="Trebuchet MS"/>
                <a:sym typeface="Trebuchet MS"/>
              </a:rPr>
              <a:t>Persiapkan alternatif lain selain mencari kerja yang terbukti mempunyai peluang kesuksesan lebih baik dan tidak kalah tinggi.  </a:t>
            </a:r>
            <a:endParaRPr/>
          </a:p>
        </p:txBody>
      </p:sp>
      <p:sp>
        <p:nvSpPr>
          <p:cNvPr id="499" name="Google Shape;499;p62"/>
          <p:cNvSpPr txBox="1"/>
          <p:nvPr/>
        </p:nvSpPr>
        <p:spPr>
          <a:xfrm>
            <a:off x="0" y="1295400"/>
            <a:ext cx="9144000" cy="6462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F0"/>
              </a:buClr>
              <a:buSzPts val="3600"/>
              <a:buFont typeface="Trebuchet MS"/>
              <a:buNone/>
            </a:pPr>
            <a:r>
              <a:rPr b="1" i="0" lang="en-US" sz="3600" u="none">
                <a:solidFill>
                  <a:srgbClr val="00B0F0"/>
                </a:solidFill>
                <a:latin typeface="Trebuchet MS"/>
                <a:ea typeface="Trebuchet MS"/>
                <a:cs typeface="Trebuchet MS"/>
                <a:sym typeface="Trebuchet MS"/>
              </a:rPr>
              <a:t>TUJUAN DAN MANFAAT KEWIRAUSAHAAN</a:t>
            </a:r>
            <a:endParaRPr/>
          </a:p>
        </p:txBody>
      </p:sp>
      <p:grpSp>
        <p:nvGrpSpPr>
          <p:cNvPr id="500" name="Google Shape;500;p62"/>
          <p:cNvGrpSpPr/>
          <p:nvPr/>
        </p:nvGrpSpPr>
        <p:grpSpPr>
          <a:xfrm>
            <a:off x="130176" y="157160"/>
            <a:ext cx="8861991" cy="985822"/>
            <a:chOff x="130110" y="157178"/>
            <a:chExt cx="8861991" cy="985822"/>
          </a:xfrm>
        </p:grpSpPr>
        <p:grpSp>
          <p:nvGrpSpPr>
            <p:cNvPr id="501" name="Google Shape;501;p62"/>
            <p:cNvGrpSpPr/>
            <p:nvPr/>
          </p:nvGrpSpPr>
          <p:grpSpPr>
            <a:xfrm>
              <a:off x="990663" y="222897"/>
              <a:ext cx="8001439" cy="838158"/>
              <a:chOff x="1278747" y="410849"/>
              <a:chExt cx="5388900" cy="419100"/>
            </a:xfrm>
          </p:grpSpPr>
          <p:sp>
            <p:nvSpPr>
              <p:cNvPr id="502" name="Shape 502"/>
              <p:cNvSpPr/>
              <p:nvPr/>
            </p:nvSpPr>
            <p:spPr>
              <a:xfrm>
                <a:off x="1360595" y="410849"/>
                <a:ext cx="5255600" cy="419100"/>
              </a:xfrm>
              <a:prstGeom prst="rect"/>
              <a:solidFill>
                <a:srgbClr val="CC3300"/>
              </a:solidFill>
              <a:ln cap="flat" cmpd="sng" w="19050" algn="ctr">
                <a:solidFill>
                  <a:schemeClr val="tx1"/>
                </a:solidFill>
                <a:miter lim="800000"/>
                <a:headEnd/>
                <a:tailEnd/>
              </a:ln>
            </p:spPr>
            <p:txBody>
              <a:bodyPr fromWordArt="1"/>
              <a:lstStyle>
                <a:defPPr lvl="0"/>
                <a:lvl1pPr lvl="0"/>
                <a:lvl2pPr lvl="1"/>
                <a:lvl3pPr lvl="2"/>
                <a:lvl4pPr lvl="3"/>
                <a:lvl5pPr lvl="4"/>
                <a:lvl6pPr lvl="5"/>
                <a:lvl7pPr lvl="6"/>
                <a:lvl8pPr lvl="7"/>
                <a:lvl9pPr lvl="8"/>
              </a:lstStyle>
              <a:p>
                <a:r>
                  <a:rPr b="0" i="0" u="none" cap="none">
                    <a:latin typeface="Arial Black"/>
                  </a:rPr>
                  <a:t>MENGENAL KEWIRAUSAHAAN
BAB 1 : PERSPEKTIF KEWIRAUSAHAAN
</a:t>
                </a:r>
              </a:p>
            </p:txBody>
          </p:sp>
          <p:cxnSp>
            <p:nvCxnSpPr>
              <p:cNvPr id="503" name="Google Shape;503;p62"/>
              <p:cNvCxnSpPr/>
              <p:nvPr/>
            </p:nvCxnSpPr>
            <p:spPr>
              <a:xfrm>
                <a:off x="1278747" y="614210"/>
                <a:ext cx="5388900" cy="900"/>
              </a:xfrm>
              <a:prstGeom prst="straightConnector1">
                <a:avLst/>
              </a:prstGeom>
              <a:solidFill>
                <a:schemeClr val="accent1"/>
              </a:solidFill>
              <a:ln cap="sq" cmpd="sng" w="38100">
                <a:solidFill>
                  <a:schemeClr val="lt1"/>
                </a:solidFill>
                <a:prstDash val="solid"/>
                <a:miter lim="800000"/>
                <a:headEnd len="med" w="med" type="oval"/>
                <a:tailEnd len="med" w="med" type="oval"/>
              </a:ln>
            </p:spPr>
          </p:cxnSp>
        </p:grpSp>
        <p:pic>
          <p:nvPicPr>
            <p:cNvPr descr="4.jpg" id="504" name="Google Shape;504;p62"/>
            <p:cNvPicPr preferRelativeResize="0"/>
            <p:nvPr/>
          </p:nvPicPr>
          <p:blipFill rotWithShape="1">
            <a:blip r:embed="rId3">
              <a:alphaModFix/>
            </a:blip>
            <a:srcRect b="0" l="0" r="0" t="0"/>
            <a:stretch/>
          </p:blipFill>
          <p:spPr>
            <a:xfrm>
              <a:off x="130110" y="157178"/>
              <a:ext cx="760370" cy="9858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498"/>
                                        </p:tgtEl>
                                        <p:attrNameLst>
                                          <p:attrName>style.visibility</p:attrName>
                                        </p:attrNameLst>
                                      </p:cBhvr>
                                      <p:to>
                                        <p:strVal val="visible"/>
                                      </p:to>
                                    </p:set>
                                    <p:animEffect filter="fade" transition="in">
                                      <p:cBhvr>
                                        <p:cTn dur="500"/>
                                        <p:tgtEl>
                                          <p:spTgt spid="498"/>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499"/>
                                        </p:tgtEl>
                                        <p:attrNameLst>
                                          <p:attrName>style.visibility</p:attrName>
                                        </p:attrNameLst>
                                      </p:cBhvr>
                                      <p:to>
                                        <p:strVal val="visible"/>
                                      </p:to>
                                    </p:set>
                                    <p:animEffect filter="fade" transition="in">
                                      <p:cBhvr>
                                        <p:cTn dur="500"/>
                                        <p:tgtEl>
                                          <p:spTgt spid="49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08" name="Shape 508"/>
        <p:cNvGrpSpPr/>
        <p:nvPr/>
      </p:nvGrpSpPr>
      <p:grpSpPr>
        <a:xfrm>
          <a:off x="0" y="0"/>
          <a:ext cx="0" cy="0"/>
          <a:chOff x="0" y="0"/>
          <a:chExt cx="0" cy="0"/>
        </a:xfrm>
      </p:grpSpPr>
      <p:sp>
        <p:nvSpPr>
          <p:cNvPr id="509" name="Google Shape;509;p63"/>
          <p:cNvSpPr txBox="1"/>
          <p:nvPr/>
        </p:nvSpPr>
        <p:spPr>
          <a:xfrm>
            <a:off x="0" y="1295400"/>
            <a:ext cx="9144000" cy="12003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B0F0"/>
              </a:buClr>
              <a:buSzPts val="3600"/>
              <a:buFont typeface="Trebuchet MS"/>
              <a:buNone/>
            </a:pPr>
            <a:r>
              <a:rPr b="1" i="0" lang="en-US" sz="3600" u="none">
                <a:solidFill>
                  <a:srgbClr val="00B0F0"/>
                </a:solidFill>
                <a:latin typeface="Trebuchet MS"/>
                <a:ea typeface="Trebuchet MS"/>
                <a:cs typeface="Trebuchet MS"/>
                <a:sym typeface="Trebuchet MS"/>
              </a:rPr>
              <a:t>APAPUN PROFESI ANDA…</a:t>
            </a:r>
            <a:endParaRPr/>
          </a:p>
          <a:p>
            <a:pPr indent="0" lvl="0" marL="0" marR="0" rtl="0" algn="ctr">
              <a:lnSpc>
                <a:spcPct val="100000"/>
              </a:lnSpc>
              <a:spcBef>
                <a:spcPts val="0"/>
              </a:spcBef>
              <a:spcAft>
                <a:spcPts val="0"/>
              </a:spcAft>
              <a:buClr>
                <a:srgbClr val="00B0F0"/>
              </a:buClr>
              <a:buSzPts val="3600"/>
              <a:buFont typeface="Trebuchet MS"/>
              <a:buNone/>
            </a:pPr>
            <a:r>
              <a:rPr b="1" i="0" lang="en-US" sz="3600" u="none">
                <a:solidFill>
                  <a:srgbClr val="00B0F0"/>
                </a:solidFill>
                <a:latin typeface="Trebuchet MS"/>
                <a:ea typeface="Trebuchet MS"/>
                <a:cs typeface="Trebuchet MS"/>
                <a:sym typeface="Trebuchet MS"/>
              </a:rPr>
              <a:t>ANDA MEMBUTUHKAN KEWIRAUSAHAAN</a:t>
            </a:r>
            <a:endParaRPr/>
          </a:p>
        </p:txBody>
      </p:sp>
      <p:sp>
        <p:nvSpPr>
          <p:cNvPr id="510" name="Google Shape;510;p63"/>
          <p:cNvSpPr txBox="1"/>
          <p:nvPr/>
        </p:nvSpPr>
        <p:spPr>
          <a:xfrm>
            <a:off x="4495800" y="3505200"/>
            <a:ext cx="4648200" cy="2209800"/>
          </a:xfrm>
          <a:prstGeom prst="rect">
            <a:avLst/>
          </a:prstGeom>
          <a:noFill/>
          <a:ln>
            <a:noFill/>
          </a:ln>
        </p:spPr>
        <p:txBody>
          <a:bodyPr anchorCtr="0" anchor="t" bIns="45700" lIns="91425" spcFirstLastPara="1" rIns="91425" wrap="square" tIns="45700">
            <a:noAutofit/>
          </a:bodyPr>
          <a:lstStyle/>
          <a:p>
            <a:pPr indent="-3175" lvl="0" marL="3175" marR="0" rtl="0" algn="ctr">
              <a:lnSpc>
                <a:spcPct val="110000"/>
              </a:lnSpc>
              <a:spcBef>
                <a:spcPts val="0"/>
              </a:spcBef>
              <a:spcAft>
                <a:spcPts val="0"/>
              </a:spcAft>
              <a:buClr>
                <a:schemeClr val="lt1"/>
              </a:buClr>
              <a:buSzPts val="2000"/>
              <a:buFont typeface="Trebuchet MS"/>
              <a:buNone/>
            </a:pPr>
            <a:r>
              <a:rPr b="0" i="0" lang="en-US" sz="2000" u="none">
                <a:solidFill>
                  <a:schemeClr val="lt1"/>
                </a:solidFill>
                <a:latin typeface="Trebuchet MS"/>
                <a:ea typeface="Trebuchet MS"/>
                <a:cs typeface="Trebuchet MS"/>
                <a:sym typeface="Trebuchet MS"/>
              </a:rPr>
              <a:t>BAIK ENTREPRENEURSHIP (BISNIS) ATAU INTRAPRENEURSHIP (MENITI KARIR)</a:t>
            </a:r>
            <a:endParaRPr/>
          </a:p>
          <a:p>
            <a:pPr indent="-3175" lvl="0" marL="3175" marR="0" rtl="0" algn="ctr">
              <a:lnSpc>
                <a:spcPct val="110000"/>
              </a:lnSpc>
              <a:spcBef>
                <a:spcPts val="0"/>
              </a:spcBef>
              <a:spcAft>
                <a:spcPts val="0"/>
              </a:spcAft>
              <a:buClr>
                <a:schemeClr val="lt1"/>
              </a:buClr>
              <a:buSzPts val="2000"/>
              <a:buFont typeface="Times New Roman"/>
              <a:buNone/>
            </a:pPr>
            <a:r>
              <a:t/>
            </a:r>
            <a:endParaRPr b="0" i="0" sz="2000" u="none">
              <a:solidFill>
                <a:schemeClr val="lt1"/>
              </a:solidFill>
              <a:latin typeface="Trebuchet MS"/>
              <a:ea typeface="Trebuchet MS"/>
              <a:cs typeface="Trebuchet MS"/>
              <a:sym typeface="Trebuchet MS"/>
            </a:endParaRPr>
          </a:p>
          <a:p>
            <a:pPr indent="-3175" lvl="0" marL="3175" marR="0" rtl="0" algn="ctr">
              <a:lnSpc>
                <a:spcPct val="110000"/>
              </a:lnSpc>
              <a:spcBef>
                <a:spcPts val="0"/>
              </a:spcBef>
              <a:spcAft>
                <a:spcPts val="0"/>
              </a:spcAft>
              <a:buClr>
                <a:schemeClr val="lt1"/>
              </a:buClr>
              <a:buSzPts val="2000"/>
              <a:buFont typeface="Trebuchet MS"/>
              <a:buNone/>
            </a:pPr>
            <a:r>
              <a:rPr b="0" i="0" lang="en-US" sz="2000" u="none">
                <a:solidFill>
                  <a:schemeClr val="lt1"/>
                </a:solidFill>
                <a:latin typeface="Trebuchet MS"/>
                <a:ea typeface="Trebuchet MS"/>
                <a:cs typeface="Trebuchet MS"/>
                <a:sym typeface="Trebuchet MS"/>
              </a:rPr>
              <a:t>KEWIRAUSAHAAN ADALAH ILMU PENTING UNTUK MERAIH KESUKSESAN DAN MENJADI KAYA</a:t>
            </a:r>
            <a:endParaRPr/>
          </a:p>
        </p:txBody>
      </p:sp>
      <p:pic>
        <p:nvPicPr>
          <p:cNvPr descr="FORMAT- LABIRIN.jpg" id="511" name="Google Shape;511;p63"/>
          <p:cNvPicPr preferRelativeResize="0"/>
          <p:nvPr/>
        </p:nvPicPr>
        <p:blipFill rotWithShape="1">
          <a:blip r:embed="rId3">
            <a:alphaModFix/>
          </a:blip>
          <a:srcRect b="0" l="0" r="0" t="0"/>
          <a:stretch/>
        </p:blipFill>
        <p:spPr>
          <a:xfrm>
            <a:off x="228600" y="2997200"/>
            <a:ext cx="3886201" cy="3556001"/>
          </a:xfrm>
          <a:prstGeom prst="rect">
            <a:avLst/>
          </a:prstGeom>
          <a:noFill/>
          <a:ln>
            <a:noFill/>
          </a:ln>
        </p:spPr>
      </p:pic>
      <p:grpSp>
        <p:nvGrpSpPr>
          <p:cNvPr id="512" name="Google Shape;512;p63"/>
          <p:cNvGrpSpPr/>
          <p:nvPr/>
        </p:nvGrpSpPr>
        <p:grpSpPr>
          <a:xfrm>
            <a:off x="130176" y="157160"/>
            <a:ext cx="8861991" cy="985822"/>
            <a:chOff x="130110" y="157178"/>
            <a:chExt cx="8861991" cy="985822"/>
          </a:xfrm>
        </p:grpSpPr>
        <p:grpSp>
          <p:nvGrpSpPr>
            <p:cNvPr id="513" name="Google Shape;513;p63"/>
            <p:cNvGrpSpPr/>
            <p:nvPr/>
          </p:nvGrpSpPr>
          <p:grpSpPr>
            <a:xfrm>
              <a:off x="990663" y="222897"/>
              <a:ext cx="8001439" cy="838158"/>
              <a:chOff x="1278747" y="410849"/>
              <a:chExt cx="5388900" cy="419100"/>
            </a:xfrm>
          </p:grpSpPr>
          <p:sp>
            <p:nvSpPr>
              <p:cNvPr id="514" name="Shape 514"/>
              <p:cNvSpPr/>
              <p:nvPr/>
            </p:nvSpPr>
            <p:spPr>
              <a:xfrm>
                <a:off x="1360595" y="410849"/>
                <a:ext cx="5255600" cy="419100"/>
              </a:xfrm>
              <a:prstGeom prst="rect"/>
              <a:solidFill>
                <a:srgbClr val="CC3300"/>
              </a:solidFill>
              <a:ln cap="flat" cmpd="sng" w="19050" algn="ctr">
                <a:solidFill>
                  <a:schemeClr val="tx1"/>
                </a:solidFill>
                <a:miter lim="800000"/>
                <a:headEnd/>
                <a:tailEnd/>
              </a:ln>
            </p:spPr>
            <p:txBody>
              <a:bodyPr fromWordArt="1"/>
              <a:lstStyle>
                <a:defPPr lvl="0"/>
                <a:lvl1pPr lvl="0"/>
                <a:lvl2pPr lvl="1"/>
                <a:lvl3pPr lvl="2"/>
                <a:lvl4pPr lvl="3"/>
                <a:lvl5pPr lvl="4"/>
                <a:lvl6pPr lvl="5"/>
                <a:lvl7pPr lvl="6"/>
                <a:lvl8pPr lvl="7"/>
                <a:lvl9pPr lvl="8"/>
              </a:lstStyle>
              <a:p>
                <a:r>
                  <a:rPr b="0" i="0" u="none" cap="none">
                    <a:latin typeface="Arial Black"/>
                  </a:rPr>
                  <a:t>MENGENAL KEWIRAUSAHAAN
BAB 1 : PERSPEKTIF KEWIRAUSAHAAN
</a:t>
                </a:r>
              </a:p>
            </p:txBody>
          </p:sp>
          <p:cxnSp>
            <p:nvCxnSpPr>
              <p:cNvPr id="515" name="Google Shape;515;p63"/>
              <p:cNvCxnSpPr/>
              <p:nvPr/>
            </p:nvCxnSpPr>
            <p:spPr>
              <a:xfrm>
                <a:off x="1278747" y="614210"/>
                <a:ext cx="5388900" cy="900"/>
              </a:xfrm>
              <a:prstGeom prst="straightConnector1">
                <a:avLst/>
              </a:prstGeom>
              <a:solidFill>
                <a:schemeClr val="accent1"/>
              </a:solidFill>
              <a:ln cap="sq" cmpd="sng" w="38100">
                <a:solidFill>
                  <a:schemeClr val="lt1"/>
                </a:solidFill>
                <a:prstDash val="solid"/>
                <a:miter lim="800000"/>
                <a:headEnd len="med" w="med" type="oval"/>
                <a:tailEnd len="med" w="med" type="oval"/>
              </a:ln>
            </p:spPr>
          </p:cxnSp>
        </p:grpSp>
        <p:pic>
          <p:nvPicPr>
            <p:cNvPr descr="4.jpg" id="516" name="Google Shape;516;p63"/>
            <p:cNvPicPr preferRelativeResize="0"/>
            <p:nvPr/>
          </p:nvPicPr>
          <p:blipFill rotWithShape="1">
            <a:blip r:embed="rId4">
              <a:alphaModFix/>
            </a:blip>
            <a:srcRect b="0" l="0" r="0" t="0"/>
            <a:stretch/>
          </p:blipFill>
          <p:spPr>
            <a:xfrm>
              <a:off x="130110" y="157178"/>
              <a:ext cx="760370" cy="9858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09"/>
                                        </p:tgtEl>
                                        <p:attrNameLst>
                                          <p:attrName>style.visibility</p:attrName>
                                        </p:attrNameLst>
                                      </p:cBhvr>
                                      <p:to>
                                        <p:strVal val="visible"/>
                                      </p:to>
                                    </p:set>
                                    <p:animEffect filter="fade" transition="in">
                                      <p:cBhvr>
                                        <p:cTn dur="500"/>
                                        <p:tgtEl>
                                          <p:spTgt spid="509"/>
                                        </p:tgtEl>
                                      </p:cBhvr>
                                    </p:animEffect>
                                  </p:childTnLst>
                                </p:cTn>
                              </p:par>
                            </p:childTnLst>
                          </p:cTn>
                        </p:par>
                        <p:par>
                          <p:cTn fill="hold">
                            <p:stCondLst>
                              <p:cond delay="500"/>
                            </p:stCondLst>
                            <p:childTnLst>
                              <p:par>
                                <p:cTn fill="hold" nodeType="afterEffect" presetClass="entr" presetID="10" presetSubtype="0">
                                  <p:stCondLst>
                                    <p:cond delay="0"/>
                                  </p:stCondLst>
                                  <p:childTnLst>
                                    <p:set>
                                      <p:cBhvr>
                                        <p:cTn dur="1" fill="hold">
                                          <p:stCondLst>
                                            <p:cond delay="0"/>
                                          </p:stCondLst>
                                        </p:cTn>
                                        <p:tgtEl>
                                          <p:spTgt spid="510">
                                            <p:txEl>
                                              <p:pRg end="0" st="0"/>
                                            </p:txEl>
                                          </p:spTgt>
                                        </p:tgtEl>
                                        <p:attrNameLst>
                                          <p:attrName>style.visibility</p:attrName>
                                        </p:attrNameLst>
                                      </p:cBhvr>
                                      <p:to>
                                        <p:strVal val="visible"/>
                                      </p:to>
                                    </p:set>
                                    <p:animEffect filter="fade" transition="in">
                                      <p:cBhvr>
                                        <p:cTn dur="500"/>
                                        <p:tgtEl>
                                          <p:spTgt spid="510">
                                            <p:txEl>
                                              <p:pRg end="0" st="0"/>
                                            </p:txEl>
                                          </p:spTgt>
                                        </p:tgtEl>
                                      </p:cBhvr>
                                    </p:animEffect>
                                  </p:childTnLst>
                                </p:cTn>
                              </p:par>
                            </p:childTnLst>
                          </p:cTn>
                        </p:par>
                        <p:par>
                          <p:cTn fill="hold">
                            <p:stCondLst>
                              <p:cond delay="1000"/>
                            </p:stCondLst>
                            <p:childTnLst>
                              <p:par>
                                <p:cTn fill="hold" nodeType="afterEffect" presetClass="entr" presetID="10" presetSubtype="0">
                                  <p:stCondLst>
                                    <p:cond delay="0"/>
                                  </p:stCondLst>
                                  <p:childTnLst>
                                    <p:set>
                                      <p:cBhvr>
                                        <p:cTn dur="1" fill="hold">
                                          <p:stCondLst>
                                            <p:cond delay="0"/>
                                          </p:stCondLst>
                                        </p:cTn>
                                        <p:tgtEl>
                                          <p:spTgt spid="510">
                                            <p:txEl>
                                              <p:pRg end="1" st="1"/>
                                            </p:txEl>
                                          </p:spTgt>
                                        </p:tgtEl>
                                        <p:attrNameLst>
                                          <p:attrName>style.visibility</p:attrName>
                                        </p:attrNameLst>
                                      </p:cBhvr>
                                      <p:to>
                                        <p:strVal val="visible"/>
                                      </p:to>
                                    </p:set>
                                    <p:animEffect filter="fade" transition="in">
                                      <p:cBhvr>
                                        <p:cTn dur="500"/>
                                        <p:tgtEl>
                                          <p:spTgt spid="510">
                                            <p:txEl>
                                              <p:pRg end="1" st="1"/>
                                            </p:txEl>
                                          </p:spTgt>
                                        </p:tgtEl>
                                      </p:cBhvr>
                                    </p:animEffect>
                                  </p:childTnLst>
                                </p:cTn>
                              </p:par>
                            </p:childTnLst>
                          </p:cTn>
                        </p:par>
                        <p:par>
                          <p:cTn fill="hold">
                            <p:stCondLst>
                              <p:cond delay="1500"/>
                            </p:stCondLst>
                            <p:childTnLst>
                              <p:par>
                                <p:cTn fill="hold" nodeType="afterEffect" presetClass="entr" presetID="10" presetSubtype="0">
                                  <p:stCondLst>
                                    <p:cond delay="0"/>
                                  </p:stCondLst>
                                  <p:childTnLst>
                                    <p:set>
                                      <p:cBhvr>
                                        <p:cTn dur="1" fill="hold">
                                          <p:stCondLst>
                                            <p:cond delay="0"/>
                                          </p:stCondLst>
                                        </p:cTn>
                                        <p:tgtEl>
                                          <p:spTgt spid="510">
                                            <p:txEl>
                                              <p:pRg end="2" st="2"/>
                                            </p:txEl>
                                          </p:spTgt>
                                        </p:tgtEl>
                                        <p:attrNameLst>
                                          <p:attrName>style.visibility</p:attrName>
                                        </p:attrNameLst>
                                      </p:cBhvr>
                                      <p:to>
                                        <p:strVal val="visible"/>
                                      </p:to>
                                    </p:set>
                                    <p:animEffect filter="fade" transition="in">
                                      <p:cBhvr>
                                        <p:cTn dur="500"/>
                                        <p:tgtEl>
                                          <p:spTgt spid="510">
                                            <p:txEl>
                                              <p:pRg end="2" st="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64"/>
          <p:cNvSpPr txBox="1"/>
          <p:nvPr/>
        </p:nvSpPr>
        <p:spPr>
          <a:xfrm>
            <a:off x="4495800" y="1295400"/>
            <a:ext cx="4648200" cy="55626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B0F0"/>
              </a:buClr>
              <a:buSzPts val="3200"/>
              <a:buFont typeface="Trebuchet MS"/>
              <a:buNone/>
            </a:pPr>
            <a:r>
              <a:rPr b="1" i="0" lang="en-US" sz="3200" u="none">
                <a:solidFill>
                  <a:srgbClr val="00B0F0"/>
                </a:solidFill>
                <a:latin typeface="Trebuchet MS"/>
                <a:ea typeface="Trebuchet MS"/>
                <a:cs typeface="Trebuchet MS"/>
                <a:sym typeface="Trebuchet MS"/>
              </a:rPr>
              <a:t>ENTREPRENEURSHIP</a:t>
            </a:r>
            <a:endParaRPr/>
          </a:p>
          <a:p>
            <a:pPr indent="0" lvl="0" marL="0" marR="0" rtl="0" algn="ctr">
              <a:lnSpc>
                <a:spcPct val="110000"/>
              </a:lnSpc>
              <a:spcBef>
                <a:spcPts val="0"/>
              </a:spcBef>
              <a:spcAft>
                <a:spcPts val="0"/>
              </a:spcAft>
              <a:buClr>
                <a:srgbClr val="00B0F0"/>
              </a:buClr>
              <a:buSzPts val="3200"/>
              <a:buFont typeface="Trebuchet MS"/>
              <a:buNone/>
            </a:pPr>
            <a:r>
              <a:rPr b="1" i="0" lang="en-US" sz="3200" u="none">
                <a:solidFill>
                  <a:srgbClr val="00B0F0"/>
                </a:solidFill>
                <a:latin typeface="Trebuchet MS"/>
                <a:ea typeface="Trebuchet MS"/>
                <a:cs typeface="Trebuchet MS"/>
                <a:sym typeface="Trebuchet MS"/>
              </a:rPr>
              <a:t>ADALAH :</a:t>
            </a:r>
            <a:endParaRPr/>
          </a:p>
          <a:p>
            <a:pPr indent="0" lvl="0" marL="0" marR="0" rtl="0" algn="l">
              <a:lnSpc>
                <a:spcPct val="110000"/>
              </a:lnSpc>
              <a:spcBef>
                <a:spcPts val="0"/>
              </a:spcBef>
              <a:spcAft>
                <a:spcPts val="0"/>
              </a:spcAft>
              <a:buClr>
                <a:schemeClr val="lt1"/>
              </a:buClr>
              <a:buSzPts val="2000"/>
              <a:buFont typeface="Times New Roman"/>
              <a:buNone/>
            </a:pPr>
            <a:r>
              <a:t/>
            </a:r>
            <a:endParaRPr b="0" i="0" sz="2000" u="none">
              <a:solidFill>
                <a:schemeClr val="lt1"/>
              </a:solidFill>
              <a:latin typeface="Trebuchet MS"/>
              <a:ea typeface="Trebuchet MS"/>
              <a:cs typeface="Trebuchet MS"/>
              <a:sym typeface="Trebuchet MS"/>
            </a:endParaRPr>
          </a:p>
          <a:p>
            <a:pPr indent="0" lvl="0" marL="0" marR="0" rtl="0" algn="l">
              <a:lnSpc>
                <a:spcPct val="110000"/>
              </a:lnSpc>
              <a:spcBef>
                <a:spcPts val="0"/>
              </a:spcBef>
              <a:spcAft>
                <a:spcPts val="0"/>
              </a:spcAft>
              <a:buClr>
                <a:schemeClr val="lt1"/>
              </a:buClr>
              <a:buSzPts val="2000"/>
              <a:buFont typeface="Trebuchet MS"/>
              <a:buNone/>
            </a:pPr>
            <a:r>
              <a:rPr b="0" i="0" lang="en-US" sz="2000" u="none">
                <a:solidFill>
                  <a:schemeClr val="lt1"/>
                </a:solidFill>
                <a:latin typeface="Trebuchet MS"/>
                <a:ea typeface="Trebuchet MS"/>
                <a:cs typeface="Trebuchet MS"/>
                <a:sym typeface="Trebuchet MS"/>
              </a:rPr>
              <a:t>Suatu ilmu untuk merangkai (benang merah) apa yang dipunyai seseorang baik informasi, pengetahuan, keterampilan, kegemaran, visi, kepribadian, IQ, EQ, SQ, dan jaringan yang dimiliki untuk mengoptimalkan serta dimanfaatkan dalam menyelesaikan masalah, cobaan, tantangan, kesulitan dan keterbatasan dengan menggunakan kreatifitas dan inovasinya sehingga diperoleh nilai tambah dan inspirasi </a:t>
            </a:r>
            <a:endParaRPr/>
          </a:p>
        </p:txBody>
      </p:sp>
      <p:grpSp>
        <p:nvGrpSpPr>
          <p:cNvPr id="522" name="Google Shape;522;p64"/>
          <p:cNvGrpSpPr/>
          <p:nvPr/>
        </p:nvGrpSpPr>
        <p:grpSpPr>
          <a:xfrm>
            <a:off x="120649" y="1595417"/>
            <a:ext cx="4222719" cy="4935415"/>
            <a:chOff x="121314" y="2286000"/>
            <a:chExt cx="3631822" cy="4245518"/>
          </a:xfrm>
        </p:grpSpPr>
        <p:pic>
          <p:nvPicPr>
            <p:cNvPr descr="bagan-5ok-copy" id="523" name="Google Shape;523;p64"/>
            <p:cNvPicPr preferRelativeResize="0"/>
            <p:nvPr/>
          </p:nvPicPr>
          <p:blipFill rotWithShape="1">
            <a:blip r:embed="rId3">
              <a:alphaModFix/>
            </a:blip>
            <a:srcRect b="0" l="0" r="0" t="0"/>
            <a:stretch/>
          </p:blipFill>
          <p:spPr>
            <a:xfrm>
              <a:off x="121314" y="2286000"/>
              <a:ext cx="3593430" cy="3643338"/>
            </a:xfrm>
            <a:prstGeom prst="rect">
              <a:avLst/>
            </a:prstGeom>
            <a:noFill/>
            <a:ln>
              <a:noFill/>
            </a:ln>
          </p:spPr>
        </p:pic>
        <p:sp>
          <p:nvSpPr>
            <p:cNvPr id="524" name="Google Shape;524;p64"/>
            <p:cNvSpPr txBox="1"/>
            <p:nvPr/>
          </p:nvSpPr>
          <p:spPr>
            <a:xfrm>
              <a:off x="171736" y="5888618"/>
              <a:ext cx="3581400" cy="6429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chemeClr val="lt1"/>
                </a:buClr>
                <a:buSzPts val="1600"/>
                <a:buFont typeface="Trebuchet MS"/>
                <a:buNone/>
              </a:pPr>
              <a:r>
                <a:rPr b="1" i="0" lang="en-US" sz="1600" u="none">
                  <a:solidFill>
                    <a:schemeClr val="lt1"/>
                  </a:solidFill>
                  <a:latin typeface="Trebuchet MS"/>
                  <a:ea typeface="Trebuchet MS"/>
                  <a:cs typeface="Trebuchet MS"/>
                  <a:sym typeface="Trebuchet MS"/>
                </a:rPr>
                <a:t>KEWIRAUSAHAAN adalah SINERGISME</a:t>
              </a:r>
              <a:endParaRPr/>
            </a:p>
            <a:p>
              <a:pPr indent="0" lvl="0" marL="0" marR="0" rtl="0" algn="ctr">
                <a:lnSpc>
                  <a:spcPct val="110000"/>
                </a:lnSpc>
                <a:spcBef>
                  <a:spcPts val="0"/>
                </a:spcBef>
                <a:spcAft>
                  <a:spcPts val="0"/>
                </a:spcAft>
                <a:buClr>
                  <a:schemeClr val="lt1"/>
                </a:buClr>
                <a:buSzPts val="1600"/>
                <a:buFont typeface="Trebuchet MS"/>
                <a:buNone/>
              </a:pPr>
              <a:r>
                <a:rPr b="1" i="0" lang="en-US" sz="1600" u="none">
                  <a:solidFill>
                    <a:schemeClr val="lt1"/>
                  </a:solidFill>
                  <a:latin typeface="Trebuchet MS"/>
                  <a:ea typeface="Trebuchet MS"/>
                  <a:cs typeface="Trebuchet MS"/>
                  <a:sym typeface="Trebuchet MS"/>
                </a:rPr>
                <a:t>DARI PENGETAHUAN YANG DIMILIKINYA</a:t>
              </a:r>
              <a:endParaRPr/>
            </a:p>
          </p:txBody>
        </p:sp>
      </p:grpSp>
      <p:grpSp>
        <p:nvGrpSpPr>
          <p:cNvPr id="525" name="Google Shape;525;p64"/>
          <p:cNvGrpSpPr/>
          <p:nvPr/>
        </p:nvGrpSpPr>
        <p:grpSpPr>
          <a:xfrm>
            <a:off x="130176" y="157160"/>
            <a:ext cx="8861991" cy="985822"/>
            <a:chOff x="130110" y="157178"/>
            <a:chExt cx="8861991" cy="985822"/>
          </a:xfrm>
        </p:grpSpPr>
        <p:grpSp>
          <p:nvGrpSpPr>
            <p:cNvPr id="526" name="Google Shape;526;p64"/>
            <p:cNvGrpSpPr/>
            <p:nvPr/>
          </p:nvGrpSpPr>
          <p:grpSpPr>
            <a:xfrm>
              <a:off x="990663" y="222897"/>
              <a:ext cx="8001439" cy="838158"/>
              <a:chOff x="1278747" y="410849"/>
              <a:chExt cx="5388900" cy="419100"/>
            </a:xfrm>
          </p:grpSpPr>
          <p:sp>
            <p:nvSpPr>
              <p:cNvPr id="527" name="Shape 527"/>
              <p:cNvSpPr/>
              <p:nvPr/>
            </p:nvSpPr>
            <p:spPr>
              <a:xfrm>
                <a:off x="1360595" y="410849"/>
                <a:ext cx="5255600" cy="419100"/>
              </a:xfrm>
              <a:prstGeom prst="rect"/>
              <a:solidFill>
                <a:srgbClr val="CC3300"/>
              </a:solidFill>
              <a:ln cap="flat" cmpd="sng" w="19050" algn="ctr">
                <a:solidFill>
                  <a:schemeClr val="tx1"/>
                </a:solidFill>
                <a:miter lim="800000"/>
                <a:headEnd/>
                <a:tailEnd/>
              </a:ln>
            </p:spPr>
            <p:txBody>
              <a:bodyPr fromWordArt="1"/>
              <a:lstStyle>
                <a:defPPr lvl="0"/>
                <a:lvl1pPr lvl="0"/>
                <a:lvl2pPr lvl="1"/>
                <a:lvl3pPr lvl="2"/>
                <a:lvl4pPr lvl="3"/>
                <a:lvl5pPr lvl="4"/>
                <a:lvl6pPr lvl="5"/>
                <a:lvl7pPr lvl="6"/>
                <a:lvl8pPr lvl="7"/>
                <a:lvl9pPr lvl="8"/>
              </a:lstStyle>
              <a:p>
                <a:r>
                  <a:rPr b="0" i="0" u="none" cap="none">
                    <a:latin typeface="Arial Black"/>
                  </a:rPr>
                  <a:t>MENGENAL KEWIRAUSAHAAN
BAB 1 : PERSPEKTIF KEWIRAUSAHAAN
</a:t>
                </a:r>
              </a:p>
            </p:txBody>
          </p:sp>
          <p:cxnSp>
            <p:nvCxnSpPr>
              <p:cNvPr id="528" name="Google Shape;528;p64"/>
              <p:cNvCxnSpPr/>
              <p:nvPr/>
            </p:nvCxnSpPr>
            <p:spPr>
              <a:xfrm>
                <a:off x="1278747" y="614210"/>
                <a:ext cx="5388900" cy="900"/>
              </a:xfrm>
              <a:prstGeom prst="straightConnector1">
                <a:avLst/>
              </a:prstGeom>
              <a:solidFill>
                <a:schemeClr val="accent1"/>
              </a:solidFill>
              <a:ln cap="sq" cmpd="sng" w="38100">
                <a:solidFill>
                  <a:schemeClr val="lt1"/>
                </a:solidFill>
                <a:prstDash val="solid"/>
                <a:miter lim="800000"/>
                <a:headEnd len="med" w="med" type="oval"/>
                <a:tailEnd len="med" w="med" type="oval"/>
              </a:ln>
            </p:spPr>
          </p:cxnSp>
        </p:grpSp>
        <p:pic>
          <p:nvPicPr>
            <p:cNvPr descr="4.jpg" id="529" name="Google Shape;529;p64"/>
            <p:cNvPicPr preferRelativeResize="0"/>
            <p:nvPr/>
          </p:nvPicPr>
          <p:blipFill rotWithShape="1">
            <a:blip r:embed="rId4">
              <a:alphaModFix/>
            </a:blip>
            <a:srcRect b="0" l="0" r="0" t="0"/>
            <a:stretch/>
          </p:blipFill>
          <p:spPr>
            <a:xfrm>
              <a:off x="130110" y="157178"/>
              <a:ext cx="760370" cy="9858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21">
                                            <p:txEl>
                                              <p:pRg end="0" st="0"/>
                                            </p:txEl>
                                          </p:spTgt>
                                        </p:tgtEl>
                                        <p:attrNameLst>
                                          <p:attrName>style.visibility</p:attrName>
                                        </p:attrNameLst>
                                      </p:cBhvr>
                                      <p:to>
                                        <p:strVal val="visible"/>
                                      </p:to>
                                    </p:set>
                                    <p:animEffect filter="fade" transition="in">
                                      <p:cBhvr>
                                        <p:cTn dur="500"/>
                                        <p:tgtEl>
                                          <p:spTgt spid="521">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21">
                                            <p:txEl>
                                              <p:pRg end="1" st="1"/>
                                            </p:txEl>
                                          </p:spTgt>
                                        </p:tgtEl>
                                        <p:attrNameLst>
                                          <p:attrName>style.visibility</p:attrName>
                                        </p:attrNameLst>
                                      </p:cBhvr>
                                      <p:to>
                                        <p:strVal val="visible"/>
                                      </p:to>
                                    </p:set>
                                    <p:animEffect filter="fade" transition="in">
                                      <p:cBhvr>
                                        <p:cTn dur="500"/>
                                        <p:tgtEl>
                                          <p:spTgt spid="521">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21">
                                            <p:txEl>
                                              <p:pRg end="2" st="2"/>
                                            </p:txEl>
                                          </p:spTgt>
                                        </p:tgtEl>
                                        <p:attrNameLst>
                                          <p:attrName>style.visibility</p:attrName>
                                        </p:attrNameLst>
                                      </p:cBhvr>
                                      <p:to>
                                        <p:strVal val="visible"/>
                                      </p:to>
                                    </p:set>
                                    <p:animEffect filter="fade" transition="in">
                                      <p:cBhvr>
                                        <p:cTn dur="500"/>
                                        <p:tgtEl>
                                          <p:spTgt spid="521">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521">
                                            <p:txEl>
                                              <p:pRg end="3" st="3"/>
                                            </p:txEl>
                                          </p:spTgt>
                                        </p:tgtEl>
                                        <p:attrNameLst>
                                          <p:attrName>style.visibility</p:attrName>
                                        </p:attrNameLst>
                                      </p:cBhvr>
                                      <p:to>
                                        <p:strVal val="visible"/>
                                      </p:to>
                                    </p:set>
                                    <p:animEffect filter="fade" transition="in">
                                      <p:cBhvr>
                                        <p:cTn dur="500"/>
                                        <p:tgtEl>
                                          <p:spTgt spid="521">
                                            <p:txEl>
                                              <p:pRg end="3" st="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3" name="Shape 533"/>
        <p:cNvGrpSpPr/>
        <p:nvPr/>
      </p:nvGrpSpPr>
      <p:grpSpPr>
        <a:xfrm>
          <a:off x="0" y="0"/>
          <a:ext cx="0" cy="0"/>
          <a:chOff x="0" y="0"/>
          <a:chExt cx="0" cy="0"/>
        </a:xfrm>
      </p:grpSpPr>
      <p:sp>
        <p:nvSpPr>
          <p:cNvPr id="534" name="Google Shape;534;p65"/>
          <p:cNvSpPr txBox="1"/>
          <p:nvPr/>
        </p:nvSpPr>
        <p:spPr>
          <a:xfrm>
            <a:off x="0" y="4343400"/>
            <a:ext cx="9144000" cy="2514600"/>
          </a:xfrm>
          <a:prstGeom prst="rect">
            <a:avLst/>
          </a:prstGeom>
          <a:noFill/>
          <a:ln>
            <a:noFill/>
          </a:ln>
        </p:spPr>
        <p:txBody>
          <a:bodyPr anchorCtr="0" anchor="t" bIns="45700" lIns="91425" spcFirstLastPara="1" rIns="91425" wrap="square" tIns="45700">
            <a:noAutofit/>
          </a:bodyPr>
          <a:lstStyle/>
          <a:p>
            <a:pPr indent="0" lvl="0" marL="0" marR="0" rtl="0" algn="ctr">
              <a:lnSpc>
                <a:spcPct val="110000"/>
              </a:lnSpc>
              <a:spcBef>
                <a:spcPts val="0"/>
              </a:spcBef>
              <a:spcAft>
                <a:spcPts val="0"/>
              </a:spcAft>
              <a:buClr>
                <a:srgbClr val="00B0F0"/>
              </a:buClr>
              <a:buSzPts val="3200"/>
              <a:buFont typeface="Trebuchet MS"/>
              <a:buNone/>
            </a:pPr>
            <a:r>
              <a:rPr b="1" i="0" lang="en-US" sz="3200" u="none">
                <a:solidFill>
                  <a:srgbClr val="00B0F0"/>
                </a:solidFill>
                <a:latin typeface="Trebuchet MS"/>
                <a:ea typeface="Trebuchet MS"/>
                <a:cs typeface="Trebuchet MS"/>
                <a:sym typeface="Trebuchet MS"/>
              </a:rPr>
              <a:t>KEWIRAUSAHAAN</a:t>
            </a:r>
            <a:endParaRPr/>
          </a:p>
          <a:p>
            <a:pPr indent="0" lvl="0" marL="0" marR="0" rtl="0" algn="ctr">
              <a:lnSpc>
                <a:spcPct val="110000"/>
              </a:lnSpc>
              <a:spcBef>
                <a:spcPts val="0"/>
              </a:spcBef>
              <a:spcAft>
                <a:spcPts val="0"/>
              </a:spcAft>
              <a:buClr>
                <a:srgbClr val="00B0F0"/>
              </a:buClr>
              <a:buSzPts val="3200"/>
              <a:buFont typeface="Trebuchet MS"/>
              <a:buNone/>
            </a:pPr>
            <a:r>
              <a:rPr b="1" i="0" lang="en-US" sz="3200" u="none">
                <a:solidFill>
                  <a:srgbClr val="00B0F0"/>
                </a:solidFill>
                <a:latin typeface="Trebuchet MS"/>
                <a:ea typeface="Trebuchet MS"/>
                <a:cs typeface="Trebuchet MS"/>
                <a:sym typeface="Trebuchet MS"/>
              </a:rPr>
              <a:t>(ENTREPRENEURSHIP/INTRAPRENEURSHIP)</a:t>
            </a:r>
            <a:endParaRPr/>
          </a:p>
          <a:p>
            <a:pPr indent="0" lvl="0" marL="0" marR="0" rtl="0" algn="ctr">
              <a:lnSpc>
                <a:spcPct val="110000"/>
              </a:lnSpc>
              <a:spcBef>
                <a:spcPts val="0"/>
              </a:spcBef>
              <a:spcAft>
                <a:spcPts val="0"/>
              </a:spcAft>
              <a:buClr>
                <a:schemeClr val="lt1"/>
              </a:buClr>
              <a:buSzPts val="1400"/>
              <a:buFont typeface="Times New Roman"/>
              <a:buNone/>
            </a:pPr>
            <a:r>
              <a:t/>
            </a:r>
            <a:endParaRPr b="0" i="0" sz="1400" u="none">
              <a:solidFill>
                <a:schemeClr val="lt1"/>
              </a:solidFill>
              <a:latin typeface="Trebuchet MS"/>
              <a:ea typeface="Trebuchet MS"/>
              <a:cs typeface="Trebuchet MS"/>
              <a:sym typeface="Trebuchet MS"/>
            </a:endParaRPr>
          </a:p>
          <a:p>
            <a:pPr indent="0" lvl="0" marL="0" marR="0" rtl="0" algn="ctr">
              <a:lnSpc>
                <a:spcPct val="110000"/>
              </a:lnSpc>
              <a:spcBef>
                <a:spcPts val="0"/>
              </a:spcBef>
              <a:spcAft>
                <a:spcPts val="0"/>
              </a:spcAft>
              <a:buClr>
                <a:schemeClr val="lt1"/>
              </a:buClr>
              <a:buSzPts val="1400"/>
              <a:buFont typeface="Times New Roman"/>
              <a:buNone/>
            </a:pPr>
            <a:r>
              <a:t/>
            </a:r>
            <a:endParaRPr b="0" i="0" sz="1400" u="none">
              <a:solidFill>
                <a:schemeClr val="lt1"/>
              </a:solidFill>
              <a:latin typeface="Trebuchet MS"/>
              <a:ea typeface="Trebuchet MS"/>
              <a:cs typeface="Trebuchet MS"/>
              <a:sym typeface="Trebuchet MS"/>
            </a:endParaRPr>
          </a:p>
          <a:p>
            <a:pPr indent="0" lvl="0" marL="0" marR="0" rtl="0" algn="ctr">
              <a:lnSpc>
                <a:spcPct val="110000"/>
              </a:lnSpc>
              <a:spcBef>
                <a:spcPts val="0"/>
              </a:spcBef>
              <a:spcAft>
                <a:spcPts val="0"/>
              </a:spcAft>
              <a:buClr>
                <a:schemeClr val="lt1"/>
              </a:buClr>
              <a:buSzPts val="2400"/>
              <a:buFont typeface="Trebuchet MS"/>
              <a:buNone/>
            </a:pPr>
            <a:r>
              <a:rPr b="0" i="0" lang="en-US" sz="2400" u="none">
                <a:solidFill>
                  <a:schemeClr val="lt1"/>
                </a:solidFill>
                <a:latin typeface="Trebuchet MS"/>
                <a:ea typeface="Trebuchet MS"/>
                <a:cs typeface="Trebuchet MS"/>
                <a:sym typeface="Trebuchet MS"/>
              </a:rPr>
              <a:t>BUKAN SEKEDAR MATA KULIAH TETAPI SUDAH MENJADI KEBUTUHAN DAN ALTERNATIF MENUJU SUKSES</a:t>
            </a:r>
            <a:endParaRPr/>
          </a:p>
        </p:txBody>
      </p:sp>
      <p:pic>
        <p:nvPicPr>
          <p:cNvPr descr="FORMAT-12.jpg" id="535" name="Google Shape;535;p65"/>
          <p:cNvPicPr preferRelativeResize="0"/>
          <p:nvPr/>
        </p:nvPicPr>
        <p:blipFill rotWithShape="1">
          <a:blip r:embed="rId3">
            <a:alphaModFix/>
          </a:blip>
          <a:srcRect b="0" l="0" r="0" t="0"/>
          <a:stretch/>
        </p:blipFill>
        <p:spPr>
          <a:xfrm>
            <a:off x="2787650" y="1524000"/>
            <a:ext cx="3568700" cy="2743200"/>
          </a:xfrm>
          <a:prstGeom prst="rect">
            <a:avLst/>
          </a:prstGeom>
          <a:noFill/>
          <a:ln>
            <a:noFill/>
          </a:ln>
        </p:spPr>
      </p:pic>
      <p:grpSp>
        <p:nvGrpSpPr>
          <p:cNvPr id="536" name="Google Shape;536;p65"/>
          <p:cNvGrpSpPr/>
          <p:nvPr/>
        </p:nvGrpSpPr>
        <p:grpSpPr>
          <a:xfrm>
            <a:off x="130176" y="157160"/>
            <a:ext cx="8861991" cy="985822"/>
            <a:chOff x="130110" y="157178"/>
            <a:chExt cx="8861991" cy="985822"/>
          </a:xfrm>
        </p:grpSpPr>
        <p:grpSp>
          <p:nvGrpSpPr>
            <p:cNvPr id="537" name="Google Shape;537;p65"/>
            <p:cNvGrpSpPr/>
            <p:nvPr/>
          </p:nvGrpSpPr>
          <p:grpSpPr>
            <a:xfrm>
              <a:off x="990663" y="222897"/>
              <a:ext cx="8001439" cy="838158"/>
              <a:chOff x="1278747" y="410849"/>
              <a:chExt cx="5388900" cy="419100"/>
            </a:xfrm>
          </p:grpSpPr>
          <p:sp>
            <p:nvSpPr>
              <p:cNvPr id="538" name="Shape 538"/>
              <p:cNvSpPr/>
              <p:nvPr/>
            </p:nvSpPr>
            <p:spPr>
              <a:xfrm>
                <a:off x="1360595" y="410849"/>
                <a:ext cx="5255600" cy="419100"/>
              </a:xfrm>
              <a:prstGeom prst="rect"/>
              <a:solidFill>
                <a:srgbClr val="CC3300"/>
              </a:solidFill>
              <a:ln cap="flat" cmpd="sng" w="19050" algn="ctr">
                <a:solidFill>
                  <a:schemeClr val="tx1"/>
                </a:solidFill>
                <a:miter lim="800000"/>
                <a:headEnd/>
                <a:tailEnd/>
              </a:ln>
            </p:spPr>
            <p:txBody>
              <a:bodyPr fromWordArt="1"/>
              <a:lstStyle>
                <a:defPPr lvl="0"/>
                <a:lvl1pPr lvl="0"/>
                <a:lvl2pPr lvl="1"/>
                <a:lvl3pPr lvl="2"/>
                <a:lvl4pPr lvl="3"/>
                <a:lvl5pPr lvl="4"/>
                <a:lvl6pPr lvl="5"/>
                <a:lvl7pPr lvl="6"/>
                <a:lvl8pPr lvl="7"/>
                <a:lvl9pPr lvl="8"/>
              </a:lstStyle>
              <a:p>
                <a:r>
                  <a:rPr b="0" i="0" u="none" cap="none">
                    <a:latin typeface="Arial Black"/>
                  </a:rPr>
                  <a:t>MENGENAL KEWIRAUSAHAAN
BAB 1 : PERSPEKTIF KEWIRAUSAHAAN
</a:t>
                </a:r>
              </a:p>
            </p:txBody>
          </p:sp>
          <p:cxnSp>
            <p:nvCxnSpPr>
              <p:cNvPr id="539" name="Google Shape;539;p65"/>
              <p:cNvCxnSpPr/>
              <p:nvPr/>
            </p:nvCxnSpPr>
            <p:spPr>
              <a:xfrm>
                <a:off x="1278747" y="614210"/>
                <a:ext cx="5388900" cy="900"/>
              </a:xfrm>
              <a:prstGeom prst="straightConnector1">
                <a:avLst/>
              </a:prstGeom>
              <a:solidFill>
                <a:schemeClr val="accent1"/>
              </a:solidFill>
              <a:ln cap="sq" cmpd="sng" w="38100">
                <a:solidFill>
                  <a:schemeClr val="lt1"/>
                </a:solidFill>
                <a:prstDash val="solid"/>
                <a:miter lim="800000"/>
                <a:headEnd len="med" w="med" type="oval"/>
                <a:tailEnd len="med" w="med" type="oval"/>
              </a:ln>
            </p:spPr>
          </p:cxnSp>
        </p:grpSp>
        <p:pic>
          <p:nvPicPr>
            <p:cNvPr descr="4.jpg" id="540" name="Google Shape;540;p65"/>
            <p:cNvPicPr preferRelativeResize="0"/>
            <p:nvPr/>
          </p:nvPicPr>
          <p:blipFill rotWithShape="1">
            <a:blip r:embed="rId4">
              <a:alphaModFix/>
            </a:blip>
            <a:srcRect b="0" l="0" r="0" t="0"/>
            <a:stretch/>
          </p:blipFill>
          <p:spPr>
            <a:xfrm>
              <a:off x="130110" y="157178"/>
              <a:ext cx="760370" cy="985822"/>
            </a:xfrm>
            <a:prstGeom prst="rect">
              <a:avLst/>
            </a:prstGeom>
            <a:noFill/>
            <a:ln>
              <a:noFill/>
            </a:ln>
          </p:spPr>
        </p:pic>
      </p:grpSp>
    </p:spTree>
  </p:cSld>
  <p:clrMapOvr>
    <a:masterClrMapping/>
  </p:clrMapOvr>
  <p:timing>
    <p:tnLst>
      <p:par>
        <p:cTn dur="indefinite" nodeType="tmRoot" restart="never">
          <p:childTnLst>
            <p:seq concurrent="1" nextAc="seek">
              <p:cTn dur="indefinite" id="2" nodeType="mainSeq">
                <p:childTnLst>
                  <p:par>
                    <p:cTn fill="hold">
                      <p:stCondLst>
                        <p:cond delay="indefinite"/>
                        <p:cond evt="onBegin" delay="0">
                          <p:tn val="2"/>
                        </p:cond>
                      </p:stCondLst>
                      <p:childTnLst>
                        <p:par>
                          <p:cTn fill="hold">
                            <p:stCondLst>
                              <p:cond delay="0"/>
                            </p:stCondLst>
                            <p:childTnLst>
                              <p:par>
                                <p:cTn fill="hold" nodeType="withEffect" presetClass="entr" presetID="10" presetSubtype="0">
                                  <p:stCondLst>
                                    <p:cond delay="0"/>
                                  </p:stCondLst>
                                  <p:childTnLst>
                                    <p:set>
                                      <p:cBhvr>
                                        <p:cTn dur="1" fill="hold">
                                          <p:stCondLst>
                                            <p:cond delay="0"/>
                                          </p:stCondLst>
                                        </p:cTn>
                                        <p:tgtEl>
                                          <p:spTgt spid="534">
                                            <p:txEl>
                                              <p:pRg end="0" st="0"/>
                                            </p:txEl>
                                          </p:spTgt>
                                        </p:tgtEl>
                                        <p:attrNameLst>
                                          <p:attrName>style.visibility</p:attrName>
                                        </p:attrNameLst>
                                      </p:cBhvr>
                                      <p:to>
                                        <p:strVal val="visible"/>
                                      </p:to>
                                    </p:set>
                                    <p:animEffect filter="fade" transition="in">
                                      <p:cBhvr>
                                        <p:cTn dur="500"/>
                                        <p:tgtEl>
                                          <p:spTgt spid="534">
                                            <p:txEl>
                                              <p:pRg end="0" st="0"/>
                                            </p:txEl>
                                          </p:spTgt>
                                        </p:tgtEl>
                                      </p:cBhvr>
                                    </p:animEffect>
                                  </p:childTnLst>
                                </p:cTn>
                              </p:par>
                              <p:par>
                                <p:cTn fill="hold" nodeType="withEffect" presetClass="entr" presetID="10" presetSubtype="0">
                                  <p:stCondLst>
                                    <p:cond delay="0"/>
                                  </p:stCondLst>
                                  <p:childTnLst>
                                    <p:set>
                                      <p:cBhvr>
                                        <p:cTn dur="1" fill="hold">
                                          <p:stCondLst>
                                            <p:cond delay="0"/>
                                          </p:stCondLst>
                                        </p:cTn>
                                        <p:tgtEl>
                                          <p:spTgt spid="534">
                                            <p:txEl>
                                              <p:pRg end="1" st="1"/>
                                            </p:txEl>
                                          </p:spTgt>
                                        </p:tgtEl>
                                        <p:attrNameLst>
                                          <p:attrName>style.visibility</p:attrName>
                                        </p:attrNameLst>
                                      </p:cBhvr>
                                      <p:to>
                                        <p:strVal val="visible"/>
                                      </p:to>
                                    </p:set>
                                    <p:animEffect filter="fade" transition="in">
                                      <p:cBhvr>
                                        <p:cTn dur="500"/>
                                        <p:tgtEl>
                                          <p:spTgt spid="534">
                                            <p:txEl>
                                              <p:pRg end="1" st="1"/>
                                            </p:txEl>
                                          </p:spTgt>
                                        </p:tgtEl>
                                      </p:cBhvr>
                                    </p:animEffect>
                                  </p:childTnLst>
                                </p:cTn>
                              </p:par>
                              <p:par>
                                <p:cTn fill="hold" nodeType="withEffect" presetClass="entr" presetID="10" presetSubtype="0">
                                  <p:stCondLst>
                                    <p:cond delay="0"/>
                                  </p:stCondLst>
                                  <p:childTnLst>
                                    <p:set>
                                      <p:cBhvr>
                                        <p:cTn dur="1" fill="hold">
                                          <p:stCondLst>
                                            <p:cond delay="0"/>
                                          </p:stCondLst>
                                        </p:cTn>
                                        <p:tgtEl>
                                          <p:spTgt spid="534">
                                            <p:txEl>
                                              <p:pRg end="2" st="2"/>
                                            </p:txEl>
                                          </p:spTgt>
                                        </p:tgtEl>
                                        <p:attrNameLst>
                                          <p:attrName>style.visibility</p:attrName>
                                        </p:attrNameLst>
                                      </p:cBhvr>
                                      <p:to>
                                        <p:strVal val="visible"/>
                                      </p:to>
                                    </p:set>
                                    <p:animEffect filter="fade" transition="in">
                                      <p:cBhvr>
                                        <p:cTn dur="500"/>
                                        <p:tgtEl>
                                          <p:spTgt spid="534">
                                            <p:txEl>
                                              <p:pRg end="2" st="2"/>
                                            </p:txEl>
                                          </p:spTgt>
                                        </p:tgtEl>
                                      </p:cBhvr>
                                    </p:animEffect>
                                  </p:childTnLst>
                                </p:cTn>
                              </p:par>
                              <p:par>
                                <p:cTn fill="hold" nodeType="withEffect" presetClass="entr" presetID="10" presetSubtype="0">
                                  <p:stCondLst>
                                    <p:cond delay="0"/>
                                  </p:stCondLst>
                                  <p:childTnLst>
                                    <p:set>
                                      <p:cBhvr>
                                        <p:cTn dur="1" fill="hold">
                                          <p:stCondLst>
                                            <p:cond delay="0"/>
                                          </p:stCondLst>
                                        </p:cTn>
                                        <p:tgtEl>
                                          <p:spTgt spid="534">
                                            <p:txEl>
                                              <p:pRg end="3" st="3"/>
                                            </p:txEl>
                                          </p:spTgt>
                                        </p:tgtEl>
                                        <p:attrNameLst>
                                          <p:attrName>style.visibility</p:attrName>
                                        </p:attrNameLst>
                                      </p:cBhvr>
                                      <p:to>
                                        <p:strVal val="visible"/>
                                      </p:to>
                                    </p:set>
                                    <p:animEffect filter="fade" transition="in">
                                      <p:cBhvr>
                                        <p:cTn dur="500"/>
                                        <p:tgtEl>
                                          <p:spTgt spid="534">
                                            <p:txEl>
                                              <p:pRg end="3" st="3"/>
                                            </p:txEl>
                                          </p:spTgt>
                                        </p:tgtEl>
                                      </p:cBhvr>
                                    </p:animEffect>
                                  </p:childTnLst>
                                </p:cTn>
                              </p:par>
                              <p:par>
                                <p:cTn fill="hold" nodeType="withEffect" presetClass="entr" presetID="10" presetSubtype="0">
                                  <p:stCondLst>
                                    <p:cond delay="0"/>
                                  </p:stCondLst>
                                  <p:childTnLst>
                                    <p:set>
                                      <p:cBhvr>
                                        <p:cTn dur="1" fill="hold">
                                          <p:stCondLst>
                                            <p:cond delay="0"/>
                                          </p:stCondLst>
                                        </p:cTn>
                                        <p:tgtEl>
                                          <p:spTgt spid="534">
                                            <p:txEl>
                                              <p:pRg end="4" st="4"/>
                                            </p:txEl>
                                          </p:spTgt>
                                        </p:tgtEl>
                                        <p:attrNameLst>
                                          <p:attrName>style.visibility</p:attrName>
                                        </p:attrNameLst>
                                      </p:cBhvr>
                                      <p:to>
                                        <p:strVal val="visible"/>
                                      </p:to>
                                    </p:set>
                                    <p:animEffect filter="fade" transition="in">
                                      <p:cBhvr>
                                        <p:cTn dur="500"/>
                                        <p:tgtEl>
                                          <p:spTgt spid="534">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cogs_print">
  <a:themeElements>
    <a:clrScheme name="cogs_pr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communication_print">
  <a:themeElements>
    <a:clrScheme name="communication_prin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Theme2">
  <a:themeElements>
    <a:clrScheme name="agre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xmlns:r="http://schemas.openxmlformats.org/officeDocument/2006/relationships" name="Shimmer">
  <a:themeElements>
    <a:clrScheme name="Shimmer 2">
      <a:dk1>
        <a:srgbClr val="000099"/>
      </a:dk1>
      <a:lt1>
        <a:srgbClr val="FFFFFF"/>
      </a:lt1>
      <a:dk2>
        <a:srgbClr val="000066"/>
      </a:dk2>
      <a:lt2>
        <a:srgbClr val="EAEAEA"/>
      </a:lt2>
      <a:accent1>
        <a:srgbClr val="66CCFF"/>
      </a:accent1>
      <a:accent2>
        <a:srgbClr val="0066FF"/>
      </a:accent2>
      <a:accent3>
        <a:srgbClr val="AAAAB8"/>
      </a:accent3>
      <a:accent4>
        <a:srgbClr val="DADADA"/>
      </a:accent4>
      <a:accent5>
        <a:srgbClr val="B8E2FF"/>
      </a:accent5>
      <a:accent6>
        <a:srgbClr val="005CE7"/>
      </a:accent6>
      <a:hlink>
        <a:srgbClr val="FFFFCC"/>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xmlns:r="http://schemas.openxmlformats.org/officeDocument/2006/relationships" name="1_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