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2" d="100"/>
          <a:sy n="52" d="100"/>
        </p:scale>
        <p:origin x="-51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33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61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472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0673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09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8805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86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551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79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183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080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C0BC997-8475-40F4-A9C3-786CB91FDA49}" type="datetimeFigureOut">
              <a:rPr lang="en-ID" smtClean="0"/>
              <a:t>9/29/2025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AE61BE-ABDB-4E39-A284-603CF7A39B8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1831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AFA9F8-831C-4EAE-8E41-97F4BF040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51483"/>
            <a:ext cx="9144000" cy="1004989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ID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CAFE59F-B2CB-4F3F-B0E2-62DAC612293E}"/>
              </a:ext>
            </a:extLst>
          </p:cNvPr>
          <p:cNvSpPr txBox="1"/>
          <p:nvPr/>
        </p:nvSpPr>
        <p:spPr>
          <a:xfrm>
            <a:off x="1524000" y="5130265"/>
            <a:ext cx="6628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Nama 	: Michael G</a:t>
            </a:r>
          </a:p>
          <a:p>
            <a:r>
              <a:rPr lang="en-US" dirty="0"/>
              <a:t>NIM		: 2014190023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15214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08BF3-4393-45D0-A78B-53118F235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750820"/>
            <a:ext cx="9875520" cy="1356360"/>
          </a:xfrm>
        </p:spPr>
        <p:txBody>
          <a:bodyPr/>
          <a:lstStyle/>
          <a:p>
            <a:pPr algn="ctr"/>
            <a:r>
              <a:rPr lang="en-US"/>
              <a:t>Terimakasih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431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AE4B07-1E95-4955-B0FA-792512214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6034F6-32FC-4335-835A-768B01146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Utama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peluag</a:t>
            </a:r>
            <a:r>
              <a:rPr lang="en-US" dirty="0"/>
              <a:t> dan </a:t>
            </a:r>
            <a:r>
              <a:rPr lang="en-US" dirty="0" err="1"/>
              <a:t>ancaman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r>
              <a:rPr lang="en-US" dirty="0"/>
              <a:t>Hasil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dan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SWOT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154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884314-F3BE-46C1-B45E-A47942F24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E07258-EE38-4243-BE2F-667C162E3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kekuatan,kondisi,keadaan</a:t>
            </a:r>
            <a:r>
              <a:rPr lang="en-US" dirty="0"/>
              <a:t> dan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mengendalikannya</a:t>
            </a:r>
            <a:endParaRPr lang="en-US" dirty="0"/>
          </a:p>
          <a:p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Eksternal</a:t>
            </a:r>
            <a:r>
              <a:rPr lang="en-US" b="1" dirty="0"/>
              <a:t> </a:t>
            </a:r>
            <a:r>
              <a:rPr lang="en-US" dirty="0"/>
              <a:t>: “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, </a:t>
            </a:r>
            <a:r>
              <a:rPr lang="en-US" dirty="0" err="1"/>
              <a:t>kondisi</a:t>
            </a:r>
            <a:r>
              <a:rPr lang="en-US" dirty="0"/>
              <a:t> , </a:t>
            </a:r>
            <a:r>
              <a:rPr lang="en-US" dirty="0" err="1"/>
              <a:t>keadaan</a:t>
            </a:r>
            <a:r>
              <a:rPr lang="en-US" dirty="0"/>
              <a:t> dan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mengendalkan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3315635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02549D-0CC4-4561-852B-DD5E71F25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805D1F-56FF-4C46-ABF4-C4BCF1F2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: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bergerak</a:t>
            </a:r>
            <a:r>
              <a:rPr lang="en-US" dirty="0"/>
              <a:t> pada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</a:p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, </a:t>
            </a:r>
            <a:r>
              <a:rPr lang="en-US" dirty="0" err="1"/>
              <a:t>kondisi</a:t>
            </a:r>
            <a:r>
              <a:rPr lang="en-US" dirty="0"/>
              <a:t> , </a:t>
            </a:r>
            <a:r>
              <a:rPr lang="en-US" dirty="0" err="1"/>
              <a:t>keadaan</a:t>
            </a:r>
            <a:r>
              <a:rPr lang="en-US" dirty="0"/>
              <a:t> dan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dinamis</a:t>
            </a:r>
            <a:endParaRPr lang="en-US" dirty="0"/>
          </a:p>
          <a:p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factor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dikendalikan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factor </a:t>
            </a:r>
            <a:r>
              <a:rPr lang="en-US" dirty="0" err="1"/>
              <a:t>liingkungan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dikendalikan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dipengaruhi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8560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14A85E-8F31-4B19-9D85-58846AF36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37D146-A8E5-41EF-BFF2-A06DF7900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panitia</a:t>
            </a:r>
            <a:endParaRPr lang="en-US" dirty="0"/>
          </a:p>
          <a:p>
            <a:r>
              <a:rPr lang="en-US" dirty="0" err="1"/>
              <a:t>Menentukan</a:t>
            </a:r>
            <a:r>
              <a:rPr lang="en-US" dirty="0"/>
              <a:t> factor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US" dirty="0"/>
          </a:p>
          <a:p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kesimpulan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6055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DBEE22-419D-4FAB-9E36-A3AA0BF4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ADA344-D2E3-4D07-9C5E-176D7298A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Makro: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 :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44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E72685-6F34-4503-BFDF-764361DAA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Aspek</a:t>
            </a:r>
            <a:r>
              <a:rPr lang="en-US" dirty="0"/>
              <a:t> –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Analisa </a:t>
            </a:r>
            <a:r>
              <a:rPr lang="en-US" dirty="0" err="1"/>
              <a:t>Eksternal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7B11FF-A252-4A1F-A437-9D9DCCBE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dan </a:t>
            </a:r>
            <a:r>
              <a:rPr lang="en-US" dirty="0" err="1"/>
              <a:t>kepesatan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Mengidentifikasikan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	  	   </a:t>
            </a:r>
            <a:r>
              <a:rPr lang="en-US" dirty="0" err="1"/>
              <a:t>teknologi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– </a:t>
            </a:r>
            <a:r>
              <a:rPr lang="en-US" dirty="0" err="1"/>
              <a:t>Regulasi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dan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Meninjau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negara</a:t>
            </a:r>
          </a:p>
          <a:p>
            <a:pPr marL="0" indent="0">
              <a:buNone/>
            </a:pPr>
            <a:r>
              <a:rPr lang="en-ID" dirty="0"/>
              <a:t>	- </a:t>
            </a:r>
            <a:r>
              <a:rPr lang="en-ID" dirty="0" err="1"/>
              <a:t>Mengkaji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politik</a:t>
            </a:r>
            <a:r>
              <a:rPr lang="en-ID" dirty="0"/>
              <a:t> global</a:t>
            </a:r>
          </a:p>
        </p:txBody>
      </p:sp>
    </p:spTree>
    <p:extLst>
      <p:ext uri="{BB962C8B-B14F-4D97-AF65-F5344CB8AC3E}">
        <p14:creationId xmlns:p14="http://schemas.microsoft.com/office/powerpoint/2010/main" val="51625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F8F0A0-6A10-4C57-8FD5-F60825045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1053"/>
            <a:ext cx="10515600" cy="577591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Ekonomi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Sistem</a:t>
            </a:r>
            <a:r>
              <a:rPr lang="en-US" dirty="0"/>
              <a:t> dan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makro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interaksi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Dimensi</a:t>
            </a:r>
            <a:r>
              <a:rPr lang="en-US" dirty="0"/>
              <a:t> regional dan </a:t>
            </a:r>
            <a:r>
              <a:rPr lang="en-US" dirty="0" err="1"/>
              <a:t>internasional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Analisis</a:t>
            </a:r>
            <a:r>
              <a:rPr lang="en-US" dirty="0"/>
              <a:t> Pasar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63003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653633-0F82-4059-808A-1A9CB1B1F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Pendatang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9CF225-18F2-4518-B423-7A49E8E0D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Pendatang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dan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keinginan</a:t>
            </a:r>
            <a:r>
              <a:rPr lang="en-US" dirty="0"/>
              <a:t>,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mangsa</a:t>
            </a:r>
            <a:r>
              <a:rPr lang="en-US" dirty="0"/>
              <a:t> pasar dan juga </a:t>
            </a:r>
            <a:r>
              <a:rPr lang="en-US" dirty="0" err="1"/>
              <a:t>sumberdaya</a:t>
            </a:r>
            <a:r>
              <a:rPr lang="en-US" dirty="0"/>
              <a:t> bantu</a:t>
            </a:r>
          </a:p>
          <a:p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ringannya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pendatang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pada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dan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para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pendatang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1941567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436</TotalTime>
  <Words>284</Words>
  <Application>Microsoft Office PowerPoint</Application>
  <PresentationFormat>Custom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Basis</vt:lpstr>
      <vt:lpstr>Analisis Lingkungan Eksternal</vt:lpstr>
      <vt:lpstr>Pendahuluan</vt:lpstr>
      <vt:lpstr>Definisi Lingkungan</vt:lpstr>
      <vt:lpstr>Karakteristik Lingkungan </vt:lpstr>
      <vt:lpstr>Proses Analisis Lingkungan Eksternal</vt:lpstr>
      <vt:lpstr>2 Macam Lingkungan Eksternal</vt:lpstr>
      <vt:lpstr>Aspek – aspek dalam Analisa Eksternal</vt:lpstr>
      <vt:lpstr>PowerPoint Presentation</vt:lpstr>
      <vt:lpstr>Ancaman Pendatang Baru</vt:lpstr>
      <vt:lpstr>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Lingkungan Eksternal</dc:title>
  <dc:creator>acer</dc:creator>
  <cp:lastModifiedBy>SEKRETARIS JURUSAN</cp:lastModifiedBy>
  <cp:revision>10</cp:revision>
  <dcterms:created xsi:type="dcterms:W3CDTF">2024-03-20T16:28:46Z</dcterms:created>
  <dcterms:modified xsi:type="dcterms:W3CDTF">2025-09-29T04:40:10Z</dcterms:modified>
</cp:coreProperties>
</file>